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63" r:id="rId2"/>
  </p:sldIdLst>
  <p:sldSz cx="9906000" cy="6858000" type="A4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A41"/>
    <a:srgbClr val="F16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9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11E28-9A7D-47A3-AC51-E04D2E9B440F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6CEE9-395E-4BA3-B587-DF11431BC5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74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263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701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827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40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482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987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561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7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888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167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120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63C5-A8CC-4400-9463-5256FF7901F7}" type="datetimeFigureOut">
              <a:rPr lang="ca-ES" smtClean="0"/>
              <a:t>01/08/2018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ED9B-523C-47F1-B25A-7DE4DAB31A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66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27" y="1432405"/>
            <a:ext cx="649225" cy="6492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26" y="3221197"/>
            <a:ext cx="649225" cy="649225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26" y="2326801"/>
            <a:ext cx="649225" cy="649225"/>
          </a:xfrm>
          <a:prstGeom prst="rect">
            <a:avLst/>
          </a:prstGeom>
        </p:spPr>
      </p:pic>
      <p:sp>
        <p:nvSpPr>
          <p:cNvPr id="13" name="CuadroTexto 3"/>
          <p:cNvSpPr txBox="1"/>
          <p:nvPr/>
        </p:nvSpPr>
        <p:spPr>
          <a:xfrm>
            <a:off x="6441440" y="142240"/>
            <a:ext cx="33223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Facultat de Belles Arts</a:t>
            </a:r>
          </a:p>
          <a:p>
            <a:pPr algn="r"/>
            <a:r>
              <a:rPr lang="ca-ES" sz="1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gener – </a:t>
            </a:r>
            <a:r>
              <a:rPr lang="ca-E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juny </a:t>
            </a:r>
            <a:r>
              <a:rPr lang="ca-ES" sz="1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2018</a:t>
            </a:r>
            <a:endParaRPr lang="ca-ES" sz="1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CuadroTexto 16"/>
          <p:cNvSpPr txBox="1"/>
          <p:nvPr/>
        </p:nvSpPr>
        <p:spPr>
          <a:xfrm>
            <a:off x="6217920" y="1462885"/>
            <a:ext cx="345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...l’electricitat de 118 ordinadors </a:t>
            </a:r>
            <a:r>
              <a:rPr lang="ca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monitors encesos tots els dies laborables d’un any</a:t>
            </a:r>
          </a:p>
        </p:txBody>
      </p:sp>
      <p:pic>
        <p:nvPicPr>
          <p:cNvPr id="19" name="Imat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" y="4765448"/>
            <a:ext cx="1078992" cy="1078992"/>
          </a:xfrm>
          <a:prstGeom prst="rect">
            <a:avLst/>
          </a:prstGeom>
        </p:spPr>
      </p:pic>
      <p:sp>
        <p:nvSpPr>
          <p:cNvPr id="22" name="CuadroTexto 19"/>
          <p:cNvSpPr txBox="1"/>
          <p:nvPr/>
        </p:nvSpPr>
        <p:spPr>
          <a:xfrm>
            <a:off x="6217920" y="2410043"/>
            <a:ext cx="34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...el gas que contenen 112 bombones de butà</a:t>
            </a:r>
            <a:endParaRPr lang="ca-E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CuadroTexto 10"/>
          <p:cNvSpPr txBox="1"/>
          <p:nvPr/>
        </p:nvSpPr>
        <p:spPr>
          <a:xfrm>
            <a:off x="2702560" y="4778432"/>
            <a:ext cx="687832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Aft>
                <a:spcPts val="1000"/>
              </a:spcAft>
            </a:pPr>
            <a:r>
              <a:rPr lang="ca-ES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Seguim estalviant electricitat i aigua, però necessitem que ens ajudis </a:t>
            </a:r>
            <a:r>
              <a:rPr lang="ca-ES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</a:t>
            </a:r>
            <a:r>
              <a:rPr lang="ca-ES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millorar aquests resultats amb un </a:t>
            </a:r>
            <a:r>
              <a:rPr lang="ca-ES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consum responsable</a:t>
            </a:r>
            <a:r>
              <a:rPr lang="ca-ES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lnSpc>
                <a:spcPts val="2400"/>
              </a:lnSpc>
              <a:spcAft>
                <a:spcPts val="1000"/>
              </a:spcAft>
            </a:pPr>
            <a:r>
              <a:rPr lang="ca-ES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Busca al teu centre els missatges de la campanya </a:t>
            </a:r>
            <a:r>
              <a:rPr lang="ca-ES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Desconnecta’ls, desconnecta.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7"/>
          <a:srcRect l="5355" t="37382" r="38160" b="9243"/>
          <a:stretch/>
        </p:blipFill>
        <p:spPr>
          <a:xfrm>
            <a:off x="213985" y="886983"/>
            <a:ext cx="4889862" cy="3696549"/>
          </a:xfrm>
          <a:prstGeom prst="rect">
            <a:avLst/>
          </a:prstGeom>
        </p:spPr>
      </p:pic>
      <p:sp>
        <p:nvSpPr>
          <p:cNvPr id="20" name="CuadroTexto 17"/>
          <p:cNvSpPr txBox="1"/>
          <p:nvPr/>
        </p:nvSpPr>
        <p:spPr>
          <a:xfrm>
            <a:off x="6217918" y="3278201"/>
            <a:ext cx="354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 l’aigua per omplir </a:t>
            </a:r>
            <a:r>
              <a:rPr lang="ca-E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mitja </a:t>
            </a:r>
            <a:r>
              <a:rPr lang="ca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piscina </a:t>
            </a:r>
            <a:r>
              <a:rPr lang="ca-E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olímpica</a:t>
            </a:r>
            <a:endParaRPr lang="ca-E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14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71</Words>
  <Application>Microsoft Office PowerPoint</Application>
  <PresentationFormat>Paper A4 (210 x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Light</vt:lpstr>
      <vt:lpstr>Tema de Office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ub</dc:creator>
  <cp:lastModifiedBy>OSCAR MARCOS VALIENTE</cp:lastModifiedBy>
  <cp:revision>75</cp:revision>
  <dcterms:created xsi:type="dcterms:W3CDTF">2017-05-17T12:45:10Z</dcterms:created>
  <dcterms:modified xsi:type="dcterms:W3CDTF">2018-08-01T08:18:28Z</dcterms:modified>
</cp:coreProperties>
</file>