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63" r:id="rId2"/>
  </p:sldIdLst>
  <p:sldSz cx="9906000" cy="6858000" type="A4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BA41"/>
    <a:srgbClr val="F165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94" d="100"/>
          <a:sy n="94" d="100"/>
        </p:scale>
        <p:origin x="84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192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Contenidor de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711E28-9A7D-47A3-AC51-E04D2E9B440F}" type="datetimeFigureOut">
              <a:rPr lang="es-ES" smtClean="0"/>
              <a:t>26/02/2018</a:t>
            </a:fld>
            <a:endParaRPr lang="es-ES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E6CEE9-395E-4BA3-B587-DF11431BC5A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87470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A63C5-A8CC-4400-9463-5256FF7901F7}" type="datetimeFigureOut">
              <a:rPr lang="ca-ES" smtClean="0"/>
              <a:t>26/02/2018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ED9B-523C-47F1-B25A-7DE4DAB31A12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142633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A63C5-A8CC-4400-9463-5256FF7901F7}" type="datetimeFigureOut">
              <a:rPr lang="ca-ES" smtClean="0"/>
              <a:t>26/02/2018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ED9B-523C-47F1-B25A-7DE4DAB31A12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427018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A63C5-A8CC-4400-9463-5256FF7901F7}" type="datetimeFigureOut">
              <a:rPr lang="ca-ES" smtClean="0"/>
              <a:t>26/02/2018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ED9B-523C-47F1-B25A-7DE4DAB31A12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408278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A63C5-A8CC-4400-9463-5256FF7901F7}" type="datetimeFigureOut">
              <a:rPr lang="ca-ES" smtClean="0"/>
              <a:t>26/02/2018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ED9B-523C-47F1-B25A-7DE4DAB31A12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734028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A63C5-A8CC-4400-9463-5256FF7901F7}" type="datetimeFigureOut">
              <a:rPr lang="ca-ES" smtClean="0"/>
              <a:t>26/02/2018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ED9B-523C-47F1-B25A-7DE4DAB31A12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294827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A63C5-A8CC-4400-9463-5256FF7901F7}" type="datetimeFigureOut">
              <a:rPr lang="ca-ES" smtClean="0"/>
              <a:t>26/02/2018</a:t>
            </a:fld>
            <a:endParaRPr lang="ca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ED9B-523C-47F1-B25A-7DE4DAB31A12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199876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A63C5-A8CC-4400-9463-5256FF7901F7}" type="datetimeFigureOut">
              <a:rPr lang="ca-ES" smtClean="0"/>
              <a:t>26/02/2018</a:t>
            </a:fld>
            <a:endParaRPr lang="ca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ED9B-523C-47F1-B25A-7DE4DAB31A12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975619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A63C5-A8CC-4400-9463-5256FF7901F7}" type="datetimeFigureOut">
              <a:rPr lang="ca-ES" smtClean="0"/>
              <a:t>26/02/2018</a:t>
            </a:fld>
            <a:endParaRPr lang="ca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ED9B-523C-47F1-B25A-7DE4DAB31A12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3379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A63C5-A8CC-4400-9463-5256FF7901F7}" type="datetimeFigureOut">
              <a:rPr lang="ca-ES" smtClean="0"/>
              <a:t>26/02/2018</a:t>
            </a:fld>
            <a:endParaRPr lang="ca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ED9B-523C-47F1-B25A-7DE4DAB31A12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578888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A63C5-A8CC-4400-9463-5256FF7901F7}" type="datetimeFigureOut">
              <a:rPr lang="ca-ES" smtClean="0"/>
              <a:t>26/02/2018</a:t>
            </a:fld>
            <a:endParaRPr lang="ca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ED9B-523C-47F1-B25A-7DE4DAB31A12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511670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A63C5-A8CC-4400-9463-5256FF7901F7}" type="datetimeFigureOut">
              <a:rPr lang="ca-ES" smtClean="0"/>
              <a:t>26/02/2018</a:t>
            </a:fld>
            <a:endParaRPr lang="ca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1ED9B-523C-47F1-B25A-7DE4DAB31A12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81201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A63C5-A8CC-4400-9463-5256FF7901F7}" type="datetimeFigureOut">
              <a:rPr lang="ca-ES" smtClean="0"/>
              <a:t>26/02/2018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1ED9B-523C-47F1-B25A-7DE4DAB31A12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24666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n 1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80227" y="1432405"/>
            <a:ext cx="649225" cy="649225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80226" y="3221197"/>
            <a:ext cx="649225" cy="649225"/>
          </a:xfrm>
          <a:prstGeom prst="rect">
            <a:avLst/>
          </a:prstGeom>
        </p:spPr>
      </p:pic>
      <p:pic>
        <p:nvPicPr>
          <p:cNvPr id="5" name="Imatge 4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80226" y="2326801"/>
            <a:ext cx="649225" cy="649225"/>
          </a:xfrm>
          <a:prstGeom prst="rect">
            <a:avLst/>
          </a:prstGeom>
        </p:spPr>
      </p:pic>
      <p:sp>
        <p:nvSpPr>
          <p:cNvPr id="13" name="CuadroTexto 3"/>
          <p:cNvSpPr txBox="1"/>
          <p:nvPr/>
        </p:nvSpPr>
        <p:spPr>
          <a:xfrm>
            <a:off x="6441440" y="142240"/>
            <a:ext cx="332232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a-ES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Facultat de Belles Arts</a:t>
            </a:r>
          </a:p>
          <a:p>
            <a:pPr algn="r"/>
            <a:r>
              <a:rPr lang="ca-ES" sz="1600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gener – desembre </a:t>
            </a:r>
            <a:r>
              <a:rPr lang="ca-ES" sz="16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2017</a:t>
            </a:r>
          </a:p>
        </p:txBody>
      </p:sp>
      <p:sp>
        <p:nvSpPr>
          <p:cNvPr id="16" name="CuadroTexto 16"/>
          <p:cNvSpPr txBox="1"/>
          <p:nvPr/>
        </p:nvSpPr>
        <p:spPr>
          <a:xfrm>
            <a:off x="6217920" y="1462885"/>
            <a:ext cx="3454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...l’electricitat de 74 ordinadors </a:t>
            </a:r>
            <a:r>
              <a:rPr lang="ca-E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 monitors encesos tots els dies laborables d’un any</a:t>
            </a:r>
          </a:p>
        </p:txBody>
      </p:sp>
      <p:pic>
        <p:nvPicPr>
          <p:cNvPr id="19" name="Imatge 18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1904" y="4765448"/>
            <a:ext cx="1078992" cy="1078992"/>
          </a:xfrm>
          <a:prstGeom prst="rect">
            <a:avLst/>
          </a:prstGeom>
        </p:spPr>
      </p:pic>
      <p:sp>
        <p:nvSpPr>
          <p:cNvPr id="21" name="CuadroTexto 17"/>
          <p:cNvSpPr txBox="1"/>
          <p:nvPr/>
        </p:nvSpPr>
        <p:spPr>
          <a:xfrm>
            <a:off x="6217918" y="3399504"/>
            <a:ext cx="3545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...l’aigua per omplir 1,2 piscines olímpiques!</a:t>
            </a:r>
            <a:endParaRPr lang="ca-ES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CuadroTexto 19"/>
          <p:cNvSpPr txBox="1"/>
          <p:nvPr/>
        </p:nvSpPr>
        <p:spPr>
          <a:xfrm>
            <a:off x="6217920" y="2410043"/>
            <a:ext cx="345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...el gas que contenen 207 bombones de butà</a:t>
            </a:r>
            <a:endParaRPr lang="ca-ES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" name="Imatge 2"/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479" y="871653"/>
            <a:ext cx="4677235" cy="3708000"/>
          </a:xfrm>
          <a:prstGeom prst="rect">
            <a:avLst/>
          </a:prstGeom>
        </p:spPr>
      </p:pic>
      <p:sp>
        <p:nvSpPr>
          <p:cNvPr id="17" name="CuadroTexto 10"/>
          <p:cNvSpPr txBox="1"/>
          <p:nvPr/>
        </p:nvSpPr>
        <p:spPr>
          <a:xfrm>
            <a:off x="2702560" y="4778432"/>
            <a:ext cx="6878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  <a:spcAft>
                <a:spcPts val="1000"/>
              </a:spcAft>
            </a:pPr>
            <a:r>
              <a:rPr lang="ca-ES" i="1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L’any 2017 hem aconseguit reduir els consums d’electricitat, gas i aigua respecte 2016. Gràcies per la teva col·laboració!</a:t>
            </a:r>
          </a:p>
        </p:txBody>
      </p:sp>
      <p:sp>
        <p:nvSpPr>
          <p:cNvPr id="23" name="CuadroTexto 10"/>
          <p:cNvSpPr txBox="1"/>
          <p:nvPr/>
        </p:nvSpPr>
        <p:spPr>
          <a:xfrm>
            <a:off x="2052320" y="5428672"/>
            <a:ext cx="7620000" cy="382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  <a:spcAft>
                <a:spcPts val="1000"/>
              </a:spcAft>
            </a:pPr>
            <a:r>
              <a:rPr lang="ca-ES" i="1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Et seguim necessitant per millorar, </a:t>
            </a:r>
            <a:r>
              <a:rPr lang="ca-ES" b="1" i="1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ajuda’ns a fer un consum responsable! </a:t>
            </a:r>
            <a:endParaRPr lang="ca-ES" i="1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2147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l'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1233</TotalTime>
  <Words>73</Words>
  <Application>Microsoft Office PowerPoint</Application>
  <PresentationFormat>Paper A4 (210 x 297 mm)</PresentationFormat>
  <Paragraphs>7</Paragraphs>
  <Slides>1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5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Open Sans</vt:lpstr>
      <vt:lpstr>Open Sans Light</vt:lpstr>
      <vt:lpstr>Tema de Office</vt:lpstr>
      <vt:lpstr>Presentació del PowerPoint</vt:lpstr>
    </vt:vector>
  </TitlesOfParts>
  <Company>Universitat de Barcelona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ub</dc:creator>
  <cp:lastModifiedBy>OSCAR MARCOS VALIENTE</cp:lastModifiedBy>
  <cp:revision>90</cp:revision>
  <dcterms:created xsi:type="dcterms:W3CDTF">2017-05-17T12:45:10Z</dcterms:created>
  <dcterms:modified xsi:type="dcterms:W3CDTF">2018-02-26T12:17:27Z</dcterms:modified>
</cp:coreProperties>
</file>