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4" r:id="rId3"/>
    <p:sldId id="277" r:id="rId4"/>
    <p:sldId id="272" r:id="rId5"/>
  </p:sldIdLst>
  <p:sldSz cx="9144000" cy="6858000" type="screen4x3"/>
  <p:notesSz cx="6888163" cy="10021888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9966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712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964" y="-114"/>
      </p:cViewPr>
      <p:guideLst>
        <p:guide orient="horz" pos="3156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r>
              <a:rPr lang="ca-ES" smtClean="0"/>
              <a:t>Nom de la conferència/xerrada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B60C8CAC-C35A-4054-A644-1AD22D7C17AB}" type="datetimeFigureOut">
              <a:rPr lang="ca-ES" smtClean="0"/>
              <a:pPr/>
              <a:t>06/05/2015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FB59E318-4B04-4631-84D0-B41DC8B0C38E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8081459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a-ES" smtClean="0"/>
              <a:t>Nom de la conferència/xerrada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53290-1634-441F-B4E8-3890B02DD8D1}" type="datetimeFigureOut">
              <a:rPr lang="ca-ES" smtClean="0"/>
              <a:pPr/>
              <a:t>06/05/2015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88975" y="4760913"/>
            <a:ext cx="5510213" cy="4510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602D3-FBBA-4C4F-A036-1B97259E858A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2722334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 userDrawn="1"/>
        </p:nvSpPr>
        <p:spPr>
          <a:xfrm>
            <a:off x="0" y="0"/>
            <a:ext cx="1403648" cy="61653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7312"/>
            <a:ext cx="1907704" cy="451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 userDrawn="1"/>
        </p:nvSpPr>
        <p:spPr>
          <a:xfrm>
            <a:off x="0" y="6627168"/>
            <a:ext cx="41044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900" smtClean="0"/>
              <a:t>Material de difusió</a:t>
            </a:r>
            <a:r>
              <a:rPr lang="ca-ES" sz="900" baseline="0" smtClean="0"/>
              <a:t> restringida</a:t>
            </a:r>
            <a:endParaRPr lang="ca-ES" sz="900"/>
          </a:p>
        </p:txBody>
      </p:sp>
    </p:spTree>
    <p:extLst>
      <p:ext uri="{BB962C8B-B14F-4D97-AF65-F5344CB8AC3E}">
        <p14:creationId xmlns:p14="http://schemas.microsoft.com/office/powerpoint/2010/main" val="4944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C55742-01EA-483F-9E1C-7AD604D8D63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7556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C55742-01EA-483F-9E1C-7AD604D8D63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44742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C55742-01EA-483F-9E1C-7AD604D8D63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58581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C55742-01EA-483F-9E1C-7AD604D8D63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4516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C55742-01EA-483F-9E1C-7AD604D8D63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59540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C55742-01EA-483F-9E1C-7AD604D8D63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48710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C55742-01EA-483F-9E1C-7AD604D8D63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24188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C55742-01EA-483F-9E1C-7AD604D8D63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5229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C55742-01EA-483F-9E1C-7AD604D8D63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4227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C55742-01EA-483F-9E1C-7AD604D8D63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3051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346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5868144" y="3275225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2400" dirty="0" smtClean="0">
                <a:solidFill>
                  <a:srgbClr val="990033"/>
                </a:solidFill>
                <a:latin typeface="Arial Black" panose="020B0A04020102020204" pitchFamily="34" charset="0"/>
              </a:rPr>
              <a:t>Facultat de Dret</a:t>
            </a:r>
          </a:p>
          <a:p>
            <a:pPr algn="ctr"/>
            <a:r>
              <a:rPr lang="ca-ES" sz="2400" smtClean="0">
                <a:solidFill>
                  <a:srgbClr val="990033"/>
                </a:solidFill>
                <a:latin typeface="Arial Black" panose="020B0A04020102020204" pitchFamily="34" charset="0"/>
              </a:rPr>
              <a:t>Data o curs acadèmic</a:t>
            </a:r>
            <a:endParaRPr lang="ca-ES" sz="2400" dirty="0">
              <a:solidFill>
                <a:srgbClr val="990033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0" y="0"/>
            <a:ext cx="1403648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16" y="6006132"/>
            <a:ext cx="28098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537817" y="836712"/>
            <a:ext cx="7367979" cy="523220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r>
              <a:rPr lang="ca-ES" sz="2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NOM </a:t>
            </a:r>
            <a:r>
              <a:rPr lang="ca-ES" sz="2800" smtClean="0">
                <a:solidFill>
                  <a:srgbClr val="002060"/>
                </a:solidFill>
                <a:latin typeface="Arial Black" panose="020B0A04020102020204" pitchFamily="34" charset="0"/>
              </a:rPr>
              <a:t>DEL CONGRÈS/JORNADA/CURS</a:t>
            </a:r>
            <a:endParaRPr lang="ca-ES" sz="28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8" name="7 Imagen" descr="C:\Temp\ARCC5\animacio\IMG_3107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62531"/>
            <a:ext cx="5040560" cy="3456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6093296"/>
            <a:ext cx="776089" cy="56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616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7 Rectángulo redondeado"/>
          <p:cNvSpPr/>
          <p:nvPr/>
        </p:nvSpPr>
        <p:spPr>
          <a:xfrm>
            <a:off x="1619672" y="1124744"/>
            <a:ext cx="6984776" cy="1440160"/>
          </a:xfrm>
          <a:prstGeom prst="roundRect">
            <a:avLst/>
          </a:prstGeom>
          <a:solidFill>
            <a:schemeClr val="bg1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b="1" dirty="0" smtClean="0">
                <a:solidFill>
                  <a:srgbClr val="002060"/>
                </a:solidFill>
                <a:latin typeface="Calibri" pitchFamily="34" charset="0"/>
              </a:rPr>
              <a:t>Títol de </a:t>
            </a:r>
            <a:r>
              <a:rPr lang="ca-ES" sz="2800" b="1" smtClean="0">
                <a:solidFill>
                  <a:srgbClr val="002060"/>
                </a:solidFill>
                <a:latin typeface="Calibri" pitchFamily="34" charset="0"/>
              </a:rPr>
              <a:t>la conferència/xerrada/curs</a:t>
            </a:r>
            <a:endParaRPr lang="ca-ES" sz="2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2" name="7 Rectángulo redondeado"/>
          <p:cNvSpPr/>
          <p:nvPr/>
        </p:nvSpPr>
        <p:spPr>
          <a:xfrm>
            <a:off x="2123728" y="3501008"/>
            <a:ext cx="5976664" cy="1152128"/>
          </a:xfrm>
          <a:prstGeom prst="roundRect">
            <a:avLst/>
          </a:prstGeom>
          <a:solidFill>
            <a:schemeClr val="bg1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200" b="1" smtClean="0">
                <a:solidFill>
                  <a:srgbClr val="002060"/>
                </a:solidFill>
                <a:latin typeface="Calibri" pitchFamily="34" charset="0"/>
              </a:rPr>
              <a:t>Dr./Sr. Nom i cognom del conferenciant/ponent</a:t>
            </a:r>
            <a:endParaRPr lang="ca-ES" sz="22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r>
              <a:rPr lang="ca-ES" sz="2200" b="1" dirty="0" smtClean="0">
                <a:solidFill>
                  <a:srgbClr val="002060"/>
                </a:solidFill>
                <a:latin typeface="Calibri" pitchFamily="34" charset="0"/>
              </a:rPr>
              <a:t>Universitat/institució de procedència</a:t>
            </a:r>
            <a:endParaRPr lang="ca-ES" sz="22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87624" y="2780928"/>
            <a:ext cx="432048" cy="1008112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1858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15616" y="2780928"/>
            <a:ext cx="432048" cy="1008112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cxnSp>
        <p:nvCxnSpPr>
          <p:cNvPr id="5" name="Connector recte 4"/>
          <p:cNvCxnSpPr/>
          <p:nvPr/>
        </p:nvCxnSpPr>
        <p:spPr>
          <a:xfrm>
            <a:off x="1475656" y="476672"/>
            <a:ext cx="7272808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QuadreDeText 6"/>
          <p:cNvSpPr txBox="1"/>
          <p:nvPr/>
        </p:nvSpPr>
        <p:spPr>
          <a:xfrm>
            <a:off x="4067944" y="116632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i="1" dirty="0" smtClean="0">
                <a:solidFill>
                  <a:srgbClr val="002060"/>
                </a:solidFill>
              </a:rPr>
              <a:t>Nom de </a:t>
            </a:r>
            <a:r>
              <a:rPr lang="ca-ES" sz="2400" i="1" smtClean="0">
                <a:solidFill>
                  <a:srgbClr val="002060"/>
                </a:solidFill>
              </a:rPr>
              <a:t>la activitat/apartat</a:t>
            </a:r>
            <a:r>
              <a:rPr lang="ca-ES" sz="2400" i="1" dirty="0" smtClean="0">
                <a:solidFill>
                  <a:srgbClr val="002060"/>
                </a:solidFill>
              </a:rPr>
              <a:t>, etc.</a:t>
            </a:r>
            <a:endParaRPr lang="ca-ES" sz="2400" i="1" dirty="0">
              <a:solidFill>
                <a:srgbClr val="002060"/>
              </a:solidFill>
            </a:endParaRPr>
          </a:p>
        </p:txBody>
      </p:sp>
      <p:sp>
        <p:nvSpPr>
          <p:cNvPr id="6" name="7 Rectángulo redondeado"/>
          <p:cNvSpPr/>
          <p:nvPr/>
        </p:nvSpPr>
        <p:spPr>
          <a:xfrm>
            <a:off x="1619672" y="836712"/>
            <a:ext cx="6984776" cy="5832648"/>
          </a:xfrm>
          <a:prstGeom prst="round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r>
              <a:rPr lang="ca-ES" sz="2600" smtClean="0">
                <a:solidFill>
                  <a:srgbClr val="002060"/>
                </a:solidFill>
                <a:latin typeface="Calibri" pitchFamily="34" charset="0"/>
              </a:rPr>
              <a:t>Text/Esquema…………….</a:t>
            </a:r>
          </a:p>
          <a:p>
            <a:pPr>
              <a:buFont typeface="Wingdings" pitchFamily="2" charset="2"/>
              <a:buChar char="§"/>
            </a:pPr>
            <a:endParaRPr lang="ca-ES" sz="2600" smtClean="0">
              <a:solidFill>
                <a:srgbClr val="00206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a-ES" sz="2600" smtClean="0">
                <a:solidFill>
                  <a:srgbClr val="002060"/>
                </a:solidFill>
                <a:latin typeface="Calibri" pitchFamily="34" charset="0"/>
              </a:rPr>
              <a:t>Text/Esquema…………….</a:t>
            </a:r>
          </a:p>
          <a:p>
            <a:pPr>
              <a:buFont typeface="Wingdings" pitchFamily="2" charset="2"/>
              <a:buChar char="§"/>
            </a:pPr>
            <a:endParaRPr lang="ca-ES" sz="2600" smtClean="0">
              <a:solidFill>
                <a:srgbClr val="00206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a-ES" sz="2600" smtClean="0">
                <a:solidFill>
                  <a:srgbClr val="002060"/>
                </a:solidFill>
                <a:latin typeface="Calibri" pitchFamily="34" charset="0"/>
              </a:rPr>
              <a:t>Text/Esquema…………….</a:t>
            </a:r>
          </a:p>
          <a:p>
            <a:pPr>
              <a:buFont typeface="Wingdings" pitchFamily="2" charset="2"/>
              <a:buChar char="§"/>
            </a:pPr>
            <a:endParaRPr lang="ca-ES" sz="2600" smtClean="0">
              <a:solidFill>
                <a:srgbClr val="00206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a-ES" sz="2600" smtClean="0">
                <a:solidFill>
                  <a:srgbClr val="002060"/>
                </a:solidFill>
                <a:latin typeface="Calibri" pitchFamily="34" charset="0"/>
              </a:rPr>
              <a:t>Text/Esquema…………….</a:t>
            </a:r>
          </a:p>
          <a:p>
            <a:pPr>
              <a:buFont typeface="Wingdings" pitchFamily="2" charset="2"/>
              <a:buChar char="§"/>
            </a:pPr>
            <a:endParaRPr lang="ca-ES" sz="2600" smtClean="0">
              <a:solidFill>
                <a:srgbClr val="00206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a-ES" sz="2600" smtClean="0">
                <a:solidFill>
                  <a:srgbClr val="002060"/>
                </a:solidFill>
                <a:latin typeface="Calibri" pitchFamily="34" charset="0"/>
              </a:rPr>
              <a:t>Text/Esquema…………….</a:t>
            </a:r>
          </a:p>
          <a:p>
            <a:endParaRPr lang="ca-ES" sz="2600" smtClean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6 Imagen" descr="C:\Temp\ARC155\animacio\panomarica edifici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4464000" cy="255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QuadreDeText 10"/>
          <p:cNvSpPr txBox="1"/>
          <p:nvPr/>
        </p:nvSpPr>
        <p:spPr>
          <a:xfrm>
            <a:off x="2339752" y="3645024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3200" smtClean="0">
                <a:solidFill>
                  <a:srgbClr val="990033"/>
                </a:solidFill>
                <a:latin typeface="Arial Black" panose="020B0A04020102020204" pitchFamily="34" charset="0"/>
              </a:rPr>
              <a:t>Moltes gràcies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15616" y="2780928"/>
            <a:ext cx="432048" cy="1008112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6" name="5 CuadroTexto"/>
          <p:cNvSpPr txBox="1"/>
          <p:nvPr/>
        </p:nvSpPr>
        <p:spPr>
          <a:xfrm>
            <a:off x="3635896" y="5445224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i="1" smtClean="0"/>
              <a:t>diapositiva opcional</a:t>
            </a:r>
            <a:endParaRPr lang="ca-ES" sz="2000" i="1"/>
          </a:p>
        </p:txBody>
      </p:sp>
    </p:spTree>
    <p:extLst>
      <p:ext uri="{BB962C8B-B14F-4D97-AF65-F5344CB8AC3E}">
        <p14:creationId xmlns:p14="http://schemas.microsoft.com/office/powerpoint/2010/main" val="325194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47</Words>
  <Application>Microsoft Office PowerPoint</Application>
  <PresentationFormat>Presentación en pantalla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Universitat de Barcelona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</dc:creator>
  <cp:lastModifiedBy>ub</cp:lastModifiedBy>
  <cp:revision>127</cp:revision>
  <cp:lastPrinted>2014-04-04T10:02:55Z</cp:lastPrinted>
  <dcterms:created xsi:type="dcterms:W3CDTF">2014-04-03T11:18:17Z</dcterms:created>
  <dcterms:modified xsi:type="dcterms:W3CDTF">2015-05-06T12:18:49Z</dcterms:modified>
</cp:coreProperties>
</file>