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8" r:id="rId5"/>
    <p:sldId id="269" r:id="rId6"/>
    <p:sldId id="271" r:id="rId7"/>
    <p:sldId id="270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2AF54B-0905-444B-AA9F-29E846E410B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FFB6630-B797-4ADF-B4CF-4B454247AC8E}">
      <dgm:prSet/>
      <dgm:spPr/>
      <dgm:t>
        <a:bodyPr/>
        <a:lstStyle/>
        <a:p>
          <a:r>
            <a:rPr lang="ca-ES"/>
            <a:t>Factors demogràfics i socials</a:t>
          </a:r>
          <a:endParaRPr lang="en-US"/>
        </a:p>
      </dgm:t>
    </dgm:pt>
    <dgm:pt modelId="{CC934242-D13A-4375-8CB6-EED974024FEC}" type="parTrans" cxnId="{A4BEDC99-B017-4556-A2AB-3445D89C9E09}">
      <dgm:prSet/>
      <dgm:spPr/>
      <dgm:t>
        <a:bodyPr/>
        <a:lstStyle/>
        <a:p>
          <a:endParaRPr lang="en-US"/>
        </a:p>
      </dgm:t>
    </dgm:pt>
    <dgm:pt modelId="{42ACBE69-6E5C-45CA-9A4B-5AB53192067A}" type="sibTrans" cxnId="{A4BEDC99-B017-4556-A2AB-3445D89C9E09}">
      <dgm:prSet/>
      <dgm:spPr/>
      <dgm:t>
        <a:bodyPr/>
        <a:lstStyle/>
        <a:p>
          <a:endParaRPr lang="en-US"/>
        </a:p>
      </dgm:t>
    </dgm:pt>
    <dgm:pt modelId="{CD91DFDB-9AD1-40D0-AC71-9B07750153F7}">
      <dgm:prSet/>
      <dgm:spPr/>
      <dgm:t>
        <a:bodyPr/>
        <a:lstStyle/>
        <a:p>
          <a:r>
            <a:rPr lang="ca-ES"/>
            <a:t>Estils de vida</a:t>
          </a:r>
          <a:endParaRPr lang="en-US"/>
        </a:p>
      </dgm:t>
    </dgm:pt>
    <dgm:pt modelId="{2DDAC4A1-9325-457A-B57D-A0A15CB131DF}" type="parTrans" cxnId="{7D5B29E4-FEB4-411D-BA82-D0A1AFF9BCA4}">
      <dgm:prSet/>
      <dgm:spPr/>
      <dgm:t>
        <a:bodyPr/>
        <a:lstStyle/>
        <a:p>
          <a:endParaRPr lang="en-US"/>
        </a:p>
      </dgm:t>
    </dgm:pt>
    <dgm:pt modelId="{BCB281A2-CC75-4D42-83E7-B2B5C71E5D6B}" type="sibTrans" cxnId="{7D5B29E4-FEB4-411D-BA82-D0A1AFF9BCA4}">
      <dgm:prSet/>
      <dgm:spPr/>
      <dgm:t>
        <a:bodyPr/>
        <a:lstStyle/>
        <a:p>
          <a:endParaRPr lang="en-US"/>
        </a:p>
      </dgm:t>
    </dgm:pt>
    <dgm:pt modelId="{3FCEA42A-17CB-4442-8A8B-620A7EC3B6D6}">
      <dgm:prSet/>
      <dgm:spPr/>
      <dgm:t>
        <a:bodyPr/>
        <a:lstStyle/>
        <a:p>
          <a:r>
            <a:rPr lang="ca-ES"/>
            <a:t>Personalitat</a:t>
          </a:r>
          <a:endParaRPr lang="en-US"/>
        </a:p>
      </dgm:t>
    </dgm:pt>
    <dgm:pt modelId="{04521A40-7E94-4C2B-AFD4-3520AD5CBC6C}" type="parTrans" cxnId="{5186F482-05C8-4601-8E9A-177DEA0AB02F}">
      <dgm:prSet/>
      <dgm:spPr/>
      <dgm:t>
        <a:bodyPr/>
        <a:lstStyle/>
        <a:p>
          <a:endParaRPr lang="en-US"/>
        </a:p>
      </dgm:t>
    </dgm:pt>
    <dgm:pt modelId="{3F881970-7552-4C94-95B1-2E75E3ADAC1F}" type="sibTrans" cxnId="{5186F482-05C8-4601-8E9A-177DEA0AB02F}">
      <dgm:prSet/>
      <dgm:spPr/>
      <dgm:t>
        <a:bodyPr/>
        <a:lstStyle/>
        <a:p>
          <a:endParaRPr lang="en-US"/>
        </a:p>
      </dgm:t>
    </dgm:pt>
    <dgm:pt modelId="{C858D7DA-FE1F-47DE-B6D8-25344AE05582}">
      <dgm:prSet/>
      <dgm:spPr/>
      <dgm:t>
        <a:bodyPr/>
        <a:lstStyle/>
        <a:p>
          <a:r>
            <a:rPr lang="ca-ES"/>
            <a:t>Factors clínics</a:t>
          </a:r>
          <a:endParaRPr lang="en-US"/>
        </a:p>
      </dgm:t>
    </dgm:pt>
    <dgm:pt modelId="{84B04BB0-C95A-4A42-B800-C6A1AEFA8AC9}" type="parTrans" cxnId="{DDFAD745-D173-4B60-95DA-AB37764C3CA3}">
      <dgm:prSet/>
      <dgm:spPr/>
      <dgm:t>
        <a:bodyPr/>
        <a:lstStyle/>
        <a:p>
          <a:endParaRPr lang="en-US"/>
        </a:p>
      </dgm:t>
    </dgm:pt>
    <dgm:pt modelId="{3E7F24F4-1634-40ED-9926-B59599E7D3CB}" type="sibTrans" cxnId="{DDFAD745-D173-4B60-95DA-AB37764C3CA3}">
      <dgm:prSet/>
      <dgm:spPr/>
      <dgm:t>
        <a:bodyPr/>
        <a:lstStyle/>
        <a:p>
          <a:endParaRPr lang="en-US"/>
        </a:p>
      </dgm:t>
    </dgm:pt>
    <dgm:pt modelId="{5AFE99A8-35B2-4753-A0B8-316C3B667A30}" type="pres">
      <dgm:prSet presAssocID="{DE2AF54B-0905-444B-AA9F-29E846E410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849E780A-81F7-42D5-AA6D-05365F216552}" type="pres">
      <dgm:prSet presAssocID="{2FFB6630-B797-4ADF-B4CF-4B454247AC8E}" presName="parentLin" presStyleCnt="0"/>
      <dgm:spPr/>
    </dgm:pt>
    <dgm:pt modelId="{51B66E00-623D-4418-8374-85E7877F31A1}" type="pres">
      <dgm:prSet presAssocID="{2FFB6630-B797-4ADF-B4CF-4B454247AC8E}" presName="parentLeftMargin" presStyleLbl="node1" presStyleIdx="0" presStyleCnt="4"/>
      <dgm:spPr/>
      <dgm:t>
        <a:bodyPr/>
        <a:lstStyle/>
        <a:p>
          <a:endParaRPr lang="ca-ES"/>
        </a:p>
      </dgm:t>
    </dgm:pt>
    <dgm:pt modelId="{0EC9406B-2C70-4B6A-8AB2-988AB937006F}" type="pres">
      <dgm:prSet presAssocID="{2FFB6630-B797-4ADF-B4CF-4B454247AC8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608FE36-AB34-43E6-8A06-94502975589E}" type="pres">
      <dgm:prSet presAssocID="{2FFB6630-B797-4ADF-B4CF-4B454247AC8E}" presName="negativeSpace" presStyleCnt="0"/>
      <dgm:spPr/>
    </dgm:pt>
    <dgm:pt modelId="{BDBF2B17-F3EC-4822-A122-AA522EFEFBD7}" type="pres">
      <dgm:prSet presAssocID="{2FFB6630-B797-4ADF-B4CF-4B454247AC8E}" presName="childText" presStyleLbl="conFgAcc1" presStyleIdx="0" presStyleCnt="4">
        <dgm:presLayoutVars>
          <dgm:bulletEnabled val="1"/>
        </dgm:presLayoutVars>
      </dgm:prSet>
      <dgm:spPr/>
    </dgm:pt>
    <dgm:pt modelId="{6E5ADFF1-B349-403D-B5A9-6C95AF4CA619}" type="pres">
      <dgm:prSet presAssocID="{42ACBE69-6E5C-45CA-9A4B-5AB53192067A}" presName="spaceBetweenRectangles" presStyleCnt="0"/>
      <dgm:spPr/>
    </dgm:pt>
    <dgm:pt modelId="{B98585A7-1257-4E1C-AB2C-CD816100600E}" type="pres">
      <dgm:prSet presAssocID="{CD91DFDB-9AD1-40D0-AC71-9B07750153F7}" presName="parentLin" presStyleCnt="0"/>
      <dgm:spPr/>
    </dgm:pt>
    <dgm:pt modelId="{B0DFA743-1209-4A7D-B72A-6CB2C2E24FEA}" type="pres">
      <dgm:prSet presAssocID="{CD91DFDB-9AD1-40D0-AC71-9B07750153F7}" presName="parentLeftMargin" presStyleLbl="node1" presStyleIdx="0" presStyleCnt="4"/>
      <dgm:spPr/>
      <dgm:t>
        <a:bodyPr/>
        <a:lstStyle/>
        <a:p>
          <a:endParaRPr lang="ca-ES"/>
        </a:p>
      </dgm:t>
    </dgm:pt>
    <dgm:pt modelId="{5626E784-4622-4E67-98D6-4FD38D78E4C5}" type="pres">
      <dgm:prSet presAssocID="{CD91DFDB-9AD1-40D0-AC71-9B07750153F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7F059727-25B4-464F-8B84-4BF131028E6D}" type="pres">
      <dgm:prSet presAssocID="{CD91DFDB-9AD1-40D0-AC71-9B07750153F7}" presName="negativeSpace" presStyleCnt="0"/>
      <dgm:spPr/>
    </dgm:pt>
    <dgm:pt modelId="{0FAAA9A8-2CE8-4AFC-869C-6808984F7C7D}" type="pres">
      <dgm:prSet presAssocID="{CD91DFDB-9AD1-40D0-AC71-9B07750153F7}" presName="childText" presStyleLbl="conFgAcc1" presStyleIdx="1" presStyleCnt="4">
        <dgm:presLayoutVars>
          <dgm:bulletEnabled val="1"/>
        </dgm:presLayoutVars>
      </dgm:prSet>
      <dgm:spPr/>
    </dgm:pt>
    <dgm:pt modelId="{BF7E0BEB-193B-4444-BAB5-A7FADAEE1ECF}" type="pres">
      <dgm:prSet presAssocID="{BCB281A2-CC75-4D42-83E7-B2B5C71E5D6B}" presName="spaceBetweenRectangles" presStyleCnt="0"/>
      <dgm:spPr/>
    </dgm:pt>
    <dgm:pt modelId="{25A45AA7-2797-4D5F-B01A-345D861DC09E}" type="pres">
      <dgm:prSet presAssocID="{3FCEA42A-17CB-4442-8A8B-620A7EC3B6D6}" presName="parentLin" presStyleCnt="0"/>
      <dgm:spPr/>
    </dgm:pt>
    <dgm:pt modelId="{5B141513-BB70-45DD-961D-75D153DAB92B}" type="pres">
      <dgm:prSet presAssocID="{3FCEA42A-17CB-4442-8A8B-620A7EC3B6D6}" presName="parentLeftMargin" presStyleLbl="node1" presStyleIdx="1" presStyleCnt="4"/>
      <dgm:spPr/>
      <dgm:t>
        <a:bodyPr/>
        <a:lstStyle/>
        <a:p>
          <a:endParaRPr lang="ca-ES"/>
        </a:p>
      </dgm:t>
    </dgm:pt>
    <dgm:pt modelId="{8F3BFA84-63AB-499C-B908-1BE19FBCE39E}" type="pres">
      <dgm:prSet presAssocID="{3FCEA42A-17CB-4442-8A8B-620A7EC3B6D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A0D62017-FAC7-48C7-BFBA-C3F12D0FF310}" type="pres">
      <dgm:prSet presAssocID="{3FCEA42A-17CB-4442-8A8B-620A7EC3B6D6}" presName="negativeSpace" presStyleCnt="0"/>
      <dgm:spPr/>
    </dgm:pt>
    <dgm:pt modelId="{8E09E1AE-A7C1-46D9-91AB-B32075A29BD7}" type="pres">
      <dgm:prSet presAssocID="{3FCEA42A-17CB-4442-8A8B-620A7EC3B6D6}" presName="childText" presStyleLbl="conFgAcc1" presStyleIdx="2" presStyleCnt="4">
        <dgm:presLayoutVars>
          <dgm:bulletEnabled val="1"/>
        </dgm:presLayoutVars>
      </dgm:prSet>
      <dgm:spPr/>
    </dgm:pt>
    <dgm:pt modelId="{530AA2B6-8A90-42B7-82E1-2E2FFF01BB0A}" type="pres">
      <dgm:prSet presAssocID="{3F881970-7552-4C94-95B1-2E75E3ADAC1F}" presName="spaceBetweenRectangles" presStyleCnt="0"/>
      <dgm:spPr/>
    </dgm:pt>
    <dgm:pt modelId="{A3A93B34-F5D7-4DCB-96BE-6F1D9857DA88}" type="pres">
      <dgm:prSet presAssocID="{C858D7DA-FE1F-47DE-B6D8-25344AE05582}" presName="parentLin" presStyleCnt="0"/>
      <dgm:spPr/>
    </dgm:pt>
    <dgm:pt modelId="{97D6F93D-ED0E-49AF-B1C1-52FFBCFF4CF2}" type="pres">
      <dgm:prSet presAssocID="{C858D7DA-FE1F-47DE-B6D8-25344AE05582}" presName="parentLeftMargin" presStyleLbl="node1" presStyleIdx="2" presStyleCnt="4"/>
      <dgm:spPr/>
      <dgm:t>
        <a:bodyPr/>
        <a:lstStyle/>
        <a:p>
          <a:endParaRPr lang="ca-ES"/>
        </a:p>
      </dgm:t>
    </dgm:pt>
    <dgm:pt modelId="{BCC4DBBE-9555-4949-942B-2C11365CA24F}" type="pres">
      <dgm:prSet presAssocID="{C858D7DA-FE1F-47DE-B6D8-25344AE0558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B44288F5-1E26-4F4B-A37C-E373D6257384}" type="pres">
      <dgm:prSet presAssocID="{C858D7DA-FE1F-47DE-B6D8-25344AE05582}" presName="negativeSpace" presStyleCnt="0"/>
      <dgm:spPr/>
    </dgm:pt>
    <dgm:pt modelId="{D847A1C7-34F1-4CB3-B5AB-4A7562B83BB9}" type="pres">
      <dgm:prSet presAssocID="{C858D7DA-FE1F-47DE-B6D8-25344AE0558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E9579C4-9D47-4AAB-ADC2-49D1A8CAF8AD}" type="presOf" srcId="{CD91DFDB-9AD1-40D0-AC71-9B07750153F7}" destId="{5626E784-4622-4E67-98D6-4FD38D78E4C5}" srcOrd="1" destOrd="0" presId="urn:microsoft.com/office/officeart/2005/8/layout/list1"/>
    <dgm:cxn modelId="{7D5B29E4-FEB4-411D-BA82-D0A1AFF9BCA4}" srcId="{DE2AF54B-0905-444B-AA9F-29E846E410BD}" destId="{CD91DFDB-9AD1-40D0-AC71-9B07750153F7}" srcOrd="1" destOrd="0" parTransId="{2DDAC4A1-9325-457A-B57D-A0A15CB131DF}" sibTransId="{BCB281A2-CC75-4D42-83E7-B2B5C71E5D6B}"/>
    <dgm:cxn modelId="{DDFAD745-D173-4B60-95DA-AB37764C3CA3}" srcId="{DE2AF54B-0905-444B-AA9F-29E846E410BD}" destId="{C858D7DA-FE1F-47DE-B6D8-25344AE05582}" srcOrd="3" destOrd="0" parTransId="{84B04BB0-C95A-4A42-B800-C6A1AEFA8AC9}" sibTransId="{3E7F24F4-1634-40ED-9926-B59599E7D3CB}"/>
    <dgm:cxn modelId="{A4BEDC99-B017-4556-A2AB-3445D89C9E09}" srcId="{DE2AF54B-0905-444B-AA9F-29E846E410BD}" destId="{2FFB6630-B797-4ADF-B4CF-4B454247AC8E}" srcOrd="0" destOrd="0" parTransId="{CC934242-D13A-4375-8CB6-EED974024FEC}" sibTransId="{42ACBE69-6E5C-45CA-9A4B-5AB53192067A}"/>
    <dgm:cxn modelId="{653E6B30-EBE4-4342-9922-72933B1FEA86}" type="presOf" srcId="{C858D7DA-FE1F-47DE-B6D8-25344AE05582}" destId="{BCC4DBBE-9555-4949-942B-2C11365CA24F}" srcOrd="1" destOrd="0" presId="urn:microsoft.com/office/officeart/2005/8/layout/list1"/>
    <dgm:cxn modelId="{54E6BEB6-D9E0-4635-A54A-196CA2EC6DA4}" type="presOf" srcId="{DE2AF54B-0905-444B-AA9F-29E846E410BD}" destId="{5AFE99A8-35B2-4753-A0B8-316C3B667A30}" srcOrd="0" destOrd="0" presId="urn:microsoft.com/office/officeart/2005/8/layout/list1"/>
    <dgm:cxn modelId="{8FDCE320-1137-4764-A9F6-12F45C57F262}" type="presOf" srcId="{3FCEA42A-17CB-4442-8A8B-620A7EC3B6D6}" destId="{5B141513-BB70-45DD-961D-75D153DAB92B}" srcOrd="0" destOrd="0" presId="urn:microsoft.com/office/officeart/2005/8/layout/list1"/>
    <dgm:cxn modelId="{85E58A75-2580-4989-8C01-5E2B353904FB}" type="presOf" srcId="{2FFB6630-B797-4ADF-B4CF-4B454247AC8E}" destId="{0EC9406B-2C70-4B6A-8AB2-988AB937006F}" srcOrd="1" destOrd="0" presId="urn:microsoft.com/office/officeart/2005/8/layout/list1"/>
    <dgm:cxn modelId="{D2CE2937-6D3C-4AF1-AAAF-E11C928AB58A}" type="presOf" srcId="{3FCEA42A-17CB-4442-8A8B-620A7EC3B6D6}" destId="{8F3BFA84-63AB-499C-B908-1BE19FBCE39E}" srcOrd="1" destOrd="0" presId="urn:microsoft.com/office/officeart/2005/8/layout/list1"/>
    <dgm:cxn modelId="{6CC27A7A-F147-4C96-8A8B-42EB2C896132}" type="presOf" srcId="{CD91DFDB-9AD1-40D0-AC71-9B07750153F7}" destId="{B0DFA743-1209-4A7D-B72A-6CB2C2E24FEA}" srcOrd="0" destOrd="0" presId="urn:microsoft.com/office/officeart/2005/8/layout/list1"/>
    <dgm:cxn modelId="{81F5E658-47AC-40CE-A137-C5ECC1875D73}" type="presOf" srcId="{C858D7DA-FE1F-47DE-B6D8-25344AE05582}" destId="{97D6F93D-ED0E-49AF-B1C1-52FFBCFF4CF2}" srcOrd="0" destOrd="0" presId="urn:microsoft.com/office/officeart/2005/8/layout/list1"/>
    <dgm:cxn modelId="{5186F482-05C8-4601-8E9A-177DEA0AB02F}" srcId="{DE2AF54B-0905-444B-AA9F-29E846E410BD}" destId="{3FCEA42A-17CB-4442-8A8B-620A7EC3B6D6}" srcOrd="2" destOrd="0" parTransId="{04521A40-7E94-4C2B-AFD4-3520AD5CBC6C}" sibTransId="{3F881970-7552-4C94-95B1-2E75E3ADAC1F}"/>
    <dgm:cxn modelId="{85C4A102-A3E0-4D4B-9346-37E11D1C4582}" type="presOf" srcId="{2FFB6630-B797-4ADF-B4CF-4B454247AC8E}" destId="{51B66E00-623D-4418-8374-85E7877F31A1}" srcOrd="0" destOrd="0" presId="urn:microsoft.com/office/officeart/2005/8/layout/list1"/>
    <dgm:cxn modelId="{D0D8686F-FA7F-4A83-8B2C-59C3DF9AE71C}" type="presParOf" srcId="{5AFE99A8-35B2-4753-A0B8-316C3B667A30}" destId="{849E780A-81F7-42D5-AA6D-05365F216552}" srcOrd="0" destOrd="0" presId="urn:microsoft.com/office/officeart/2005/8/layout/list1"/>
    <dgm:cxn modelId="{9C93E372-ABF5-4575-9F51-7D21DCBFE3EF}" type="presParOf" srcId="{849E780A-81F7-42D5-AA6D-05365F216552}" destId="{51B66E00-623D-4418-8374-85E7877F31A1}" srcOrd="0" destOrd="0" presId="urn:microsoft.com/office/officeart/2005/8/layout/list1"/>
    <dgm:cxn modelId="{E761135F-A99E-470D-8D5A-B9D977BB77FE}" type="presParOf" srcId="{849E780A-81F7-42D5-AA6D-05365F216552}" destId="{0EC9406B-2C70-4B6A-8AB2-988AB937006F}" srcOrd="1" destOrd="0" presId="urn:microsoft.com/office/officeart/2005/8/layout/list1"/>
    <dgm:cxn modelId="{B2C1B1DE-F52C-4EE3-8F8A-FD8CAA5765AD}" type="presParOf" srcId="{5AFE99A8-35B2-4753-A0B8-316C3B667A30}" destId="{A608FE36-AB34-43E6-8A06-94502975589E}" srcOrd="1" destOrd="0" presId="urn:microsoft.com/office/officeart/2005/8/layout/list1"/>
    <dgm:cxn modelId="{68D49565-E65F-41AA-B573-68306EA35DE0}" type="presParOf" srcId="{5AFE99A8-35B2-4753-A0B8-316C3B667A30}" destId="{BDBF2B17-F3EC-4822-A122-AA522EFEFBD7}" srcOrd="2" destOrd="0" presId="urn:microsoft.com/office/officeart/2005/8/layout/list1"/>
    <dgm:cxn modelId="{3C31655E-C4D9-4749-90A6-64D40D3FF40C}" type="presParOf" srcId="{5AFE99A8-35B2-4753-A0B8-316C3B667A30}" destId="{6E5ADFF1-B349-403D-B5A9-6C95AF4CA619}" srcOrd="3" destOrd="0" presId="urn:microsoft.com/office/officeart/2005/8/layout/list1"/>
    <dgm:cxn modelId="{8A25BA52-2DA3-491B-84EC-919C3424A9E9}" type="presParOf" srcId="{5AFE99A8-35B2-4753-A0B8-316C3B667A30}" destId="{B98585A7-1257-4E1C-AB2C-CD816100600E}" srcOrd="4" destOrd="0" presId="urn:microsoft.com/office/officeart/2005/8/layout/list1"/>
    <dgm:cxn modelId="{72DE6B10-DC00-4D75-BAFD-6B7EB8E05E4F}" type="presParOf" srcId="{B98585A7-1257-4E1C-AB2C-CD816100600E}" destId="{B0DFA743-1209-4A7D-B72A-6CB2C2E24FEA}" srcOrd="0" destOrd="0" presId="urn:microsoft.com/office/officeart/2005/8/layout/list1"/>
    <dgm:cxn modelId="{4DA7CB8A-1AEF-4836-B641-694E4EDA26D4}" type="presParOf" srcId="{B98585A7-1257-4E1C-AB2C-CD816100600E}" destId="{5626E784-4622-4E67-98D6-4FD38D78E4C5}" srcOrd="1" destOrd="0" presId="urn:microsoft.com/office/officeart/2005/8/layout/list1"/>
    <dgm:cxn modelId="{BB1D7163-88C1-4817-A8CC-3F4AAD867618}" type="presParOf" srcId="{5AFE99A8-35B2-4753-A0B8-316C3B667A30}" destId="{7F059727-25B4-464F-8B84-4BF131028E6D}" srcOrd="5" destOrd="0" presId="urn:microsoft.com/office/officeart/2005/8/layout/list1"/>
    <dgm:cxn modelId="{C8D47DD2-1FEE-4D99-A202-CAA0FD4BCA75}" type="presParOf" srcId="{5AFE99A8-35B2-4753-A0B8-316C3B667A30}" destId="{0FAAA9A8-2CE8-4AFC-869C-6808984F7C7D}" srcOrd="6" destOrd="0" presId="urn:microsoft.com/office/officeart/2005/8/layout/list1"/>
    <dgm:cxn modelId="{C25954AF-81C1-4652-8971-3BF0F7425FDB}" type="presParOf" srcId="{5AFE99A8-35B2-4753-A0B8-316C3B667A30}" destId="{BF7E0BEB-193B-4444-BAB5-A7FADAEE1ECF}" srcOrd="7" destOrd="0" presId="urn:microsoft.com/office/officeart/2005/8/layout/list1"/>
    <dgm:cxn modelId="{810AB05E-3D51-45A9-9E66-22527C0DA633}" type="presParOf" srcId="{5AFE99A8-35B2-4753-A0B8-316C3B667A30}" destId="{25A45AA7-2797-4D5F-B01A-345D861DC09E}" srcOrd="8" destOrd="0" presId="urn:microsoft.com/office/officeart/2005/8/layout/list1"/>
    <dgm:cxn modelId="{9F953B41-B643-426E-BD68-04FB03446562}" type="presParOf" srcId="{25A45AA7-2797-4D5F-B01A-345D861DC09E}" destId="{5B141513-BB70-45DD-961D-75D153DAB92B}" srcOrd="0" destOrd="0" presId="urn:microsoft.com/office/officeart/2005/8/layout/list1"/>
    <dgm:cxn modelId="{04D719DE-B593-48C4-B1E1-8CF9F293D070}" type="presParOf" srcId="{25A45AA7-2797-4D5F-B01A-345D861DC09E}" destId="{8F3BFA84-63AB-499C-B908-1BE19FBCE39E}" srcOrd="1" destOrd="0" presId="urn:microsoft.com/office/officeart/2005/8/layout/list1"/>
    <dgm:cxn modelId="{19511BC7-3C11-4F74-BF03-380CF24193F6}" type="presParOf" srcId="{5AFE99A8-35B2-4753-A0B8-316C3B667A30}" destId="{A0D62017-FAC7-48C7-BFBA-C3F12D0FF310}" srcOrd="9" destOrd="0" presId="urn:microsoft.com/office/officeart/2005/8/layout/list1"/>
    <dgm:cxn modelId="{9AA1243B-EAC0-4C1F-A982-D1EC5F57A11C}" type="presParOf" srcId="{5AFE99A8-35B2-4753-A0B8-316C3B667A30}" destId="{8E09E1AE-A7C1-46D9-91AB-B32075A29BD7}" srcOrd="10" destOrd="0" presId="urn:microsoft.com/office/officeart/2005/8/layout/list1"/>
    <dgm:cxn modelId="{0EC452BB-989B-4B62-B91E-314E1195D60F}" type="presParOf" srcId="{5AFE99A8-35B2-4753-A0B8-316C3B667A30}" destId="{530AA2B6-8A90-42B7-82E1-2E2FFF01BB0A}" srcOrd="11" destOrd="0" presId="urn:microsoft.com/office/officeart/2005/8/layout/list1"/>
    <dgm:cxn modelId="{73F93ABD-C303-4B0F-9E8E-052071463C26}" type="presParOf" srcId="{5AFE99A8-35B2-4753-A0B8-316C3B667A30}" destId="{A3A93B34-F5D7-4DCB-96BE-6F1D9857DA88}" srcOrd="12" destOrd="0" presId="urn:microsoft.com/office/officeart/2005/8/layout/list1"/>
    <dgm:cxn modelId="{FE181CE6-EDB8-4872-910E-A68EC5144FBA}" type="presParOf" srcId="{A3A93B34-F5D7-4DCB-96BE-6F1D9857DA88}" destId="{97D6F93D-ED0E-49AF-B1C1-52FFBCFF4CF2}" srcOrd="0" destOrd="0" presId="urn:microsoft.com/office/officeart/2005/8/layout/list1"/>
    <dgm:cxn modelId="{8346A4C9-545D-4391-8BCA-033AE38D6772}" type="presParOf" srcId="{A3A93B34-F5D7-4DCB-96BE-6F1D9857DA88}" destId="{BCC4DBBE-9555-4949-942B-2C11365CA24F}" srcOrd="1" destOrd="0" presId="urn:microsoft.com/office/officeart/2005/8/layout/list1"/>
    <dgm:cxn modelId="{35E5FA0C-A958-4CEE-B374-8DC29340BCB1}" type="presParOf" srcId="{5AFE99A8-35B2-4753-A0B8-316C3B667A30}" destId="{B44288F5-1E26-4F4B-A37C-E373D6257384}" srcOrd="13" destOrd="0" presId="urn:microsoft.com/office/officeart/2005/8/layout/list1"/>
    <dgm:cxn modelId="{BBD8C5AF-A565-4ED8-B264-EA7587CABE20}" type="presParOf" srcId="{5AFE99A8-35B2-4753-A0B8-316C3B667A30}" destId="{D847A1C7-34F1-4CB3-B5AB-4A7562B83BB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D80168-587B-47F6-9C3F-5983C87B40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BDDC4A-ACB4-4113-AA51-6C155E513E1D}">
      <dgm:prSet/>
      <dgm:spPr/>
      <dgm:t>
        <a:bodyPr/>
        <a:lstStyle/>
        <a:p>
          <a:r>
            <a:rPr lang="ca-ES"/>
            <a:t>MODIFICABLES</a:t>
          </a:r>
          <a:endParaRPr lang="en-US"/>
        </a:p>
      </dgm:t>
    </dgm:pt>
    <dgm:pt modelId="{3F5E992B-A2EB-4D98-A4EC-B52D7E42A59E}" type="parTrans" cxnId="{180DEF59-4992-4CD2-86B6-3D7DB7F57B6D}">
      <dgm:prSet/>
      <dgm:spPr/>
      <dgm:t>
        <a:bodyPr/>
        <a:lstStyle/>
        <a:p>
          <a:endParaRPr lang="en-US"/>
        </a:p>
      </dgm:t>
    </dgm:pt>
    <dgm:pt modelId="{3E5B0C20-1C34-438B-8B37-7A51A1196110}" type="sibTrans" cxnId="{180DEF59-4992-4CD2-86B6-3D7DB7F57B6D}">
      <dgm:prSet/>
      <dgm:spPr/>
      <dgm:t>
        <a:bodyPr/>
        <a:lstStyle/>
        <a:p>
          <a:endParaRPr lang="en-US"/>
        </a:p>
      </dgm:t>
    </dgm:pt>
    <dgm:pt modelId="{9C92FFDF-7192-49C5-8329-A2CF01952641}">
      <dgm:prSet/>
      <dgm:spPr/>
      <dgm:t>
        <a:bodyPr/>
        <a:lstStyle/>
        <a:p>
          <a:r>
            <a:rPr lang="ca-ES"/>
            <a:t>Minories ètniques</a:t>
          </a:r>
          <a:endParaRPr lang="en-US"/>
        </a:p>
      </dgm:t>
    </dgm:pt>
    <dgm:pt modelId="{7995C1BF-15FC-499C-A238-562687C8530B}" type="parTrans" cxnId="{1540FD8A-4EC0-4C2A-AC9F-ECA16B9202A6}">
      <dgm:prSet/>
      <dgm:spPr/>
      <dgm:t>
        <a:bodyPr/>
        <a:lstStyle/>
        <a:p>
          <a:endParaRPr lang="en-US"/>
        </a:p>
      </dgm:t>
    </dgm:pt>
    <dgm:pt modelId="{03212C54-8B81-4AE1-B3BD-D105FCA170FA}" type="sibTrans" cxnId="{1540FD8A-4EC0-4C2A-AC9F-ECA16B9202A6}">
      <dgm:prSet/>
      <dgm:spPr/>
      <dgm:t>
        <a:bodyPr/>
        <a:lstStyle/>
        <a:p>
          <a:endParaRPr lang="en-US"/>
        </a:p>
      </dgm:t>
    </dgm:pt>
    <dgm:pt modelId="{80F6B8E5-25CE-4831-AEDB-F50A921FF4CF}">
      <dgm:prSet/>
      <dgm:spPr/>
      <dgm:t>
        <a:bodyPr/>
        <a:lstStyle/>
        <a:p>
          <a:endParaRPr lang="en-US"/>
        </a:p>
      </dgm:t>
    </dgm:pt>
    <dgm:pt modelId="{78512B95-CB33-4B44-B64D-EFD2C8A72698}" type="parTrans" cxnId="{5867DEED-5ABF-43A2-9A71-9962743B19A9}">
      <dgm:prSet/>
      <dgm:spPr/>
      <dgm:t>
        <a:bodyPr/>
        <a:lstStyle/>
        <a:p>
          <a:endParaRPr lang="en-US"/>
        </a:p>
      </dgm:t>
    </dgm:pt>
    <dgm:pt modelId="{7BAC0E67-4C7E-4552-9F9B-E53579DAB63F}" type="sibTrans" cxnId="{5867DEED-5ABF-43A2-9A71-9962743B19A9}">
      <dgm:prSet/>
      <dgm:spPr/>
      <dgm:t>
        <a:bodyPr/>
        <a:lstStyle/>
        <a:p>
          <a:endParaRPr lang="en-US"/>
        </a:p>
      </dgm:t>
    </dgm:pt>
    <dgm:pt modelId="{59C6737B-AA0A-4F92-B902-12CDCB387352}">
      <dgm:prSet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/>
            <a:t>NO MODIFICABLES</a:t>
          </a:r>
          <a:endParaRPr lang="en-US" dirty="0"/>
        </a:p>
      </dgm:t>
    </dgm:pt>
    <dgm:pt modelId="{825C0E09-C2BC-41CE-983F-AA3D6CE01CCF}" type="parTrans" cxnId="{5A85EB73-C140-4AE0-BDA3-1F4D775C9A5F}">
      <dgm:prSet/>
      <dgm:spPr/>
      <dgm:t>
        <a:bodyPr/>
        <a:lstStyle/>
        <a:p>
          <a:endParaRPr lang="en-US"/>
        </a:p>
      </dgm:t>
    </dgm:pt>
    <dgm:pt modelId="{3A816401-6D81-4ADE-AD7E-483E4D6F320F}" type="sibTrans" cxnId="{5A85EB73-C140-4AE0-BDA3-1F4D775C9A5F}">
      <dgm:prSet/>
      <dgm:spPr/>
      <dgm:t>
        <a:bodyPr/>
        <a:lstStyle/>
        <a:p>
          <a:endParaRPr lang="en-US"/>
        </a:p>
      </dgm:t>
    </dgm:pt>
    <dgm:pt modelId="{A899E2E4-BCD5-4844-B603-42F8701689CF}">
      <dgm:prSet/>
      <dgm:spPr/>
      <dgm:t>
        <a:bodyPr/>
        <a:lstStyle/>
        <a:p>
          <a:r>
            <a:rPr lang="ca-ES"/>
            <a:t>Edat avançada</a:t>
          </a:r>
          <a:endParaRPr lang="en-US" dirty="0"/>
        </a:p>
      </dgm:t>
    </dgm:pt>
    <dgm:pt modelId="{0B6FF127-7F1E-4B9E-86A0-FA1A944823AA}" type="parTrans" cxnId="{A7877F23-0FD1-482F-8A15-30F746AE62BA}">
      <dgm:prSet/>
      <dgm:spPr/>
      <dgm:t>
        <a:bodyPr/>
        <a:lstStyle/>
        <a:p>
          <a:endParaRPr lang="en-US"/>
        </a:p>
      </dgm:t>
    </dgm:pt>
    <dgm:pt modelId="{1EE3D51C-8C8C-4F5E-A657-536D1764704F}" type="sibTrans" cxnId="{A7877F23-0FD1-482F-8A15-30F746AE62BA}">
      <dgm:prSet/>
      <dgm:spPr/>
      <dgm:t>
        <a:bodyPr/>
        <a:lstStyle/>
        <a:p>
          <a:endParaRPr lang="en-US"/>
        </a:p>
      </dgm:t>
    </dgm:pt>
    <dgm:pt modelId="{28A743E6-FABA-4166-948C-599A5B4E9D4B}">
      <dgm:prSet/>
      <dgm:spPr/>
      <dgm:t>
        <a:bodyPr/>
        <a:lstStyle/>
        <a:p>
          <a:r>
            <a:rPr lang="ca-ES" dirty="0"/>
            <a:t>Dones</a:t>
          </a:r>
        </a:p>
      </dgm:t>
    </dgm:pt>
    <dgm:pt modelId="{36B7E78B-9577-410D-B73E-1A5139AEB214}" type="parTrans" cxnId="{F2FE1452-546A-4803-9BD4-2045AA9E1F71}">
      <dgm:prSet/>
      <dgm:spPr/>
      <dgm:t>
        <a:bodyPr/>
        <a:lstStyle/>
        <a:p>
          <a:endParaRPr lang="es-ES"/>
        </a:p>
      </dgm:t>
    </dgm:pt>
    <dgm:pt modelId="{C31D436A-43CF-4CEE-87F8-9C061312EF2C}" type="sibTrans" cxnId="{F2FE1452-546A-4803-9BD4-2045AA9E1F71}">
      <dgm:prSet/>
      <dgm:spPr/>
      <dgm:t>
        <a:bodyPr/>
        <a:lstStyle/>
        <a:p>
          <a:endParaRPr lang="es-ES"/>
        </a:p>
      </dgm:t>
    </dgm:pt>
    <dgm:pt modelId="{83D19DBF-9D11-479E-9231-A2D4149A610A}">
      <dgm:prSet/>
      <dgm:spPr/>
      <dgm:t>
        <a:bodyPr/>
        <a:lstStyle/>
        <a:p>
          <a:r>
            <a:rPr lang="ca-ES"/>
            <a:t>Baixa formació-educació</a:t>
          </a:r>
          <a:endParaRPr lang="ca-ES" dirty="0"/>
        </a:p>
      </dgm:t>
    </dgm:pt>
    <dgm:pt modelId="{A4D32F39-DCEE-403A-9F02-F6F9E6AB9D0A}" type="parTrans" cxnId="{EC2E7E3E-B4ED-420C-92E9-D8072FCBBB19}">
      <dgm:prSet/>
      <dgm:spPr/>
      <dgm:t>
        <a:bodyPr/>
        <a:lstStyle/>
        <a:p>
          <a:endParaRPr lang="es-ES"/>
        </a:p>
      </dgm:t>
    </dgm:pt>
    <dgm:pt modelId="{0674E434-98F4-466D-B933-850C45EA4935}" type="sibTrans" cxnId="{EC2E7E3E-B4ED-420C-92E9-D8072FCBBB19}">
      <dgm:prSet/>
      <dgm:spPr/>
      <dgm:t>
        <a:bodyPr/>
        <a:lstStyle/>
        <a:p>
          <a:endParaRPr lang="es-ES"/>
        </a:p>
      </dgm:t>
    </dgm:pt>
    <dgm:pt modelId="{157F083E-E074-4D11-9ED9-B111683EAF80}">
      <dgm:prSet/>
      <dgm:spPr/>
      <dgm:t>
        <a:bodyPr/>
        <a:lstStyle/>
        <a:p>
          <a:r>
            <a:rPr lang="ca-ES"/>
            <a:t>Baix nivell soci-econòmic</a:t>
          </a:r>
          <a:endParaRPr lang="ca-ES" dirty="0"/>
        </a:p>
      </dgm:t>
    </dgm:pt>
    <dgm:pt modelId="{E1C0E8C5-C869-4656-9367-7B9BED2934FF}" type="parTrans" cxnId="{1461C88D-60F6-4236-817D-69FB399F93FA}">
      <dgm:prSet/>
      <dgm:spPr/>
      <dgm:t>
        <a:bodyPr/>
        <a:lstStyle/>
        <a:p>
          <a:endParaRPr lang="es-ES"/>
        </a:p>
      </dgm:t>
    </dgm:pt>
    <dgm:pt modelId="{4485F975-7F0F-4B32-8130-03DBB17059A5}" type="sibTrans" cxnId="{1461C88D-60F6-4236-817D-69FB399F93FA}">
      <dgm:prSet/>
      <dgm:spPr/>
      <dgm:t>
        <a:bodyPr/>
        <a:lstStyle/>
        <a:p>
          <a:endParaRPr lang="es-ES"/>
        </a:p>
      </dgm:t>
    </dgm:pt>
    <dgm:pt modelId="{4BE16DB0-D876-4C7E-A71C-F57C349AD297}">
      <dgm:prSet/>
      <dgm:spPr/>
      <dgm:t>
        <a:bodyPr/>
        <a:lstStyle/>
        <a:p>
          <a:r>
            <a:rPr lang="ca-ES" dirty="0"/>
            <a:t>Viure sol o Habitatge compartit</a:t>
          </a:r>
          <a:endParaRPr lang="es-ES" dirty="0"/>
        </a:p>
      </dgm:t>
    </dgm:pt>
    <dgm:pt modelId="{5EFF2329-809F-43B4-9BB0-719EF47A3E13}" type="parTrans" cxnId="{83BEB29B-16C7-4E1C-AAD0-336F11A12C94}">
      <dgm:prSet/>
      <dgm:spPr/>
      <dgm:t>
        <a:bodyPr/>
        <a:lstStyle/>
        <a:p>
          <a:endParaRPr lang="es-ES"/>
        </a:p>
      </dgm:t>
    </dgm:pt>
    <dgm:pt modelId="{B4BBA021-85AB-4A48-ABF6-A33D00560B2C}" type="sibTrans" cxnId="{83BEB29B-16C7-4E1C-AAD0-336F11A12C94}">
      <dgm:prSet/>
      <dgm:spPr/>
      <dgm:t>
        <a:bodyPr/>
        <a:lstStyle/>
        <a:p>
          <a:endParaRPr lang="es-ES"/>
        </a:p>
      </dgm:t>
    </dgm:pt>
    <dgm:pt modelId="{F399428E-BD46-442A-BD75-0000E101DD79}" type="pres">
      <dgm:prSet presAssocID="{5CD80168-587B-47F6-9C3F-5983C87B40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148D4851-F251-44D5-A43C-209BAF153C00}" type="pres">
      <dgm:prSet presAssocID="{B2BDDC4A-ACB4-4113-AA51-6C155E513E1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7EC79BD-FCB1-4FF4-B588-7468EFDBA258}" type="pres">
      <dgm:prSet presAssocID="{B2BDDC4A-ACB4-4113-AA51-6C155E513E1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4847DF5-547F-4201-BBA1-9FFADB87CC01}" type="pres">
      <dgm:prSet presAssocID="{59C6737B-AA0A-4F92-B902-12CDCB3873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F8A1710E-FC42-4843-92CD-AD2825B39717}" type="pres">
      <dgm:prSet presAssocID="{59C6737B-AA0A-4F92-B902-12CDCB38735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C3720586-B163-4160-BFEA-69DB71DEE77C}" type="presOf" srcId="{5CD80168-587B-47F6-9C3F-5983C87B4076}" destId="{F399428E-BD46-442A-BD75-0000E101DD79}" srcOrd="0" destOrd="0" presId="urn:microsoft.com/office/officeart/2005/8/layout/vList2"/>
    <dgm:cxn modelId="{6018BD1C-D355-42F9-9FE1-A276539BF77E}" type="presOf" srcId="{83D19DBF-9D11-479E-9231-A2D4149A610A}" destId="{C7EC79BD-FCB1-4FF4-B588-7468EFDBA258}" srcOrd="0" destOrd="1" presId="urn:microsoft.com/office/officeart/2005/8/layout/vList2"/>
    <dgm:cxn modelId="{16DA5933-298F-42C0-98C1-A83550A06407}" type="presOf" srcId="{28A743E6-FABA-4166-948C-599A5B4E9D4B}" destId="{F8A1710E-FC42-4843-92CD-AD2825B39717}" srcOrd="0" destOrd="1" presId="urn:microsoft.com/office/officeart/2005/8/layout/vList2"/>
    <dgm:cxn modelId="{1461C88D-60F6-4236-817D-69FB399F93FA}" srcId="{B2BDDC4A-ACB4-4113-AA51-6C155E513E1D}" destId="{157F083E-E074-4D11-9ED9-B111683EAF80}" srcOrd="2" destOrd="0" parTransId="{E1C0E8C5-C869-4656-9367-7B9BED2934FF}" sibTransId="{4485F975-7F0F-4B32-8130-03DBB17059A5}"/>
    <dgm:cxn modelId="{5A85EB73-C140-4AE0-BDA3-1F4D775C9A5F}" srcId="{5CD80168-587B-47F6-9C3F-5983C87B4076}" destId="{59C6737B-AA0A-4F92-B902-12CDCB387352}" srcOrd="1" destOrd="0" parTransId="{825C0E09-C2BC-41CE-983F-AA3D6CE01CCF}" sibTransId="{3A816401-6D81-4ADE-AD7E-483E4D6F320F}"/>
    <dgm:cxn modelId="{D80C4879-9DF1-4EFB-B77C-38EC3D736F43}" type="presOf" srcId="{4BE16DB0-D876-4C7E-A71C-F57C349AD297}" destId="{C7EC79BD-FCB1-4FF4-B588-7468EFDBA258}" srcOrd="0" destOrd="3" presId="urn:microsoft.com/office/officeart/2005/8/layout/vList2"/>
    <dgm:cxn modelId="{5867DEED-5ABF-43A2-9A71-9962743B19A9}" srcId="{B2BDDC4A-ACB4-4113-AA51-6C155E513E1D}" destId="{80F6B8E5-25CE-4831-AEDB-F50A921FF4CF}" srcOrd="4" destOrd="0" parTransId="{78512B95-CB33-4B44-B64D-EFD2C8A72698}" sibTransId="{7BAC0E67-4C7E-4552-9F9B-E53579DAB63F}"/>
    <dgm:cxn modelId="{847135D3-6DC3-4A7B-9885-F67AC4108665}" type="presOf" srcId="{A899E2E4-BCD5-4844-B603-42F8701689CF}" destId="{F8A1710E-FC42-4843-92CD-AD2825B39717}" srcOrd="0" destOrd="0" presId="urn:microsoft.com/office/officeart/2005/8/layout/vList2"/>
    <dgm:cxn modelId="{A7877F23-0FD1-482F-8A15-30F746AE62BA}" srcId="{59C6737B-AA0A-4F92-B902-12CDCB387352}" destId="{A899E2E4-BCD5-4844-B603-42F8701689CF}" srcOrd="0" destOrd="0" parTransId="{0B6FF127-7F1E-4B9E-86A0-FA1A944823AA}" sibTransId="{1EE3D51C-8C8C-4F5E-A657-536D1764704F}"/>
    <dgm:cxn modelId="{44E61675-5532-483A-BAFA-CB845564DECC}" type="presOf" srcId="{59C6737B-AA0A-4F92-B902-12CDCB387352}" destId="{94847DF5-547F-4201-BBA1-9FFADB87CC01}" srcOrd="0" destOrd="0" presId="urn:microsoft.com/office/officeart/2005/8/layout/vList2"/>
    <dgm:cxn modelId="{1540FD8A-4EC0-4C2A-AC9F-ECA16B9202A6}" srcId="{B2BDDC4A-ACB4-4113-AA51-6C155E513E1D}" destId="{9C92FFDF-7192-49C5-8329-A2CF01952641}" srcOrd="0" destOrd="0" parTransId="{7995C1BF-15FC-499C-A238-562687C8530B}" sibTransId="{03212C54-8B81-4AE1-B3BD-D105FCA170FA}"/>
    <dgm:cxn modelId="{72A8D731-E683-4D84-BFF4-2640C79564DA}" type="presOf" srcId="{9C92FFDF-7192-49C5-8329-A2CF01952641}" destId="{C7EC79BD-FCB1-4FF4-B588-7468EFDBA258}" srcOrd="0" destOrd="0" presId="urn:microsoft.com/office/officeart/2005/8/layout/vList2"/>
    <dgm:cxn modelId="{F2FE1452-546A-4803-9BD4-2045AA9E1F71}" srcId="{59C6737B-AA0A-4F92-B902-12CDCB387352}" destId="{28A743E6-FABA-4166-948C-599A5B4E9D4B}" srcOrd="1" destOrd="0" parTransId="{36B7E78B-9577-410D-B73E-1A5139AEB214}" sibTransId="{C31D436A-43CF-4CEE-87F8-9C061312EF2C}"/>
    <dgm:cxn modelId="{A63E9FDB-6F58-4174-9EB8-311272F5DEBC}" type="presOf" srcId="{80F6B8E5-25CE-4831-AEDB-F50A921FF4CF}" destId="{C7EC79BD-FCB1-4FF4-B588-7468EFDBA258}" srcOrd="0" destOrd="4" presId="urn:microsoft.com/office/officeart/2005/8/layout/vList2"/>
    <dgm:cxn modelId="{83BEB29B-16C7-4E1C-AAD0-336F11A12C94}" srcId="{B2BDDC4A-ACB4-4113-AA51-6C155E513E1D}" destId="{4BE16DB0-D876-4C7E-A71C-F57C349AD297}" srcOrd="3" destOrd="0" parTransId="{5EFF2329-809F-43B4-9BB0-719EF47A3E13}" sibTransId="{B4BBA021-85AB-4A48-ABF6-A33D00560B2C}"/>
    <dgm:cxn modelId="{180DEF59-4992-4CD2-86B6-3D7DB7F57B6D}" srcId="{5CD80168-587B-47F6-9C3F-5983C87B4076}" destId="{B2BDDC4A-ACB4-4113-AA51-6C155E513E1D}" srcOrd="0" destOrd="0" parTransId="{3F5E992B-A2EB-4D98-A4EC-B52D7E42A59E}" sibTransId="{3E5B0C20-1C34-438B-8B37-7A51A1196110}"/>
    <dgm:cxn modelId="{3EF3D49A-B0EB-4DA5-B12A-053FC248A9AA}" type="presOf" srcId="{157F083E-E074-4D11-9ED9-B111683EAF80}" destId="{C7EC79BD-FCB1-4FF4-B588-7468EFDBA258}" srcOrd="0" destOrd="2" presId="urn:microsoft.com/office/officeart/2005/8/layout/vList2"/>
    <dgm:cxn modelId="{EC2E7E3E-B4ED-420C-92E9-D8072FCBBB19}" srcId="{B2BDDC4A-ACB4-4113-AA51-6C155E513E1D}" destId="{83D19DBF-9D11-479E-9231-A2D4149A610A}" srcOrd="1" destOrd="0" parTransId="{A4D32F39-DCEE-403A-9F02-F6F9E6AB9D0A}" sibTransId="{0674E434-98F4-466D-B933-850C45EA4935}"/>
    <dgm:cxn modelId="{2287E96F-F605-4F63-B77C-CA4E6FBF6DE6}" type="presOf" srcId="{B2BDDC4A-ACB4-4113-AA51-6C155E513E1D}" destId="{148D4851-F251-44D5-A43C-209BAF153C00}" srcOrd="0" destOrd="0" presId="urn:microsoft.com/office/officeart/2005/8/layout/vList2"/>
    <dgm:cxn modelId="{9F11781A-E56D-421E-A299-18E65EC45C1C}" type="presParOf" srcId="{F399428E-BD46-442A-BD75-0000E101DD79}" destId="{148D4851-F251-44D5-A43C-209BAF153C00}" srcOrd="0" destOrd="0" presId="urn:microsoft.com/office/officeart/2005/8/layout/vList2"/>
    <dgm:cxn modelId="{BA428527-7E55-4E88-9C4A-E607B4548C57}" type="presParOf" srcId="{F399428E-BD46-442A-BD75-0000E101DD79}" destId="{C7EC79BD-FCB1-4FF4-B588-7468EFDBA258}" srcOrd="1" destOrd="0" presId="urn:microsoft.com/office/officeart/2005/8/layout/vList2"/>
    <dgm:cxn modelId="{917BB9E3-6406-4203-85D1-0CF511046735}" type="presParOf" srcId="{F399428E-BD46-442A-BD75-0000E101DD79}" destId="{94847DF5-547F-4201-BBA1-9FFADB87CC01}" srcOrd="2" destOrd="0" presId="urn:microsoft.com/office/officeart/2005/8/layout/vList2"/>
    <dgm:cxn modelId="{05736A78-2BCD-4749-8B8F-2D6E85F1C8B2}" type="presParOf" srcId="{F399428E-BD46-442A-BD75-0000E101DD79}" destId="{F8A1710E-FC42-4843-92CD-AD2825B3971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D80168-587B-47F6-9C3F-5983C87B40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BDDC4A-ACB4-4113-AA51-6C155E513E1D}">
      <dgm:prSet custT="1"/>
      <dgm:spPr/>
      <dgm:t>
        <a:bodyPr/>
        <a:lstStyle/>
        <a:p>
          <a:r>
            <a:rPr lang="ca-ES" sz="4800" dirty="0"/>
            <a:t>MODIFICABLES</a:t>
          </a:r>
          <a:endParaRPr lang="en-US" sz="4800" dirty="0"/>
        </a:p>
      </dgm:t>
    </dgm:pt>
    <dgm:pt modelId="{3F5E992B-A2EB-4D98-A4EC-B52D7E42A59E}" type="parTrans" cxnId="{180DEF59-4992-4CD2-86B6-3D7DB7F57B6D}">
      <dgm:prSet/>
      <dgm:spPr/>
      <dgm:t>
        <a:bodyPr/>
        <a:lstStyle/>
        <a:p>
          <a:endParaRPr lang="en-US"/>
        </a:p>
      </dgm:t>
    </dgm:pt>
    <dgm:pt modelId="{3E5B0C20-1C34-438B-8B37-7A51A1196110}" type="sibTrans" cxnId="{180DEF59-4992-4CD2-86B6-3D7DB7F57B6D}">
      <dgm:prSet/>
      <dgm:spPr/>
      <dgm:t>
        <a:bodyPr/>
        <a:lstStyle/>
        <a:p>
          <a:endParaRPr lang="en-US"/>
        </a:p>
      </dgm:t>
    </dgm:pt>
    <dgm:pt modelId="{9C92FFDF-7192-49C5-8329-A2CF01952641}">
      <dgm:prSet custT="1"/>
      <dgm:spPr/>
      <dgm:t>
        <a:bodyPr/>
        <a:lstStyle/>
        <a:p>
          <a:r>
            <a:rPr lang="ca-ES" sz="3600" dirty="0"/>
            <a:t>Alcohol - Drogues</a:t>
          </a:r>
          <a:endParaRPr lang="en-US" sz="3600" dirty="0"/>
        </a:p>
      </dgm:t>
    </dgm:pt>
    <dgm:pt modelId="{03212C54-8B81-4AE1-B3BD-D105FCA170FA}" type="sibTrans" cxnId="{1540FD8A-4EC0-4C2A-AC9F-ECA16B9202A6}">
      <dgm:prSet/>
      <dgm:spPr/>
      <dgm:t>
        <a:bodyPr/>
        <a:lstStyle/>
        <a:p>
          <a:endParaRPr lang="en-US"/>
        </a:p>
      </dgm:t>
    </dgm:pt>
    <dgm:pt modelId="{7995C1BF-15FC-499C-A238-562687C8530B}" type="parTrans" cxnId="{1540FD8A-4EC0-4C2A-AC9F-ECA16B9202A6}">
      <dgm:prSet/>
      <dgm:spPr/>
      <dgm:t>
        <a:bodyPr/>
        <a:lstStyle/>
        <a:p>
          <a:endParaRPr lang="en-US"/>
        </a:p>
      </dgm:t>
    </dgm:pt>
    <dgm:pt modelId="{99BFBCB8-5D35-4EB9-960D-3939DD24D04C}">
      <dgm:prSet custT="1"/>
      <dgm:spPr/>
      <dgm:t>
        <a:bodyPr/>
        <a:lstStyle/>
        <a:p>
          <a:r>
            <a:rPr lang="ca-ES" sz="3600"/>
            <a:t>Malnutrició</a:t>
          </a:r>
          <a:endParaRPr lang="ca-ES" sz="3600" dirty="0"/>
        </a:p>
      </dgm:t>
    </dgm:pt>
    <dgm:pt modelId="{0228B470-0BC1-47B0-B89F-F9E1CD585434}" type="sibTrans" cxnId="{AEDC4C59-D6E0-4B6D-AB7F-C8DBDD686919}">
      <dgm:prSet/>
      <dgm:spPr/>
      <dgm:t>
        <a:bodyPr/>
        <a:lstStyle/>
        <a:p>
          <a:endParaRPr lang="es-ES"/>
        </a:p>
      </dgm:t>
    </dgm:pt>
    <dgm:pt modelId="{237883EA-59F7-42FE-8928-FBA84695655B}" type="parTrans" cxnId="{AEDC4C59-D6E0-4B6D-AB7F-C8DBDD686919}">
      <dgm:prSet/>
      <dgm:spPr/>
      <dgm:t>
        <a:bodyPr/>
        <a:lstStyle/>
        <a:p>
          <a:endParaRPr lang="es-ES"/>
        </a:p>
      </dgm:t>
    </dgm:pt>
    <dgm:pt modelId="{0A7856A3-85D9-45BA-BCCB-CD11046F4C5E}">
      <dgm:prSet custT="1"/>
      <dgm:spPr/>
      <dgm:t>
        <a:bodyPr/>
        <a:lstStyle/>
        <a:p>
          <a:r>
            <a:rPr lang="ca-ES" sz="3600" dirty="0"/>
            <a:t>No exercici físic</a:t>
          </a:r>
        </a:p>
      </dgm:t>
    </dgm:pt>
    <dgm:pt modelId="{F172D062-23C4-4735-8E30-CD5809D96339}" type="sibTrans" cxnId="{CDC8F1C3-BA05-4702-A03A-8B8D0792443D}">
      <dgm:prSet/>
      <dgm:spPr/>
      <dgm:t>
        <a:bodyPr/>
        <a:lstStyle/>
        <a:p>
          <a:endParaRPr lang="es-ES"/>
        </a:p>
      </dgm:t>
    </dgm:pt>
    <dgm:pt modelId="{26BCAD7E-C9F0-43A6-A7CD-D44291CD8077}" type="parTrans" cxnId="{CDC8F1C3-BA05-4702-A03A-8B8D0792443D}">
      <dgm:prSet/>
      <dgm:spPr/>
      <dgm:t>
        <a:bodyPr/>
        <a:lstStyle/>
        <a:p>
          <a:endParaRPr lang="es-ES"/>
        </a:p>
      </dgm:t>
    </dgm:pt>
    <dgm:pt modelId="{4192BD47-6CD6-4D6E-81E0-A43FC329D20C}">
      <dgm:prSet custT="1"/>
      <dgm:spPr/>
      <dgm:t>
        <a:bodyPr/>
        <a:lstStyle/>
        <a:p>
          <a:r>
            <a:rPr lang="ca-ES" sz="3600" dirty="0"/>
            <a:t>Alteracions ritme son</a:t>
          </a:r>
          <a:endParaRPr lang="es-ES" sz="3600" dirty="0"/>
        </a:p>
      </dgm:t>
    </dgm:pt>
    <dgm:pt modelId="{3864F8B7-A5BE-496A-BFA1-EFF4D36AE226}" type="sibTrans" cxnId="{1EE9FEC2-CCB2-42C6-958B-A7881E78E692}">
      <dgm:prSet/>
      <dgm:spPr/>
      <dgm:t>
        <a:bodyPr/>
        <a:lstStyle/>
        <a:p>
          <a:endParaRPr lang="es-ES"/>
        </a:p>
      </dgm:t>
    </dgm:pt>
    <dgm:pt modelId="{C4285979-6793-4BCA-A1A6-0CD472C97536}" type="parTrans" cxnId="{1EE9FEC2-CCB2-42C6-958B-A7881E78E692}">
      <dgm:prSet/>
      <dgm:spPr/>
      <dgm:t>
        <a:bodyPr/>
        <a:lstStyle/>
        <a:p>
          <a:endParaRPr lang="es-ES"/>
        </a:p>
      </dgm:t>
    </dgm:pt>
    <dgm:pt modelId="{80F6B8E5-25CE-4831-AEDB-F50A921FF4CF}">
      <dgm:prSet/>
      <dgm:spPr/>
      <dgm:t>
        <a:bodyPr/>
        <a:lstStyle/>
        <a:p>
          <a:endParaRPr lang="en-US" sz="4600" dirty="0"/>
        </a:p>
      </dgm:t>
    </dgm:pt>
    <dgm:pt modelId="{7BAC0E67-4C7E-4552-9F9B-E53579DAB63F}" type="sibTrans" cxnId="{5867DEED-5ABF-43A2-9A71-9962743B19A9}">
      <dgm:prSet/>
      <dgm:spPr/>
      <dgm:t>
        <a:bodyPr/>
        <a:lstStyle/>
        <a:p>
          <a:endParaRPr lang="en-US"/>
        </a:p>
      </dgm:t>
    </dgm:pt>
    <dgm:pt modelId="{78512B95-CB33-4B44-B64D-EFD2C8A72698}" type="parTrans" cxnId="{5867DEED-5ABF-43A2-9A71-9962743B19A9}">
      <dgm:prSet/>
      <dgm:spPr/>
      <dgm:t>
        <a:bodyPr/>
        <a:lstStyle/>
        <a:p>
          <a:endParaRPr lang="en-US"/>
        </a:p>
      </dgm:t>
    </dgm:pt>
    <dgm:pt modelId="{F399428E-BD46-442A-BD75-0000E101DD79}" type="pres">
      <dgm:prSet presAssocID="{5CD80168-587B-47F6-9C3F-5983C87B40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148D4851-F251-44D5-A43C-209BAF153C00}" type="pres">
      <dgm:prSet presAssocID="{B2BDDC4A-ACB4-4113-AA51-6C155E513E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7EC79BD-FCB1-4FF4-B588-7468EFDBA258}" type="pres">
      <dgm:prSet presAssocID="{B2BDDC4A-ACB4-4113-AA51-6C155E513E1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7018F62B-05BC-4D33-AE1B-A06162DCDDB7}" type="presOf" srcId="{0A7856A3-85D9-45BA-BCCB-CD11046F4C5E}" destId="{C7EC79BD-FCB1-4FF4-B588-7468EFDBA258}" srcOrd="0" destOrd="2" presId="urn:microsoft.com/office/officeart/2005/8/layout/vList2"/>
    <dgm:cxn modelId="{72A8D731-E683-4D84-BFF4-2640C79564DA}" type="presOf" srcId="{9C92FFDF-7192-49C5-8329-A2CF01952641}" destId="{C7EC79BD-FCB1-4FF4-B588-7468EFDBA258}" srcOrd="0" destOrd="0" presId="urn:microsoft.com/office/officeart/2005/8/layout/vList2"/>
    <dgm:cxn modelId="{A63E9FDB-6F58-4174-9EB8-311272F5DEBC}" type="presOf" srcId="{80F6B8E5-25CE-4831-AEDB-F50A921FF4CF}" destId="{C7EC79BD-FCB1-4FF4-B588-7468EFDBA258}" srcOrd="0" destOrd="4" presId="urn:microsoft.com/office/officeart/2005/8/layout/vList2"/>
    <dgm:cxn modelId="{5867DEED-5ABF-43A2-9A71-9962743B19A9}" srcId="{B2BDDC4A-ACB4-4113-AA51-6C155E513E1D}" destId="{80F6B8E5-25CE-4831-AEDB-F50A921FF4CF}" srcOrd="4" destOrd="0" parTransId="{78512B95-CB33-4B44-B64D-EFD2C8A72698}" sibTransId="{7BAC0E67-4C7E-4552-9F9B-E53579DAB63F}"/>
    <dgm:cxn modelId="{1EE9FEC2-CCB2-42C6-958B-A7881E78E692}" srcId="{B2BDDC4A-ACB4-4113-AA51-6C155E513E1D}" destId="{4192BD47-6CD6-4D6E-81E0-A43FC329D20C}" srcOrd="3" destOrd="0" parTransId="{C4285979-6793-4BCA-A1A6-0CD472C97536}" sibTransId="{3864F8B7-A5BE-496A-BFA1-EFF4D36AE226}"/>
    <dgm:cxn modelId="{2287E96F-F605-4F63-B77C-CA4E6FBF6DE6}" type="presOf" srcId="{B2BDDC4A-ACB4-4113-AA51-6C155E513E1D}" destId="{148D4851-F251-44D5-A43C-209BAF153C00}" srcOrd="0" destOrd="0" presId="urn:microsoft.com/office/officeart/2005/8/layout/vList2"/>
    <dgm:cxn modelId="{C3720586-B163-4160-BFEA-69DB71DEE77C}" type="presOf" srcId="{5CD80168-587B-47F6-9C3F-5983C87B4076}" destId="{F399428E-BD46-442A-BD75-0000E101DD79}" srcOrd="0" destOrd="0" presId="urn:microsoft.com/office/officeart/2005/8/layout/vList2"/>
    <dgm:cxn modelId="{180DEF59-4992-4CD2-86B6-3D7DB7F57B6D}" srcId="{5CD80168-587B-47F6-9C3F-5983C87B4076}" destId="{B2BDDC4A-ACB4-4113-AA51-6C155E513E1D}" srcOrd="0" destOrd="0" parTransId="{3F5E992B-A2EB-4D98-A4EC-B52D7E42A59E}" sibTransId="{3E5B0C20-1C34-438B-8B37-7A51A1196110}"/>
    <dgm:cxn modelId="{AEDC4C59-D6E0-4B6D-AB7F-C8DBDD686919}" srcId="{B2BDDC4A-ACB4-4113-AA51-6C155E513E1D}" destId="{99BFBCB8-5D35-4EB9-960D-3939DD24D04C}" srcOrd="1" destOrd="0" parTransId="{237883EA-59F7-42FE-8928-FBA84695655B}" sibTransId="{0228B470-0BC1-47B0-B89F-F9E1CD585434}"/>
    <dgm:cxn modelId="{EA226EE8-F818-4D0A-9420-CEFAA823EE37}" type="presOf" srcId="{99BFBCB8-5D35-4EB9-960D-3939DD24D04C}" destId="{C7EC79BD-FCB1-4FF4-B588-7468EFDBA258}" srcOrd="0" destOrd="1" presId="urn:microsoft.com/office/officeart/2005/8/layout/vList2"/>
    <dgm:cxn modelId="{1540FD8A-4EC0-4C2A-AC9F-ECA16B9202A6}" srcId="{B2BDDC4A-ACB4-4113-AA51-6C155E513E1D}" destId="{9C92FFDF-7192-49C5-8329-A2CF01952641}" srcOrd="0" destOrd="0" parTransId="{7995C1BF-15FC-499C-A238-562687C8530B}" sibTransId="{03212C54-8B81-4AE1-B3BD-D105FCA170FA}"/>
    <dgm:cxn modelId="{219DA6B8-7174-42A9-916A-8417556ACC64}" type="presOf" srcId="{4192BD47-6CD6-4D6E-81E0-A43FC329D20C}" destId="{C7EC79BD-FCB1-4FF4-B588-7468EFDBA258}" srcOrd="0" destOrd="3" presId="urn:microsoft.com/office/officeart/2005/8/layout/vList2"/>
    <dgm:cxn modelId="{CDC8F1C3-BA05-4702-A03A-8B8D0792443D}" srcId="{B2BDDC4A-ACB4-4113-AA51-6C155E513E1D}" destId="{0A7856A3-85D9-45BA-BCCB-CD11046F4C5E}" srcOrd="2" destOrd="0" parTransId="{26BCAD7E-C9F0-43A6-A7CD-D44291CD8077}" sibTransId="{F172D062-23C4-4735-8E30-CD5809D96339}"/>
    <dgm:cxn modelId="{9F11781A-E56D-421E-A299-18E65EC45C1C}" type="presParOf" srcId="{F399428E-BD46-442A-BD75-0000E101DD79}" destId="{148D4851-F251-44D5-A43C-209BAF153C00}" srcOrd="0" destOrd="0" presId="urn:microsoft.com/office/officeart/2005/8/layout/vList2"/>
    <dgm:cxn modelId="{BA428527-7E55-4E88-9C4A-E607B4548C57}" type="presParOf" srcId="{F399428E-BD46-442A-BD75-0000E101DD79}" destId="{C7EC79BD-FCB1-4FF4-B588-7468EFDBA25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D80168-587B-47F6-9C3F-5983C87B40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BDDC4A-ACB4-4113-AA51-6C155E513E1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a-ES" sz="3600" dirty="0">
              <a:solidFill>
                <a:schemeClr val="bg1"/>
              </a:solidFill>
            </a:rPr>
            <a:t>PARCIALMENT MODIFICABLES</a:t>
          </a:r>
          <a:endParaRPr lang="en-US" sz="3600" dirty="0">
            <a:solidFill>
              <a:schemeClr val="bg1"/>
            </a:solidFill>
          </a:endParaRPr>
        </a:p>
      </dgm:t>
    </dgm:pt>
    <dgm:pt modelId="{3F5E992B-A2EB-4D98-A4EC-B52D7E42A59E}" type="parTrans" cxnId="{180DEF59-4992-4CD2-86B6-3D7DB7F57B6D}">
      <dgm:prSet/>
      <dgm:spPr/>
      <dgm:t>
        <a:bodyPr/>
        <a:lstStyle/>
        <a:p>
          <a:endParaRPr lang="en-US"/>
        </a:p>
      </dgm:t>
    </dgm:pt>
    <dgm:pt modelId="{3E5B0C20-1C34-438B-8B37-7A51A1196110}" type="sibTrans" cxnId="{180DEF59-4992-4CD2-86B6-3D7DB7F57B6D}">
      <dgm:prSet/>
      <dgm:spPr/>
      <dgm:t>
        <a:bodyPr/>
        <a:lstStyle/>
        <a:p>
          <a:endParaRPr lang="en-US"/>
        </a:p>
      </dgm:t>
    </dgm:pt>
    <dgm:pt modelId="{9C92FFDF-7192-49C5-8329-A2CF01952641}">
      <dgm:prSet custT="1"/>
      <dgm:spPr/>
      <dgm:t>
        <a:bodyPr/>
        <a:lstStyle/>
        <a:p>
          <a:r>
            <a:rPr lang="ca-ES" sz="4000" dirty="0"/>
            <a:t>Poc sociable</a:t>
          </a:r>
          <a:endParaRPr lang="en-US" sz="4000" dirty="0"/>
        </a:p>
      </dgm:t>
    </dgm:pt>
    <dgm:pt modelId="{7995C1BF-15FC-499C-A238-562687C8530B}" type="parTrans" cxnId="{1540FD8A-4EC0-4C2A-AC9F-ECA16B9202A6}">
      <dgm:prSet/>
      <dgm:spPr/>
      <dgm:t>
        <a:bodyPr/>
        <a:lstStyle/>
        <a:p>
          <a:endParaRPr lang="en-US"/>
        </a:p>
      </dgm:t>
    </dgm:pt>
    <dgm:pt modelId="{03212C54-8B81-4AE1-B3BD-D105FCA170FA}" type="sibTrans" cxnId="{1540FD8A-4EC0-4C2A-AC9F-ECA16B9202A6}">
      <dgm:prSet/>
      <dgm:spPr/>
      <dgm:t>
        <a:bodyPr/>
        <a:lstStyle/>
        <a:p>
          <a:endParaRPr lang="en-US"/>
        </a:p>
      </dgm:t>
    </dgm:pt>
    <dgm:pt modelId="{80F6B8E5-25CE-4831-AEDB-F50A921FF4CF}">
      <dgm:prSet custT="1"/>
      <dgm:spPr/>
      <dgm:t>
        <a:bodyPr/>
        <a:lstStyle/>
        <a:p>
          <a:endParaRPr lang="en-US" sz="4000" dirty="0"/>
        </a:p>
      </dgm:t>
    </dgm:pt>
    <dgm:pt modelId="{78512B95-CB33-4B44-B64D-EFD2C8A72698}" type="parTrans" cxnId="{5867DEED-5ABF-43A2-9A71-9962743B19A9}">
      <dgm:prSet/>
      <dgm:spPr/>
      <dgm:t>
        <a:bodyPr/>
        <a:lstStyle/>
        <a:p>
          <a:endParaRPr lang="en-US"/>
        </a:p>
      </dgm:t>
    </dgm:pt>
    <dgm:pt modelId="{7BAC0E67-4C7E-4552-9F9B-E53579DAB63F}" type="sibTrans" cxnId="{5867DEED-5ABF-43A2-9A71-9962743B19A9}">
      <dgm:prSet/>
      <dgm:spPr/>
      <dgm:t>
        <a:bodyPr/>
        <a:lstStyle/>
        <a:p>
          <a:endParaRPr lang="en-US"/>
        </a:p>
      </dgm:t>
    </dgm:pt>
    <dgm:pt modelId="{5CBD917A-E0A7-4AA5-95A9-63FF6326C3BA}">
      <dgm:prSet custT="1"/>
      <dgm:spPr/>
      <dgm:t>
        <a:bodyPr/>
        <a:lstStyle/>
        <a:p>
          <a:r>
            <a:rPr lang="ca-ES" sz="4000"/>
            <a:t>Poc comunicador</a:t>
          </a:r>
          <a:endParaRPr lang="ca-ES" sz="4000" dirty="0"/>
        </a:p>
      </dgm:t>
    </dgm:pt>
    <dgm:pt modelId="{AF19D9BE-8FE3-4C7A-9329-90ABF9449EF2}" type="parTrans" cxnId="{4E69FF4D-BD59-4120-B2C4-AD373EACCCF5}">
      <dgm:prSet/>
      <dgm:spPr/>
      <dgm:t>
        <a:bodyPr/>
        <a:lstStyle/>
        <a:p>
          <a:endParaRPr lang="es-ES"/>
        </a:p>
      </dgm:t>
    </dgm:pt>
    <dgm:pt modelId="{4D07EAAE-34E1-4AA3-934D-F0CC798EF934}" type="sibTrans" cxnId="{4E69FF4D-BD59-4120-B2C4-AD373EACCCF5}">
      <dgm:prSet/>
      <dgm:spPr/>
      <dgm:t>
        <a:bodyPr/>
        <a:lstStyle/>
        <a:p>
          <a:endParaRPr lang="es-ES"/>
        </a:p>
      </dgm:t>
    </dgm:pt>
    <dgm:pt modelId="{52F0D0C6-0B98-4EB2-AA2E-5A09275BD7C7}">
      <dgm:prSet custT="1"/>
      <dgm:spPr/>
      <dgm:t>
        <a:bodyPr/>
        <a:lstStyle/>
        <a:p>
          <a:r>
            <a:rPr lang="ca-ES" sz="4000" dirty="0"/>
            <a:t>Pessimisme</a:t>
          </a:r>
          <a:endParaRPr lang="es-ES" sz="4000" dirty="0"/>
        </a:p>
      </dgm:t>
    </dgm:pt>
    <dgm:pt modelId="{F1E39362-715B-4694-BB01-391174A22253}" type="parTrans" cxnId="{CBF8D269-3C32-4FFE-AF78-7FB3FFB60941}">
      <dgm:prSet/>
      <dgm:spPr/>
      <dgm:t>
        <a:bodyPr/>
        <a:lstStyle/>
        <a:p>
          <a:endParaRPr lang="es-ES"/>
        </a:p>
      </dgm:t>
    </dgm:pt>
    <dgm:pt modelId="{5FBF377C-1781-4852-9728-6D6FA01B61E5}" type="sibTrans" cxnId="{CBF8D269-3C32-4FFE-AF78-7FB3FFB60941}">
      <dgm:prSet/>
      <dgm:spPr/>
      <dgm:t>
        <a:bodyPr/>
        <a:lstStyle/>
        <a:p>
          <a:endParaRPr lang="es-ES"/>
        </a:p>
      </dgm:t>
    </dgm:pt>
    <dgm:pt modelId="{F399428E-BD46-442A-BD75-0000E101DD79}" type="pres">
      <dgm:prSet presAssocID="{5CD80168-587B-47F6-9C3F-5983C87B40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148D4851-F251-44D5-A43C-209BAF153C00}" type="pres">
      <dgm:prSet presAssocID="{B2BDDC4A-ACB4-4113-AA51-6C155E513E1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7EC79BD-FCB1-4FF4-B588-7468EFDBA258}" type="pres">
      <dgm:prSet presAssocID="{B2BDDC4A-ACB4-4113-AA51-6C155E513E1D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4E69FF4D-BD59-4120-B2C4-AD373EACCCF5}" srcId="{B2BDDC4A-ACB4-4113-AA51-6C155E513E1D}" destId="{5CBD917A-E0A7-4AA5-95A9-63FF6326C3BA}" srcOrd="1" destOrd="0" parTransId="{AF19D9BE-8FE3-4C7A-9329-90ABF9449EF2}" sibTransId="{4D07EAAE-34E1-4AA3-934D-F0CC798EF934}"/>
    <dgm:cxn modelId="{72A8D731-E683-4D84-BFF4-2640C79564DA}" type="presOf" srcId="{9C92FFDF-7192-49C5-8329-A2CF01952641}" destId="{C7EC79BD-FCB1-4FF4-B588-7468EFDBA258}" srcOrd="0" destOrd="0" presId="urn:microsoft.com/office/officeart/2005/8/layout/vList2"/>
    <dgm:cxn modelId="{A63E9FDB-6F58-4174-9EB8-311272F5DEBC}" type="presOf" srcId="{80F6B8E5-25CE-4831-AEDB-F50A921FF4CF}" destId="{C7EC79BD-FCB1-4FF4-B588-7468EFDBA258}" srcOrd="0" destOrd="3" presId="urn:microsoft.com/office/officeart/2005/8/layout/vList2"/>
    <dgm:cxn modelId="{C94D5655-635C-4DF5-A470-64760AE101B4}" type="presOf" srcId="{5CBD917A-E0A7-4AA5-95A9-63FF6326C3BA}" destId="{C7EC79BD-FCB1-4FF4-B588-7468EFDBA258}" srcOrd="0" destOrd="1" presId="urn:microsoft.com/office/officeart/2005/8/layout/vList2"/>
    <dgm:cxn modelId="{CBF8D269-3C32-4FFE-AF78-7FB3FFB60941}" srcId="{B2BDDC4A-ACB4-4113-AA51-6C155E513E1D}" destId="{52F0D0C6-0B98-4EB2-AA2E-5A09275BD7C7}" srcOrd="2" destOrd="0" parTransId="{F1E39362-715B-4694-BB01-391174A22253}" sibTransId="{5FBF377C-1781-4852-9728-6D6FA01B61E5}"/>
    <dgm:cxn modelId="{5867DEED-5ABF-43A2-9A71-9962743B19A9}" srcId="{B2BDDC4A-ACB4-4113-AA51-6C155E513E1D}" destId="{80F6B8E5-25CE-4831-AEDB-F50A921FF4CF}" srcOrd="3" destOrd="0" parTransId="{78512B95-CB33-4B44-B64D-EFD2C8A72698}" sibTransId="{7BAC0E67-4C7E-4552-9F9B-E53579DAB63F}"/>
    <dgm:cxn modelId="{4BE1A26A-CAE3-4D78-AD1D-F9EC063735BF}" type="presOf" srcId="{52F0D0C6-0B98-4EB2-AA2E-5A09275BD7C7}" destId="{C7EC79BD-FCB1-4FF4-B588-7468EFDBA258}" srcOrd="0" destOrd="2" presId="urn:microsoft.com/office/officeart/2005/8/layout/vList2"/>
    <dgm:cxn modelId="{2287E96F-F605-4F63-B77C-CA4E6FBF6DE6}" type="presOf" srcId="{B2BDDC4A-ACB4-4113-AA51-6C155E513E1D}" destId="{148D4851-F251-44D5-A43C-209BAF153C00}" srcOrd="0" destOrd="0" presId="urn:microsoft.com/office/officeart/2005/8/layout/vList2"/>
    <dgm:cxn modelId="{C3720586-B163-4160-BFEA-69DB71DEE77C}" type="presOf" srcId="{5CD80168-587B-47F6-9C3F-5983C87B4076}" destId="{F399428E-BD46-442A-BD75-0000E101DD79}" srcOrd="0" destOrd="0" presId="urn:microsoft.com/office/officeart/2005/8/layout/vList2"/>
    <dgm:cxn modelId="{180DEF59-4992-4CD2-86B6-3D7DB7F57B6D}" srcId="{5CD80168-587B-47F6-9C3F-5983C87B4076}" destId="{B2BDDC4A-ACB4-4113-AA51-6C155E513E1D}" srcOrd="0" destOrd="0" parTransId="{3F5E992B-A2EB-4D98-A4EC-B52D7E42A59E}" sibTransId="{3E5B0C20-1C34-438B-8B37-7A51A1196110}"/>
    <dgm:cxn modelId="{1540FD8A-4EC0-4C2A-AC9F-ECA16B9202A6}" srcId="{B2BDDC4A-ACB4-4113-AA51-6C155E513E1D}" destId="{9C92FFDF-7192-49C5-8329-A2CF01952641}" srcOrd="0" destOrd="0" parTransId="{7995C1BF-15FC-499C-A238-562687C8530B}" sibTransId="{03212C54-8B81-4AE1-B3BD-D105FCA170FA}"/>
    <dgm:cxn modelId="{9F11781A-E56D-421E-A299-18E65EC45C1C}" type="presParOf" srcId="{F399428E-BD46-442A-BD75-0000E101DD79}" destId="{148D4851-F251-44D5-A43C-209BAF153C00}" srcOrd="0" destOrd="0" presId="urn:microsoft.com/office/officeart/2005/8/layout/vList2"/>
    <dgm:cxn modelId="{BA428527-7E55-4E88-9C4A-E607B4548C57}" type="presParOf" srcId="{F399428E-BD46-442A-BD75-0000E101DD79}" destId="{C7EC79BD-FCB1-4FF4-B588-7468EFDBA25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D80168-587B-47F6-9C3F-5983C87B407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BDDC4A-ACB4-4113-AA51-6C155E513E1D}">
      <dgm:prSet custT="1"/>
      <dgm:spPr/>
      <dgm:t>
        <a:bodyPr/>
        <a:lstStyle/>
        <a:p>
          <a:r>
            <a:rPr lang="ca-ES" sz="2800"/>
            <a:t>MODIFICABLES</a:t>
          </a:r>
          <a:endParaRPr lang="en-US" sz="2800"/>
        </a:p>
      </dgm:t>
    </dgm:pt>
    <dgm:pt modelId="{3F5E992B-A2EB-4D98-A4EC-B52D7E42A59E}" type="parTrans" cxnId="{180DEF59-4992-4CD2-86B6-3D7DB7F57B6D}">
      <dgm:prSet/>
      <dgm:spPr/>
      <dgm:t>
        <a:bodyPr/>
        <a:lstStyle/>
        <a:p>
          <a:endParaRPr lang="en-US"/>
        </a:p>
      </dgm:t>
    </dgm:pt>
    <dgm:pt modelId="{3E5B0C20-1C34-438B-8B37-7A51A1196110}" type="sibTrans" cxnId="{180DEF59-4992-4CD2-86B6-3D7DB7F57B6D}">
      <dgm:prSet/>
      <dgm:spPr/>
      <dgm:t>
        <a:bodyPr/>
        <a:lstStyle/>
        <a:p>
          <a:endParaRPr lang="en-US"/>
        </a:p>
      </dgm:t>
    </dgm:pt>
    <dgm:pt modelId="{9C92FFDF-7192-49C5-8329-A2CF01952641}">
      <dgm:prSet custT="1"/>
      <dgm:spPr/>
      <dgm:t>
        <a:bodyPr/>
        <a:lstStyle/>
        <a:p>
          <a:r>
            <a:rPr lang="ca-ES" sz="2400" dirty="0"/>
            <a:t>Factors risc vascular</a:t>
          </a:r>
          <a:endParaRPr lang="en-US" sz="2400" dirty="0"/>
        </a:p>
      </dgm:t>
    </dgm:pt>
    <dgm:pt modelId="{7995C1BF-15FC-499C-A238-562687C8530B}" type="parTrans" cxnId="{1540FD8A-4EC0-4C2A-AC9F-ECA16B9202A6}">
      <dgm:prSet/>
      <dgm:spPr/>
      <dgm:t>
        <a:bodyPr/>
        <a:lstStyle/>
        <a:p>
          <a:endParaRPr lang="en-US"/>
        </a:p>
      </dgm:t>
    </dgm:pt>
    <dgm:pt modelId="{03212C54-8B81-4AE1-B3BD-D105FCA170FA}" type="sibTrans" cxnId="{1540FD8A-4EC0-4C2A-AC9F-ECA16B9202A6}">
      <dgm:prSet/>
      <dgm:spPr/>
      <dgm:t>
        <a:bodyPr/>
        <a:lstStyle/>
        <a:p>
          <a:endParaRPr lang="en-US"/>
        </a:p>
      </dgm:t>
    </dgm:pt>
    <dgm:pt modelId="{80F6B8E5-25CE-4831-AEDB-F50A921FF4CF}">
      <dgm:prSet/>
      <dgm:spPr/>
      <dgm:t>
        <a:bodyPr/>
        <a:lstStyle/>
        <a:p>
          <a:endParaRPr lang="en-US" sz="1900" dirty="0"/>
        </a:p>
      </dgm:t>
    </dgm:pt>
    <dgm:pt modelId="{78512B95-CB33-4B44-B64D-EFD2C8A72698}" type="parTrans" cxnId="{5867DEED-5ABF-43A2-9A71-9962743B19A9}">
      <dgm:prSet/>
      <dgm:spPr/>
      <dgm:t>
        <a:bodyPr/>
        <a:lstStyle/>
        <a:p>
          <a:endParaRPr lang="en-US"/>
        </a:p>
      </dgm:t>
    </dgm:pt>
    <dgm:pt modelId="{7BAC0E67-4C7E-4552-9F9B-E53579DAB63F}" type="sibTrans" cxnId="{5867DEED-5ABF-43A2-9A71-9962743B19A9}">
      <dgm:prSet/>
      <dgm:spPr/>
      <dgm:t>
        <a:bodyPr/>
        <a:lstStyle/>
        <a:p>
          <a:endParaRPr lang="en-US"/>
        </a:p>
      </dgm:t>
    </dgm:pt>
    <dgm:pt modelId="{59C6737B-AA0A-4F92-B902-12CDCB387352}">
      <dgm:prSet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sz="2800" dirty="0"/>
            <a:t>NO MODIFICABLES</a:t>
          </a:r>
          <a:endParaRPr lang="en-US" sz="2800" dirty="0"/>
        </a:p>
      </dgm:t>
    </dgm:pt>
    <dgm:pt modelId="{825C0E09-C2BC-41CE-983F-AA3D6CE01CCF}" type="parTrans" cxnId="{5A85EB73-C140-4AE0-BDA3-1F4D775C9A5F}">
      <dgm:prSet/>
      <dgm:spPr/>
      <dgm:t>
        <a:bodyPr/>
        <a:lstStyle/>
        <a:p>
          <a:endParaRPr lang="en-US"/>
        </a:p>
      </dgm:t>
    </dgm:pt>
    <dgm:pt modelId="{3A816401-6D81-4ADE-AD7E-483E4D6F320F}" type="sibTrans" cxnId="{5A85EB73-C140-4AE0-BDA3-1F4D775C9A5F}">
      <dgm:prSet/>
      <dgm:spPr/>
      <dgm:t>
        <a:bodyPr/>
        <a:lstStyle/>
        <a:p>
          <a:endParaRPr lang="en-US"/>
        </a:p>
      </dgm:t>
    </dgm:pt>
    <dgm:pt modelId="{A899E2E4-BCD5-4844-B603-42F8701689CF}">
      <dgm:prSet custT="1"/>
      <dgm:spPr/>
      <dgm:t>
        <a:bodyPr/>
        <a:lstStyle/>
        <a:p>
          <a:r>
            <a:rPr lang="ca-ES" sz="2400" dirty="0"/>
            <a:t>Alteració cognitiva</a:t>
          </a:r>
          <a:endParaRPr lang="en-US" sz="2400" dirty="0"/>
        </a:p>
      </dgm:t>
    </dgm:pt>
    <dgm:pt modelId="{0B6FF127-7F1E-4B9E-86A0-FA1A944823AA}" type="parTrans" cxnId="{A7877F23-0FD1-482F-8A15-30F746AE62BA}">
      <dgm:prSet/>
      <dgm:spPr/>
      <dgm:t>
        <a:bodyPr/>
        <a:lstStyle/>
        <a:p>
          <a:endParaRPr lang="en-US"/>
        </a:p>
      </dgm:t>
    </dgm:pt>
    <dgm:pt modelId="{1EE3D51C-8C8C-4F5E-A657-536D1764704F}" type="sibTrans" cxnId="{A7877F23-0FD1-482F-8A15-30F746AE62BA}">
      <dgm:prSet/>
      <dgm:spPr/>
      <dgm:t>
        <a:bodyPr/>
        <a:lstStyle/>
        <a:p>
          <a:endParaRPr lang="en-US"/>
        </a:p>
      </dgm:t>
    </dgm:pt>
    <dgm:pt modelId="{28A743E6-FABA-4166-948C-599A5B4E9D4B}">
      <dgm:prSet/>
      <dgm:spPr/>
      <dgm:t>
        <a:bodyPr/>
        <a:lstStyle/>
        <a:p>
          <a:endParaRPr lang="ca-ES" sz="1700" dirty="0"/>
        </a:p>
      </dgm:t>
    </dgm:pt>
    <dgm:pt modelId="{36B7E78B-9577-410D-B73E-1A5139AEB214}" type="parTrans" cxnId="{F2FE1452-546A-4803-9BD4-2045AA9E1F71}">
      <dgm:prSet/>
      <dgm:spPr/>
      <dgm:t>
        <a:bodyPr/>
        <a:lstStyle/>
        <a:p>
          <a:endParaRPr lang="es-ES"/>
        </a:p>
      </dgm:t>
    </dgm:pt>
    <dgm:pt modelId="{C31D436A-43CF-4CEE-87F8-9C061312EF2C}" type="sibTrans" cxnId="{F2FE1452-546A-4803-9BD4-2045AA9E1F71}">
      <dgm:prSet/>
      <dgm:spPr/>
      <dgm:t>
        <a:bodyPr/>
        <a:lstStyle/>
        <a:p>
          <a:endParaRPr lang="es-ES"/>
        </a:p>
      </dgm:t>
    </dgm:pt>
    <dgm:pt modelId="{216BDBDC-E03C-43FA-9699-1F38FCA45042}">
      <dgm:prSet custT="1"/>
      <dgm:spPr/>
      <dgm:t>
        <a:bodyPr/>
        <a:lstStyle/>
        <a:p>
          <a:r>
            <a:rPr lang="ca-ES" sz="2400" dirty="0"/>
            <a:t>Pèrdues sensorials</a:t>
          </a:r>
          <a:endParaRPr lang="en-US" sz="2400" dirty="0"/>
        </a:p>
      </dgm:t>
    </dgm:pt>
    <dgm:pt modelId="{078CAAA2-F800-462D-8827-39618572AEB7}" type="parTrans" cxnId="{BF807543-74F2-47D6-B8AC-AF07FF043E82}">
      <dgm:prSet/>
      <dgm:spPr/>
      <dgm:t>
        <a:bodyPr/>
        <a:lstStyle/>
        <a:p>
          <a:endParaRPr lang="es-ES"/>
        </a:p>
      </dgm:t>
    </dgm:pt>
    <dgm:pt modelId="{3FAEB3EF-A58F-421E-8E39-8765279E52A9}" type="sibTrans" cxnId="{BF807543-74F2-47D6-B8AC-AF07FF043E82}">
      <dgm:prSet/>
      <dgm:spPr/>
      <dgm:t>
        <a:bodyPr/>
        <a:lstStyle/>
        <a:p>
          <a:endParaRPr lang="es-ES"/>
        </a:p>
      </dgm:t>
    </dgm:pt>
    <dgm:pt modelId="{062982C2-FC14-42E8-B58A-76821F76CDD8}">
      <dgm:prSet custT="1"/>
      <dgm:spPr/>
      <dgm:t>
        <a:bodyPr/>
        <a:lstStyle/>
        <a:p>
          <a:r>
            <a:rPr lang="ca-ES" sz="2400" dirty="0"/>
            <a:t>Malalties cròniques - </a:t>
          </a:r>
          <a:r>
            <a:rPr lang="ca-ES" sz="2400" dirty="0" err="1"/>
            <a:t>Multimorbilitat</a:t>
          </a:r>
          <a:endParaRPr lang="en-US" sz="2400" dirty="0"/>
        </a:p>
      </dgm:t>
    </dgm:pt>
    <dgm:pt modelId="{F894B914-3783-42F6-A74E-EAFD0E3A4E84}" type="parTrans" cxnId="{365DE282-F82B-4615-B30A-5617E15543EB}">
      <dgm:prSet/>
      <dgm:spPr/>
      <dgm:t>
        <a:bodyPr/>
        <a:lstStyle/>
        <a:p>
          <a:endParaRPr lang="es-ES"/>
        </a:p>
      </dgm:t>
    </dgm:pt>
    <dgm:pt modelId="{90CC5282-2795-4DFD-BCFA-121F4397C191}" type="sibTrans" cxnId="{365DE282-F82B-4615-B30A-5617E15543EB}">
      <dgm:prSet/>
      <dgm:spPr/>
      <dgm:t>
        <a:bodyPr/>
        <a:lstStyle/>
        <a:p>
          <a:endParaRPr lang="es-ES"/>
        </a:p>
      </dgm:t>
    </dgm:pt>
    <dgm:pt modelId="{D209C71E-FCD3-4023-9C3D-54083735BB7D}">
      <dgm:prSet/>
      <dgm:spPr/>
      <dgm:t>
        <a:bodyPr/>
        <a:lstStyle/>
        <a:p>
          <a:r>
            <a:rPr lang="ca-ES" sz="1900" dirty="0"/>
            <a:t>Hipertensió arterial</a:t>
          </a:r>
          <a:endParaRPr lang="en-US" sz="1900" dirty="0"/>
        </a:p>
      </dgm:t>
    </dgm:pt>
    <dgm:pt modelId="{EF897BBE-91F8-4763-A57E-38ADD80DE878}" type="parTrans" cxnId="{400468E1-1D7F-4019-AE8B-9F2EA983C00B}">
      <dgm:prSet/>
      <dgm:spPr/>
      <dgm:t>
        <a:bodyPr/>
        <a:lstStyle/>
        <a:p>
          <a:endParaRPr lang="es-ES"/>
        </a:p>
      </dgm:t>
    </dgm:pt>
    <dgm:pt modelId="{3C5684D2-9A33-4FC4-8F95-12958AF0A0E3}" type="sibTrans" cxnId="{400468E1-1D7F-4019-AE8B-9F2EA983C00B}">
      <dgm:prSet/>
      <dgm:spPr/>
      <dgm:t>
        <a:bodyPr/>
        <a:lstStyle/>
        <a:p>
          <a:endParaRPr lang="es-ES"/>
        </a:p>
      </dgm:t>
    </dgm:pt>
    <dgm:pt modelId="{D43BAC05-E86F-4307-A609-4D4A04FDB60F}">
      <dgm:prSet/>
      <dgm:spPr/>
      <dgm:t>
        <a:bodyPr/>
        <a:lstStyle/>
        <a:p>
          <a:r>
            <a:rPr lang="ca-ES" sz="1900" dirty="0" err="1"/>
            <a:t>Diabetes</a:t>
          </a:r>
          <a:r>
            <a:rPr lang="ca-ES" sz="1900" dirty="0"/>
            <a:t> </a:t>
          </a:r>
          <a:r>
            <a:rPr lang="ca-ES" sz="1900" dirty="0" err="1"/>
            <a:t>Mellitus</a:t>
          </a:r>
          <a:endParaRPr lang="en-US" sz="1900" dirty="0"/>
        </a:p>
      </dgm:t>
    </dgm:pt>
    <dgm:pt modelId="{C5FF1B22-EEBB-4E1A-A776-98E646E4CD74}" type="parTrans" cxnId="{FBC683FB-40A3-4271-B525-0443E6E84F67}">
      <dgm:prSet/>
      <dgm:spPr/>
      <dgm:t>
        <a:bodyPr/>
        <a:lstStyle/>
        <a:p>
          <a:endParaRPr lang="es-ES"/>
        </a:p>
      </dgm:t>
    </dgm:pt>
    <dgm:pt modelId="{C4C45CD6-89B5-400B-901F-ABA6AFA7BCF8}" type="sibTrans" cxnId="{FBC683FB-40A3-4271-B525-0443E6E84F67}">
      <dgm:prSet/>
      <dgm:spPr/>
      <dgm:t>
        <a:bodyPr/>
        <a:lstStyle/>
        <a:p>
          <a:endParaRPr lang="es-ES"/>
        </a:p>
      </dgm:t>
    </dgm:pt>
    <dgm:pt modelId="{6DE7E6B8-FEBC-4704-BDEE-4C4DA6DBD91F}">
      <dgm:prSet/>
      <dgm:spPr/>
      <dgm:t>
        <a:bodyPr/>
        <a:lstStyle/>
        <a:p>
          <a:r>
            <a:rPr lang="ca-ES" sz="1900"/>
            <a:t>Dislipèmia</a:t>
          </a:r>
          <a:endParaRPr lang="en-US" sz="1900" dirty="0"/>
        </a:p>
      </dgm:t>
    </dgm:pt>
    <dgm:pt modelId="{E75102F9-DBE2-48DA-B891-EB6A044A673D}" type="parTrans" cxnId="{6A0962BE-2C8A-4977-A0DE-FDC6D659D081}">
      <dgm:prSet/>
      <dgm:spPr/>
      <dgm:t>
        <a:bodyPr/>
        <a:lstStyle/>
        <a:p>
          <a:endParaRPr lang="es-ES"/>
        </a:p>
      </dgm:t>
    </dgm:pt>
    <dgm:pt modelId="{78EAF69F-D9FF-45C7-9B27-8A48B8039798}" type="sibTrans" cxnId="{6A0962BE-2C8A-4977-A0DE-FDC6D659D081}">
      <dgm:prSet/>
      <dgm:spPr/>
      <dgm:t>
        <a:bodyPr/>
        <a:lstStyle/>
        <a:p>
          <a:endParaRPr lang="es-ES"/>
        </a:p>
      </dgm:t>
    </dgm:pt>
    <dgm:pt modelId="{D4D31ABA-63EA-4010-859A-191AD5FED237}">
      <dgm:prSet custT="1"/>
      <dgm:spPr/>
      <dgm:t>
        <a:bodyPr/>
        <a:lstStyle/>
        <a:p>
          <a:r>
            <a:rPr lang="ca-ES" sz="2400" dirty="0"/>
            <a:t>Obesitat</a:t>
          </a:r>
          <a:endParaRPr lang="en-US" sz="2400" dirty="0"/>
        </a:p>
      </dgm:t>
    </dgm:pt>
    <dgm:pt modelId="{399C32E5-B03A-4C04-A59C-2C6348041CED}" type="parTrans" cxnId="{CF18C0E0-B950-4D7F-A929-DD9BC60C68BA}">
      <dgm:prSet/>
      <dgm:spPr/>
      <dgm:t>
        <a:bodyPr/>
        <a:lstStyle/>
        <a:p>
          <a:endParaRPr lang="es-ES"/>
        </a:p>
      </dgm:t>
    </dgm:pt>
    <dgm:pt modelId="{57499DCF-8CF6-49E3-B8CF-1044EA7126A4}" type="sibTrans" cxnId="{CF18C0E0-B950-4D7F-A929-DD9BC60C68BA}">
      <dgm:prSet/>
      <dgm:spPr/>
      <dgm:t>
        <a:bodyPr/>
        <a:lstStyle/>
        <a:p>
          <a:endParaRPr lang="es-ES"/>
        </a:p>
      </dgm:t>
    </dgm:pt>
    <dgm:pt modelId="{1A26182E-A69D-4721-B2C3-C7C46B946CF9}">
      <dgm:prSet custT="1"/>
      <dgm:spPr/>
      <dgm:t>
        <a:bodyPr/>
        <a:lstStyle/>
        <a:p>
          <a:r>
            <a:rPr lang="ca-ES" sz="2400" dirty="0"/>
            <a:t>Malnutrició</a:t>
          </a:r>
          <a:endParaRPr lang="en-US" sz="2400" dirty="0"/>
        </a:p>
      </dgm:t>
    </dgm:pt>
    <dgm:pt modelId="{1DDAA233-69BA-4BD0-9808-582FB510D99E}" type="parTrans" cxnId="{40306099-5A14-4D36-89FB-4E26FC3860FB}">
      <dgm:prSet/>
      <dgm:spPr/>
      <dgm:t>
        <a:bodyPr/>
        <a:lstStyle/>
        <a:p>
          <a:endParaRPr lang="es-ES"/>
        </a:p>
      </dgm:t>
    </dgm:pt>
    <dgm:pt modelId="{F97F6917-6682-4761-BAB8-95310800DC51}" type="sibTrans" cxnId="{40306099-5A14-4D36-89FB-4E26FC3860FB}">
      <dgm:prSet/>
      <dgm:spPr/>
      <dgm:t>
        <a:bodyPr/>
        <a:lstStyle/>
        <a:p>
          <a:endParaRPr lang="es-ES"/>
        </a:p>
      </dgm:t>
    </dgm:pt>
    <dgm:pt modelId="{22602CEB-E33B-41CF-917D-0BD666573C41}">
      <dgm:prSet custT="1"/>
      <dgm:spPr/>
      <dgm:t>
        <a:bodyPr/>
        <a:lstStyle/>
        <a:p>
          <a:r>
            <a:rPr lang="ca-ES" sz="2400" dirty="0" err="1"/>
            <a:t>Polifarmàcia</a:t>
          </a:r>
          <a:endParaRPr lang="es-ES" sz="2400" dirty="0"/>
        </a:p>
      </dgm:t>
    </dgm:pt>
    <dgm:pt modelId="{6727533F-B628-485D-AB88-64E854C9C9EF}" type="parTrans" cxnId="{BC95F1A5-D035-4185-B5F5-05FF687D65C3}">
      <dgm:prSet/>
      <dgm:spPr/>
      <dgm:t>
        <a:bodyPr/>
        <a:lstStyle/>
        <a:p>
          <a:endParaRPr lang="es-ES"/>
        </a:p>
      </dgm:t>
    </dgm:pt>
    <dgm:pt modelId="{C79405FE-64DE-4BED-9EFD-D4D442E7E3CF}" type="sibTrans" cxnId="{BC95F1A5-D035-4185-B5F5-05FF687D65C3}">
      <dgm:prSet/>
      <dgm:spPr/>
      <dgm:t>
        <a:bodyPr/>
        <a:lstStyle/>
        <a:p>
          <a:endParaRPr lang="es-ES"/>
        </a:p>
      </dgm:t>
    </dgm:pt>
    <dgm:pt modelId="{F399428E-BD46-442A-BD75-0000E101DD79}" type="pres">
      <dgm:prSet presAssocID="{5CD80168-587B-47F6-9C3F-5983C87B40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a-ES"/>
        </a:p>
      </dgm:t>
    </dgm:pt>
    <dgm:pt modelId="{148D4851-F251-44D5-A43C-209BAF153C00}" type="pres">
      <dgm:prSet presAssocID="{B2BDDC4A-ACB4-4113-AA51-6C155E513E1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7EC79BD-FCB1-4FF4-B588-7468EFDBA258}" type="pres">
      <dgm:prSet presAssocID="{B2BDDC4A-ACB4-4113-AA51-6C155E513E1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94847DF5-547F-4201-BBA1-9FFADB87CC01}" type="pres">
      <dgm:prSet presAssocID="{59C6737B-AA0A-4F92-B902-12CDCB3873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F8A1710E-FC42-4843-92CD-AD2825B39717}" type="pres">
      <dgm:prSet presAssocID="{59C6737B-AA0A-4F92-B902-12CDCB38735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CF18C0E0-B950-4D7F-A929-DD9BC60C68BA}" srcId="{B2BDDC4A-ACB4-4113-AA51-6C155E513E1D}" destId="{D4D31ABA-63EA-4010-859A-191AD5FED237}" srcOrd="1" destOrd="0" parTransId="{399C32E5-B03A-4C04-A59C-2C6348041CED}" sibTransId="{57499DCF-8CF6-49E3-B8CF-1044EA7126A4}"/>
    <dgm:cxn modelId="{E77E7AD7-F174-459C-805A-487FC61B5F95}" type="presOf" srcId="{D4D31ABA-63EA-4010-859A-191AD5FED237}" destId="{C7EC79BD-FCB1-4FF4-B588-7468EFDBA258}" srcOrd="0" destOrd="4" presId="urn:microsoft.com/office/officeart/2005/8/layout/vList2"/>
    <dgm:cxn modelId="{2F95AD02-B867-4A3B-AB9D-69012AE64220}" type="presOf" srcId="{D43BAC05-E86F-4307-A609-4D4A04FDB60F}" destId="{C7EC79BD-FCB1-4FF4-B588-7468EFDBA258}" srcOrd="0" destOrd="2" presId="urn:microsoft.com/office/officeart/2005/8/layout/vList2"/>
    <dgm:cxn modelId="{365DE282-F82B-4615-B30A-5617E15543EB}" srcId="{59C6737B-AA0A-4F92-B902-12CDCB387352}" destId="{062982C2-FC14-42E8-B58A-76821F76CDD8}" srcOrd="2" destOrd="0" parTransId="{F894B914-3783-42F6-A74E-EAFD0E3A4E84}" sibTransId="{90CC5282-2795-4DFD-BCFA-121F4397C191}"/>
    <dgm:cxn modelId="{77BFBFBE-9BA2-46AF-8841-FA3D27C2D07B}" type="presOf" srcId="{216BDBDC-E03C-43FA-9699-1F38FCA45042}" destId="{F8A1710E-FC42-4843-92CD-AD2825B39717}" srcOrd="0" destOrd="1" presId="urn:microsoft.com/office/officeart/2005/8/layout/vList2"/>
    <dgm:cxn modelId="{96163E7E-F0BD-4663-892F-ABF05EA6421E}" type="presOf" srcId="{1A26182E-A69D-4721-B2C3-C7C46B946CF9}" destId="{C7EC79BD-FCB1-4FF4-B588-7468EFDBA258}" srcOrd="0" destOrd="5" presId="urn:microsoft.com/office/officeart/2005/8/layout/vList2"/>
    <dgm:cxn modelId="{C3720586-B163-4160-BFEA-69DB71DEE77C}" type="presOf" srcId="{5CD80168-587B-47F6-9C3F-5983C87B4076}" destId="{F399428E-BD46-442A-BD75-0000E101DD79}" srcOrd="0" destOrd="0" presId="urn:microsoft.com/office/officeart/2005/8/layout/vList2"/>
    <dgm:cxn modelId="{16DA5933-298F-42C0-98C1-A83550A06407}" type="presOf" srcId="{28A743E6-FABA-4166-948C-599A5B4E9D4B}" destId="{F8A1710E-FC42-4843-92CD-AD2825B39717}" srcOrd="0" destOrd="3" presId="urn:microsoft.com/office/officeart/2005/8/layout/vList2"/>
    <dgm:cxn modelId="{5A85EB73-C140-4AE0-BDA3-1F4D775C9A5F}" srcId="{5CD80168-587B-47F6-9C3F-5983C87B4076}" destId="{59C6737B-AA0A-4F92-B902-12CDCB387352}" srcOrd="1" destOrd="0" parTransId="{825C0E09-C2BC-41CE-983F-AA3D6CE01CCF}" sibTransId="{3A816401-6D81-4ADE-AD7E-483E4D6F320F}"/>
    <dgm:cxn modelId="{0384854F-6AFE-4B45-A397-1A85C134CBF4}" type="presOf" srcId="{6DE7E6B8-FEBC-4704-BDEE-4C4DA6DBD91F}" destId="{C7EC79BD-FCB1-4FF4-B588-7468EFDBA258}" srcOrd="0" destOrd="3" presId="urn:microsoft.com/office/officeart/2005/8/layout/vList2"/>
    <dgm:cxn modelId="{61DAF13A-7A16-4A9E-BC01-D523AD80C8D7}" type="presOf" srcId="{22602CEB-E33B-41CF-917D-0BD666573C41}" destId="{C7EC79BD-FCB1-4FF4-B588-7468EFDBA258}" srcOrd="0" destOrd="6" presId="urn:microsoft.com/office/officeart/2005/8/layout/vList2"/>
    <dgm:cxn modelId="{A7877F23-0FD1-482F-8A15-30F746AE62BA}" srcId="{59C6737B-AA0A-4F92-B902-12CDCB387352}" destId="{A899E2E4-BCD5-4844-B603-42F8701689CF}" srcOrd="0" destOrd="0" parTransId="{0B6FF127-7F1E-4B9E-86A0-FA1A944823AA}" sibTransId="{1EE3D51C-8C8C-4F5E-A657-536D1764704F}"/>
    <dgm:cxn modelId="{5867DEED-5ABF-43A2-9A71-9962743B19A9}" srcId="{B2BDDC4A-ACB4-4113-AA51-6C155E513E1D}" destId="{80F6B8E5-25CE-4831-AEDB-F50A921FF4CF}" srcOrd="4" destOrd="0" parTransId="{78512B95-CB33-4B44-B64D-EFD2C8A72698}" sibTransId="{7BAC0E67-4C7E-4552-9F9B-E53579DAB63F}"/>
    <dgm:cxn modelId="{847135D3-6DC3-4A7B-9885-F67AC4108665}" type="presOf" srcId="{A899E2E4-BCD5-4844-B603-42F8701689CF}" destId="{F8A1710E-FC42-4843-92CD-AD2825B39717}" srcOrd="0" destOrd="0" presId="urn:microsoft.com/office/officeart/2005/8/layout/vList2"/>
    <dgm:cxn modelId="{44E61675-5532-483A-BAFA-CB845564DECC}" type="presOf" srcId="{59C6737B-AA0A-4F92-B902-12CDCB387352}" destId="{94847DF5-547F-4201-BBA1-9FFADB87CC01}" srcOrd="0" destOrd="0" presId="urn:microsoft.com/office/officeart/2005/8/layout/vList2"/>
    <dgm:cxn modelId="{FBC683FB-40A3-4271-B525-0443E6E84F67}" srcId="{9C92FFDF-7192-49C5-8329-A2CF01952641}" destId="{D43BAC05-E86F-4307-A609-4D4A04FDB60F}" srcOrd="1" destOrd="0" parTransId="{C5FF1B22-EEBB-4E1A-A776-98E646E4CD74}" sibTransId="{C4C45CD6-89B5-400B-901F-ABA6AFA7BCF8}"/>
    <dgm:cxn modelId="{BF807543-74F2-47D6-B8AC-AF07FF043E82}" srcId="{59C6737B-AA0A-4F92-B902-12CDCB387352}" destId="{216BDBDC-E03C-43FA-9699-1F38FCA45042}" srcOrd="1" destOrd="0" parTransId="{078CAAA2-F800-462D-8827-39618572AEB7}" sibTransId="{3FAEB3EF-A58F-421E-8E39-8765279E52A9}"/>
    <dgm:cxn modelId="{1540FD8A-4EC0-4C2A-AC9F-ECA16B9202A6}" srcId="{B2BDDC4A-ACB4-4113-AA51-6C155E513E1D}" destId="{9C92FFDF-7192-49C5-8329-A2CF01952641}" srcOrd="0" destOrd="0" parTransId="{7995C1BF-15FC-499C-A238-562687C8530B}" sibTransId="{03212C54-8B81-4AE1-B3BD-D105FCA170FA}"/>
    <dgm:cxn modelId="{0791DF1E-B09A-4AE2-9641-6677D2B78D11}" type="presOf" srcId="{D209C71E-FCD3-4023-9C3D-54083735BB7D}" destId="{C7EC79BD-FCB1-4FF4-B588-7468EFDBA258}" srcOrd="0" destOrd="1" presId="urn:microsoft.com/office/officeart/2005/8/layout/vList2"/>
    <dgm:cxn modelId="{BC95F1A5-D035-4185-B5F5-05FF687D65C3}" srcId="{B2BDDC4A-ACB4-4113-AA51-6C155E513E1D}" destId="{22602CEB-E33B-41CF-917D-0BD666573C41}" srcOrd="3" destOrd="0" parTransId="{6727533F-B628-485D-AB88-64E854C9C9EF}" sibTransId="{C79405FE-64DE-4BED-9EFD-D4D442E7E3CF}"/>
    <dgm:cxn modelId="{72A8D731-E683-4D84-BFF4-2640C79564DA}" type="presOf" srcId="{9C92FFDF-7192-49C5-8329-A2CF01952641}" destId="{C7EC79BD-FCB1-4FF4-B588-7468EFDBA258}" srcOrd="0" destOrd="0" presId="urn:microsoft.com/office/officeart/2005/8/layout/vList2"/>
    <dgm:cxn modelId="{F2FE1452-546A-4803-9BD4-2045AA9E1F71}" srcId="{59C6737B-AA0A-4F92-B902-12CDCB387352}" destId="{28A743E6-FABA-4166-948C-599A5B4E9D4B}" srcOrd="3" destOrd="0" parTransId="{36B7E78B-9577-410D-B73E-1A5139AEB214}" sibTransId="{C31D436A-43CF-4CEE-87F8-9C061312EF2C}"/>
    <dgm:cxn modelId="{A63E9FDB-6F58-4174-9EB8-311272F5DEBC}" type="presOf" srcId="{80F6B8E5-25CE-4831-AEDB-F50A921FF4CF}" destId="{C7EC79BD-FCB1-4FF4-B588-7468EFDBA258}" srcOrd="0" destOrd="7" presId="urn:microsoft.com/office/officeart/2005/8/layout/vList2"/>
    <dgm:cxn modelId="{40306099-5A14-4D36-89FB-4E26FC3860FB}" srcId="{B2BDDC4A-ACB4-4113-AA51-6C155E513E1D}" destId="{1A26182E-A69D-4721-B2C3-C7C46B946CF9}" srcOrd="2" destOrd="0" parTransId="{1DDAA233-69BA-4BD0-9808-582FB510D99E}" sibTransId="{F97F6917-6682-4761-BAB8-95310800DC51}"/>
    <dgm:cxn modelId="{180DEF59-4992-4CD2-86B6-3D7DB7F57B6D}" srcId="{5CD80168-587B-47F6-9C3F-5983C87B4076}" destId="{B2BDDC4A-ACB4-4113-AA51-6C155E513E1D}" srcOrd="0" destOrd="0" parTransId="{3F5E992B-A2EB-4D98-A4EC-B52D7E42A59E}" sibTransId="{3E5B0C20-1C34-438B-8B37-7A51A1196110}"/>
    <dgm:cxn modelId="{2CCD880C-8D2F-4890-B2CF-5FB3227640D6}" type="presOf" srcId="{062982C2-FC14-42E8-B58A-76821F76CDD8}" destId="{F8A1710E-FC42-4843-92CD-AD2825B39717}" srcOrd="0" destOrd="2" presId="urn:microsoft.com/office/officeart/2005/8/layout/vList2"/>
    <dgm:cxn modelId="{400468E1-1D7F-4019-AE8B-9F2EA983C00B}" srcId="{9C92FFDF-7192-49C5-8329-A2CF01952641}" destId="{D209C71E-FCD3-4023-9C3D-54083735BB7D}" srcOrd="0" destOrd="0" parTransId="{EF897BBE-91F8-4763-A57E-38ADD80DE878}" sibTransId="{3C5684D2-9A33-4FC4-8F95-12958AF0A0E3}"/>
    <dgm:cxn modelId="{2287E96F-F605-4F63-B77C-CA4E6FBF6DE6}" type="presOf" srcId="{B2BDDC4A-ACB4-4113-AA51-6C155E513E1D}" destId="{148D4851-F251-44D5-A43C-209BAF153C00}" srcOrd="0" destOrd="0" presId="urn:microsoft.com/office/officeart/2005/8/layout/vList2"/>
    <dgm:cxn modelId="{6A0962BE-2C8A-4977-A0DE-FDC6D659D081}" srcId="{9C92FFDF-7192-49C5-8329-A2CF01952641}" destId="{6DE7E6B8-FEBC-4704-BDEE-4C4DA6DBD91F}" srcOrd="2" destOrd="0" parTransId="{E75102F9-DBE2-48DA-B891-EB6A044A673D}" sibTransId="{78EAF69F-D9FF-45C7-9B27-8A48B8039798}"/>
    <dgm:cxn modelId="{9F11781A-E56D-421E-A299-18E65EC45C1C}" type="presParOf" srcId="{F399428E-BD46-442A-BD75-0000E101DD79}" destId="{148D4851-F251-44D5-A43C-209BAF153C00}" srcOrd="0" destOrd="0" presId="urn:microsoft.com/office/officeart/2005/8/layout/vList2"/>
    <dgm:cxn modelId="{BA428527-7E55-4E88-9C4A-E607B4548C57}" type="presParOf" srcId="{F399428E-BD46-442A-BD75-0000E101DD79}" destId="{C7EC79BD-FCB1-4FF4-B588-7468EFDBA258}" srcOrd="1" destOrd="0" presId="urn:microsoft.com/office/officeart/2005/8/layout/vList2"/>
    <dgm:cxn modelId="{917BB9E3-6406-4203-85D1-0CF511046735}" type="presParOf" srcId="{F399428E-BD46-442A-BD75-0000E101DD79}" destId="{94847DF5-547F-4201-BBA1-9FFADB87CC01}" srcOrd="2" destOrd="0" presId="urn:microsoft.com/office/officeart/2005/8/layout/vList2"/>
    <dgm:cxn modelId="{05736A78-2BCD-4749-8B8F-2D6E85F1C8B2}" type="presParOf" srcId="{F399428E-BD46-442A-BD75-0000E101DD79}" destId="{F8A1710E-FC42-4843-92CD-AD2825B3971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DE7D1A-5C23-4A75-89F9-951B73A5D52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DDF2D2F-4AA6-4C6E-9BFC-290B9B3C8819}">
      <dgm:prSet/>
      <dgm:spPr/>
      <dgm:t>
        <a:bodyPr/>
        <a:lstStyle/>
        <a:p>
          <a:r>
            <a:rPr lang="ca-ES"/>
            <a:t>Educació Poblacional</a:t>
          </a:r>
          <a:endParaRPr lang="en-US"/>
        </a:p>
      </dgm:t>
    </dgm:pt>
    <dgm:pt modelId="{8D7CA0DE-06EE-40CF-8A64-AAAC21C8ACDD}" type="parTrans" cxnId="{1DBFCE72-EB84-49BC-ABAF-D8B5E9787825}">
      <dgm:prSet/>
      <dgm:spPr/>
      <dgm:t>
        <a:bodyPr/>
        <a:lstStyle/>
        <a:p>
          <a:endParaRPr lang="en-US"/>
        </a:p>
      </dgm:t>
    </dgm:pt>
    <dgm:pt modelId="{BEDC5700-C3A8-48BD-9DD8-54F455A6B0D2}" type="sibTrans" cxnId="{1DBFCE72-EB84-49BC-ABAF-D8B5E9787825}">
      <dgm:prSet/>
      <dgm:spPr/>
      <dgm:t>
        <a:bodyPr/>
        <a:lstStyle/>
        <a:p>
          <a:endParaRPr lang="en-US"/>
        </a:p>
      </dgm:t>
    </dgm:pt>
    <dgm:pt modelId="{8E5145F4-4E10-412F-B6E7-8CBD74B0F3EF}">
      <dgm:prSet/>
      <dgm:spPr/>
      <dgm:t>
        <a:bodyPr/>
        <a:lstStyle/>
        <a:p>
          <a:r>
            <a:rPr lang="ca-ES"/>
            <a:t>Formació Continua als professionals i treballadors</a:t>
          </a:r>
          <a:endParaRPr lang="en-US"/>
        </a:p>
      </dgm:t>
    </dgm:pt>
    <dgm:pt modelId="{92F900E3-1205-42BD-952B-8FC749AFBB9E}" type="parTrans" cxnId="{B449B571-2F06-474C-A333-44AE6D32E371}">
      <dgm:prSet/>
      <dgm:spPr/>
      <dgm:t>
        <a:bodyPr/>
        <a:lstStyle/>
        <a:p>
          <a:endParaRPr lang="en-US"/>
        </a:p>
      </dgm:t>
    </dgm:pt>
    <dgm:pt modelId="{1B7701AB-0649-478F-9E30-4BE3E064B2E5}" type="sibTrans" cxnId="{B449B571-2F06-474C-A333-44AE6D32E371}">
      <dgm:prSet/>
      <dgm:spPr/>
      <dgm:t>
        <a:bodyPr/>
        <a:lstStyle/>
        <a:p>
          <a:endParaRPr lang="en-US"/>
        </a:p>
      </dgm:t>
    </dgm:pt>
    <dgm:pt modelId="{9687859D-E4D3-4704-B567-B95DB823C738}">
      <dgm:prSet/>
      <dgm:spPr/>
      <dgm:t>
        <a:bodyPr/>
        <a:lstStyle/>
        <a:p>
          <a:r>
            <a:rPr lang="ca-ES"/>
            <a:t>Protocols d’actuació en el tracte a les persones grans. Controls periòdics</a:t>
          </a:r>
          <a:endParaRPr lang="en-US"/>
        </a:p>
      </dgm:t>
    </dgm:pt>
    <dgm:pt modelId="{A18098F9-1F51-4F37-B758-B06249CC838D}" type="parTrans" cxnId="{661E5D66-F3DF-4A24-88D2-8FD447D9A4E5}">
      <dgm:prSet/>
      <dgm:spPr/>
      <dgm:t>
        <a:bodyPr/>
        <a:lstStyle/>
        <a:p>
          <a:endParaRPr lang="en-US"/>
        </a:p>
      </dgm:t>
    </dgm:pt>
    <dgm:pt modelId="{F9914EF7-2D6F-41C0-97C7-3002874162B9}" type="sibTrans" cxnId="{661E5D66-F3DF-4A24-88D2-8FD447D9A4E5}">
      <dgm:prSet/>
      <dgm:spPr/>
      <dgm:t>
        <a:bodyPr/>
        <a:lstStyle/>
        <a:p>
          <a:endParaRPr lang="en-US"/>
        </a:p>
      </dgm:t>
    </dgm:pt>
    <dgm:pt modelId="{08F09225-048E-4A36-BB79-1768B7C3D2D1}">
      <dgm:prSet/>
      <dgm:spPr/>
      <dgm:t>
        <a:bodyPr/>
        <a:lstStyle/>
        <a:p>
          <a:r>
            <a:rPr lang="ca-ES"/>
            <a:t>Millorar les unitats de convivència</a:t>
          </a:r>
          <a:endParaRPr lang="en-US"/>
        </a:p>
      </dgm:t>
    </dgm:pt>
    <dgm:pt modelId="{944628C1-B5CB-4ADC-B0C7-19837CCBCEB6}" type="parTrans" cxnId="{D907BEE4-E876-4D03-B9C1-AA91244804DF}">
      <dgm:prSet/>
      <dgm:spPr/>
      <dgm:t>
        <a:bodyPr/>
        <a:lstStyle/>
        <a:p>
          <a:endParaRPr lang="en-US"/>
        </a:p>
      </dgm:t>
    </dgm:pt>
    <dgm:pt modelId="{63D25DE7-23D3-4810-899E-413678DEBF86}" type="sibTrans" cxnId="{D907BEE4-E876-4D03-B9C1-AA91244804DF}">
      <dgm:prSet/>
      <dgm:spPr/>
      <dgm:t>
        <a:bodyPr/>
        <a:lstStyle/>
        <a:p>
          <a:endParaRPr lang="en-US"/>
        </a:p>
      </dgm:t>
    </dgm:pt>
    <dgm:pt modelId="{F2D75568-F610-4E93-97EE-248F90E32CB0}" type="pres">
      <dgm:prSet presAssocID="{76DE7D1A-5C23-4A75-89F9-951B73A5D52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a-ES"/>
        </a:p>
      </dgm:t>
    </dgm:pt>
    <dgm:pt modelId="{EC7E5B1F-FFE3-4551-9C52-C5AB1411CEC5}" type="pres">
      <dgm:prSet presAssocID="{1DDF2D2F-4AA6-4C6E-9BFC-290B9B3C8819}" presName="thickLine" presStyleLbl="alignNode1" presStyleIdx="0" presStyleCnt="4"/>
      <dgm:spPr/>
    </dgm:pt>
    <dgm:pt modelId="{12116901-F46B-48EB-A2C6-0B33AA1C6C09}" type="pres">
      <dgm:prSet presAssocID="{1DDF2D2F-4AA6-4C6E-9BFC-290B9B3C8819}" presName="horz1" presStyleCnt="0"/>
      <dgm:spPr/>
    </dgm:pt>
    <dgm:pt modelId="{5A3C89C0-0F54-4A52-BF17-931420D28897}" type="pres">
      <dgm:prSet presAssocID="{1DDF2D2F-4AA6-4C6E-9BFC-290B9B3C8819}" presName="tx1" presStyleLbl="revTx" presStyleIdx="0" presStyleCnt="4"/>
      <dgm:spPr/>
      <dgm:t>
        <a:bodyPr/>
        <a:lstStyle/>
        <a:p>
          <a:endParaRPr lang="ca-ES"/>
        </a:p>
      </dgm:t>
    </dgm:pt>
    <dgm:pt modelId="{92D7152A-A6D4-43AE-AF1D-F49EC5A45D16}" type="pres">
      <dgm:prSet presAssocID="{1DDF2D2F-4AA6-4C6E-9BFC-290B9B3C8819}" presName="vert1" presStyleCnt="0"/>
      <dgm:spPr/>
    </dgm:pt>
    <dgm:pt modelId="{8D68C853-C23C-48D1-BDFB-7E5AD611C382}" type="pres">
      <dgm:prSet presAssocID="{8E5145F4-4E10-412F-B6E7-8CBD74B0F3EF}" presName="thickLine" presStyleLbl="alignNode1" presStyleIdx="1" presStyleCnt="4"/>
      <dgm:spPr/>
    </dgm:pt>
    <dgm:pt modelId="{6D958ED0-97C4-4C0F-88D9-D1F024654A30}" type="pres">
      <dgm:prSet presAssocID="{8E5145F4-4E10-412F-B6E7-8CBD74B0F3EF}" presName="horz1" presStyleCnt="0"/>
      <dgm:spPr/>
    </dgm:pt>
    <dgm:pt modelId="{A7D80EAF-DC6C-4103-88F7-9229F9A1E225}" type="pres">
      <dgm:prSet presAssocID="{8E5145F4-4E10-412F-B6E7-8CBD74B0F3EF}" presName="tx1" presStyleLbl="revTx" presStyleIdx="1" presStyleCnt="4"/>
      <dgm:spPr/>
      <dgm:t>
        <a:bodyPr/>
        <a:lstStyle/>
        <a:p>
          <a:endParaRPr lang="ca-ES"/>
        </a:p>
      </dgm:t>
    </dgm:pt>
    <dgm:pt modelId="{06D000F3-FB5B-4B01-B59D-59B6A1FE4AFF}" type="pres">
      <dgm:prSet presAssocID="{8E5145F4-4E10-412F-B6E7-8CBD74B0F3EF}" presName="vert1" presStyleCnt="0"/>
      <dgm:spPr/>
    </dgm:pt>
    <dgm:pt modelId="{99D5AF43-4B73-44D5-B9A3-8415B883111B}" type="pres">
      <dgm:prSet presAssocID="{9687859D-E4D3-4704-B567-B95DB823C738}" presName="thickLine" presStyleLbl="alignNode1" presStyleIdx="2" presStyleCnt="4"/>
      <dgm:spPr/>
    </dgm:pt>
    <dgm:pt modelId="{0AB75C39-A716-48A2-B587-258366D055BC}" type="pres">
      <dgm:prSet presAssocID="{9687859D-E4D3-4704-B567-B95DB823C738}" presName="horz1" presStyleCnt="0"/>
      <dgm:spPr/>
    </dgm:pt>
    <dgm:pt modelId="{9537797B-6F01-4BDE-A634-8679383302FE}" type="pres">
      <dgm:prSet presAssocID="{9687859D-E4D3-4704-B567-B95DB823C738}" presName="tx1" presStyleLbl="revTx" presStyleIdx="2" presStyleCnt="4"/>
      <dgm:spPr/>
      <dgm:t>
        <a:bodyPr/>
        <a:lstStyle/>
        <a:p>
          <a:endParaRPr lang="ca-ES"/>
        </a:p>
      </dgm:t>
    </dgm:pt>
    <dgm:pt modelId="{3A910795-9D70-4B2A-A0E0-B29E3DE5CA81}" type="pres">
      <dgm:prSet presAssocID="{9687859D-E4D3-4704-B567-B95DB823C738}" presName="vert1" presStyleCnt="0"/>
      <dgm:spPr/>
    </dgm:pt>
    <dgm:pt modelId="{E39B88D1-DD2E-434C-980A-A1A2265F30A8}" type="pres">
      <dgm:prSet presAssocID="{08F09225-048E-4A36-BB79-1768B7C3D2D1}" presName="thickLine" presStyleLbl="alignNode1" presStyleIdx="3" presStyleCnt="4"/>
      <dgm:spPr/>
    </dgm:pt>
    <dgm:pt modelId="{7BD2186E-9909-41B3-AB9B-2837F476DC9B}" type="pres">
      <dgm:prSet presAssocID="{08F09225-048E-4A36-BB79-1768B7C3D2D1}" presName="horz1" presStyleCnt="0"/>
      <dgm:spPr/>
    </dgm:pt>
    <dgm:pt modelId="{023F7C4F-2C0D-44C7-8C9D-211B859AF1FD}" type="pres">
      <dgm:prSet presAssocID="{08F09225-048E-4A36-BB79-1768B7C3D2D1}" presName="tx1" presStyleLbl="revTx" presStyleIdx="3" presStyleCnt="4"/>
      <dgm:spPr/>
      <dgm:t>
        <a:bodyPr/>
        <a:lstStyle/>
        <a:p>
          <a:endParaRPr lang="ca-ES"/>
        </a:p>
      </dgm:t>
    </dgm:pt>
    <dgm:pt modelId="{A1F9A269-7B69-4141-9037-238A60FD99E5}" type="pres">
      <dgm:prSet presAssocID="{08F09225-048E-4A36-BB79-1768B7C3D2D1}" presName="vert1" presStyleCnt="0"/>
      <dgm:spPr/>
    </dgm:pt>
  </dgm:ptLst>
  <dgm:cxnLst>
    <dgm:cxn modelId="{CA7BCAF8-6E2E-4CD2-9FA1-A7B521064CF3}" type="presOf" srcId="{8E5145F4-4E10-412F-B6E7-8CBD74B0F3EF}" destId="{A7D80EAF-DC6C-4103-88F7-9229F9A1E225}" srcOrd="0" destOrd="0" presId="urn:microsoft.com/office/officeart/2008/layout/LinedList"/>
    <dgm:cxn modelId="{4826527E-5DE1-48F8-A0AE-FA07A74C01C6}" type="presOf" srcId="{08F09225-048E-4A36-BB79-1768B7C3D2D1}" destId="{023F7C4F-2C0D-44C7-8C9D-211B859AF1FD}" srcOrd="0" destOrd="0" presId="urn:microsoft.com/office/officeart/2008/layout/LinedList"/>
    <dgm:cxn modelId="{1DBFCE72-EB84-49BC-ABAF-D8B5E9787825}" srcId="{76DE7D1A-5C23-4A75-89F9-951B73A5D52A}" destId="{1DDF2D2F-4AA6-4C6E-9BFC-290B9B3C8819}" srcOrd="0" destOrd="0" parTransId="{8D7CA0DE-06EE-40CF-8A64-AAAC21C8ACDD}" sibTransId="{BEDC5700-C3A8-48BD-9DD8-54F455A6B0D2}"/>
    <dgm:cxn modelId="{B449B571-2F06-474C-A333-44AE6D32E371}" srcId="{76DE7D1A-5C23-4A75-89F9-951B73A5D52A}" destId="{8E5145F4-4E10-412F-B6E7-8CBD74B0F3EF}" srcOrd="1" destOrd="0" parTransId="{92F900E3-1205-42BD-952B-8FC749AFBB9E}" sibTransId="{1B7701AB-0649-478F-9E30-4BE3E064B2E5}"/>
    <dgm:cxn modelId="{944E7666-EA7A-4661-8382-8A7B33950261}" type="presOf" srcId="{9687859D-E4D3-4704-B567-B95DB823C738}" destId="{9537797B-6F01-4BDE-A634-8679383302FE}" srcOrd="0" destOrd="0" presId="urn:microsoft.com/office/officeart/2008/layout/LinedList"/>
    <dgm:cxn modelId="{D907BEE4-E876-4D03-B9C1-AA91244804DF}" srcId="{76DE7D1A-5C23-4A75-89F9-951B73A5D52A}" destId="{08F09225-048E-4A36-BB79-1768B7C3D2D1}" srcOrd="3" destOrd="0" parTransId="{944628C1-B5CB-4ADC-B0C7-19837CCBCEB6}" sibTransId="{63D25DE7-23D3-4810-899E-413678DEBF86}"/>
    <dgm:cxn modelId="{CACABB8E-7DB9-447A-B6F3-12632570E66F}" type="presOf" srcId="{76DE7D1A-5C23-4A75-89F9-951B73A5D52A}" destId="{F2D75568-F610-4E93-97EE-248F90E32CB0}" srcOrd="0" destOrd="0" presId="urn:microsoft.com/office/officeart/2008/layout/LinedList"/>
    <dgm:cxn modelId="{661E5D66-F3DF-4A24-88D2-8FD447D9A4E5}" srcId="{76DE7D1A-5C23-4A75-89F9-951B73A5D52A}" destId="{9687859D-E4D3-4704-B567-B95DB823C738}" srcOrd="2" destOrd="0" parTransId="{A18098F9-1F51-4F37-B758-B06249CC838D}" sibTransId="{F9914EF7-2D6F-41C0-97C7-3002874162B9}"/>
    <dgm:cxn modelId="{62AA871C-6185-4235-ACC3-080D5F1D1DF6}" type="presOf" srcId="{1DDF2D2F-4AA6-4C6E-9BFC-290B9B3C8819}" destId="{5A3C89C0-0F54-4A52-BF17-931420D28897}" srcOrd="0" destOrd="0" presId="urn:microsoft.com/office/officeart/2008/layout/LinedList"/>
    <dgm:cxn modelId="{1BB179FA-34F5-4643-BD45-6638597D023D}" type="presParOf" srcId="{F2D75568-F610-4E93-97EE-248F90E32CB0}" destId="{EC7E5B1F-FFE3-4551-9C52-C5AB1411CEC5}" srcOrd="0" destOrd="0" presId="urn:microsoft.com/office/officeart/2008/layout/LinedList"/>
    <dgm:cxn modelId="{3A908F87-4DBB-4CDC-827B-601396E0F5C0}" type="presParOf" srcId="{F2D75568-F610-4E93-97EE-248F90E32CB0}" destId="{12116901-F46B-48EB-A2C6-0B33AA1C6C09}" srcOrd="1" destOrd="0" presId="urn:microsoft.com/office/officeart/2008/layout/LinedList"/>
    <dgm:cxn modelId="{719A0327-FE73-48F3-A157-C1DC65E5A4E7}" type="presParOf" srcId="{12116901-F46B-48EB-A2C6-0B33AA1C6C09}" destId="{5A3C89C0-0F54-4A52-BF17-931420D28897}" srcOrd="0" destOrd="0" presId="urn:microsoft.com/office/officeart/2008/layout/LinedList"/>
    <dgm:cxn modelId="{252CB2BC-780D-47F3-84CD-A8B6826ACAD9}" type="presParOf" srcId="{12116901-F46B-48EB-A2C6-0B33AA1C6C09}" destId="{92D7152A-A6D4-43AE-AF1D-F49EC5A45D16}" srcOrd="1" destOrd="0" presId="urn:microsoft.com/office/officeart/2008/layout/LinedList"/>
    <dgm:cxn modelId="{17AC4E0B-50AB-45F7-9F0F-BC6F347388A8}" type="presParOf" srcId="{F2D75568-F610-4E93-97EE-248F90E32CB0}" destId="{8D68C853-C23C-48D1-BDFB-7E5AD611C382}" srcOrd="2" destOrd="0" presId="urn:microsoft.com/office/officeart/2008/layout/LinedList"/>
    <dgm:cxn modelId="{CAA8A9FC-EB71-4342-9032-3EECD28BD908}" type="presParOf" srcId="{F2D75568-F610-4E93-97EE-248F90E32CB0}" destId="{6D958ED0-97C4-4C0F-88D9-D1F024654A30}" srcOrd="3" destOrd="0" presId="urn:microsoft.com/office/officeart/2008/layout/LinedList"/>
    <dgm:cxn modelId="{EF5B218F-F2DA-4238-9A37-85B1D217E071}" type="presParOf" srcId="{6D958ED0-97C4-4C0F-88D9-D1F024654A30}" destId="{A7D80EAF-DC6C-4103-88F7-9229F9A1E225}" srcOrd="0" destOrd="0" presId="urn:microsoft.com/office/officeart/2008/layout/LinedList"/>
    <dgm:cxn modelId="{225DD579-F3FD-44F2-9295-5688F4B46C87}" type="presParOf" srcId="{6D958ED0-97C4-4C0F-88D9-D1F024654A30}" destId="{06D000F3-FB5B-4B01-B59D-59B6A1FE4AFF}" srcOrd="1" destOrd="0" presId="urn:microsoft.com/office/officeart/2008/layout/LinedList"/>
    <dgm:cxn modelId="{F9DAE304-C699-49AE-B967-A271921CB2BD}" type="presParOf" srcId="{F2D75568-F610-4E93-97EE-248F90E32CB0}" destId="{99D5AF43-4B73-44D5-B9A3-8415B883111B}" srcOrd="4" destOrd="0" presId="urn:microsoft.com/office/officeart/2008/layout/LinedList"/>
    <dgm:cxn modelId="{E873A7C4-E62A-49CD-8FD8-3771E4ED40A6}" type="presParOf" srcId="{F2D75568-F610-4E93-97EE-248F90E32CB0}" destId="{0AB75C39-A716-48A2-B587-258366D055BC}" srcOrd="5" destOrd="0" presId="urn:microsoft.com/office/officeart/2008/layout/LinedList"/>
    <dgm:cxn modelId="{ADD6C81A-BEB3-4D1E-8A30-EF5B4166188A}" type="presParOf" srcId="{0AB75C39-A716-48A2-B587-258366D055BC}" destId="{9537797B-6F01-4BDE-A634-8679383302FE}" srcOrd="0" destOrd="0" presId="urn:microsoft.com/office/officeart/2008/layout/LinedList"/>
    <dgm:cxn modelId="{F396764F-C4E6-4C19-A5AC-BCB9EAF42206}" type="presParOf" srcId="{0AB75C39-A716-48A2-B587-258366D055BC}" destId="{3A910795-9D70-4B2A-A0E0-B29E3DE5CA81}" srcOrd="1" destOrd="0" presId="urn:microsoft.com/office/officeart/2008/layout/LinedList"/>
    <dgm:cxn modelId="{A9A32D0B-2BED-4F6D-814A-D37B2E50B1D6}" type="presParOf" srcId="{F2D75568-F610-4E93-97EE-248F90E32CB0}" destId="{E39B88D1-DD2E-434C-980A-A1A2265F30A8}" srcOrd="6" destOrd="0" presId="urn:microsoft.com/office/officeart/2008/layout/LinedList"/>
    <dgm:cxn modelId="{9116A6DA-3189-4442-8A37-2FD72E610F30}" type="presParOf" srcId="{F2D75568-F610-4E93-97EE-248F90E32CB0}" destId="{7BD2186E-9909-41B3-AB9B-2837F476DC9B}" srcOrd="7" destOrd="0" presId="urn:microsoft.com/office/officeart/2008/layout/LinedList"/>
    <dgm:cxn modelId="{B1275C15-2A38-4ADD-AA16-C899F60F9587}" type="presParOf" srcId="{7BD2186E-9909-41B3-AB9B-2837F476DC9B}" destId="{023F7C4F-2C0D-44C7-8C9D-211B859AF1FD}" srcOrd="0" destOrd="0" presId="urn:microsoft.com/office/officeart/2008/layout/LinedList"/>
    <dgm:cxn modelId="{9FFE970D-7FF7-4274-9BEF-644A9C79D17A}" type="presParOf" srcId="{7BD2186E-9909-41B3-AB9B-2837F476DC9B}" destId="{A1F9A269-7B69-4141-9037-238A60FD99E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65C8E6-E717-9FBE-13F1-26CDF3509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6CBFBC2-3065-E7C1-8872-CC9045842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313045F-E088-2BFD-1106-AED675F46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C296E01-B2F4-4386-EEC0-8559DC49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7C70FD5-0BF4-EC4F-0209-1FA85D65C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16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9462C5-AF4A-BE42-5029-6210F6DF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05E7F02B-2DF2-0E2E-6D01-EC4914BE2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EAB6995-229F-55E9-E494-27656F2E9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79066C8-712C-62DA-EE43-39926834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44D4B66-F1BA-4A5C-6121-4EF5D53A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87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57463CB-6BA2-4631-0C4E-DC72488F4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E7542F4-DCAA-DE74-D4EB-214347F6F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89421E5-8666-7359-01EA-C732B035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F608A23-3087-69C8-0EAB-B18DD88C1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0AB35E3-CDF0-06D6-6B49-6D5BBE9B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398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691E2E-043B-C3CE-9FC4-47222EB40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4A63F48-D21B-25FC-90A6-2EB77550E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EABA475-F85B-E56C-84CA-45EE5E63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E31A42F-F956-FFF8-D2A1-E4515DDD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F6D983B-1E84-6549-3F23-E23294EE6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7131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9483015-EB8E-9457-7796-E185BD137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71491CD-E046-3903-DF7C-EAA82B22D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67A5650-ED1D-EBCE-7F3F-E51E5B5F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45DD45A-D871-151B-67A7-BEAB6B11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08EA729-0CD4-D3C2-6646-8524B7BB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871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B8E6B6-139F-0EFF-273D-49521BC87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94E4A13-8BA0-B4C8-25B3-4C1B9F7F50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DA4CA5E-BBC8-E7ED-1C98-9E546600D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93CA751-8A09-1AC4-A192-D5AB36F0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CA23069-D8E1-F8DD-81BC-1575A7B4F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54DC701-E14B-09D5-9D2D-145FADB3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920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964CFAB-9CE7-3163-72F6-EC5F30121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415A52D-538D-132B-A319-75D0EE516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37A60A1-4D21-21F3-EB36-76B69A1A5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74BAF04-DD39-308F-75A9-8675F4993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9C960D0-C619-1E7C-F7E0-3C3F2F3E4C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5DA88C1-1226-15AF-3B2A-461AB69FA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68FB572B-86C3-9527-E401-E655CD734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708EDC45-1FD4-C2CC-F21C-E2747BF4D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78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77F97B0-BCD0-D7F3-A150-942D897D7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39F29A72-93BE-2D69-3029-2BB30DB75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83D8002-79B2-E4DD-265A-563783E6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E8B6C87-CF0D-605E-6126-F5ED7FBB0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55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27B8488-74A8-56B7-5455-683730936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7268BC43-D8A2-FAD2-1FC2-EB55BDE7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84665137-43AA-C214-9FA1-407FB1E0C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449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868FB0-4432-A5BF-86DB-B22FF4E8D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30E50FF-8EAD-30AA-3E4E-089FD9FE9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EE4A651-E45F-CA21-A36B-CE8B8A3CB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B695CF9-D259-8439-9AD1-63DE60B4F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6E9C2E7F-701D-BD9B-F487-917B29223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D936A0A-94F4-D119-8A05-0EF89DF3A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978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FD95D22-7908-9559-9398-98E295415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2C09A2C1-28F8-2C2C-623D-4B5BDA710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E8DC9E3B-1ABC-3EAA-960E-F6E9D603A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EAC0F66-DF28-BC49-9D46-5BBF263A8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D3ACC13-7BB4-7CDA-76C9-5CE37934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DF9B7AD-6EBC-EC51-4174-9F4EEB5E5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33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BC6FAC2-1688-D5BF-8EDA-5C8DEBBF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101F80A-16E8-DA35-2BB9-71D015652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944C0C7-252E-164E-67C8-63A07C013B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8D212-39EB-48EB-9ACF-84AB8929161A}" type="datetimeFigureOut">
              <a:rPr lang="es-ES" smtClean="0"/>
              <a:t>06/02/2023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6964F29-C292-AD17-FA9B-D1C4D85D2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4A7BC9C-127C-4862-77EC-C3BB516BB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7161A-2383-4076-86AB-2B22F56D67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308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0B3B9DBC-97CC-4A18-B4A6-66E2402922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4492644-1D84-449E-94E4-5FC5C873D3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774E863-599B-C05B-B547-C09441A5D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s-ES" sz="8000">
                <a:solidFill>
                  <a:srgbClr val="FFFFFF"/>
                </a:solidFill>
              </a:rPr>
              <a:t>M Vilardell</a:t>
            </a: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xmlns="" id="{94EE1A74-DEBF-434E-8B5E-7AB296ECB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xmlns="" id="{8C7C4D4B-92D9-4FA4-A294-749E8574FF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xmlns="" id="{BADA3358-2A3F-41B0-A458-6FD1DB3AF9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C92E7E3-52C0-BABB-BE9E-6BED0EA9F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s-ES" sz="3200" b="1">
                <a:solidFill>
                  <a:srgbClr val="FEFFFF"/>
                </a:solidFill>
              </a:rPr>
              <a:t>Maltractament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xmlns="" id="{E4737216-37B2-43AD-AB08-05BFCCEFC9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9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8D27C51C-338D-CF29-0103-9DE3B49CCF17}"/>
              </a:ext>
            </a:extLst>
          </p:cNvPr>
          <p:cNvSpPr/>
          <p:nvPr/>
        </p:nvSpPr>
        <p:spPr>
          <a:xfrm>
            <a:off x="2796655" y="435596"/>
            <a:ext cx="6225436" cy="851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3200"/>
              <a:t>Com afrontar el Maltractament</a:t>
            </a:r>
          </a:p>
        </p:txBody>
      </p:sp>
      <p:sp>
        <p:nvSpPr>
          <p:cNvPr id="3" name="Flecha: hacia abajo 2">
            <a:extLst>
              <a:ext uri="{FF2B5EF4-FFF2-40B4-BE49-F238E27FC236}">
                <a16:creationId xmlns:a16="http://schemas.microsoft.com/office/drawing/2014/main" xmlns="" id="{91179717-3210-354B-456B-D1CBFF10C589}"/>
              </a:ext>
            </a:extLst>
          </p:cNvPr>
          <p:cNvSpPr/>
          <p:nvPr/>
        </p:nvSpPr>
        <p:spPr>
          <a:xfrm>
            <a:off x="5592773" y="1592030"/>
            <a:ext cx="390735" cy="426988"/>
          </a:xfrm>
          <a:prstGeom prst="downArrow">
            <a:avLst>
              <a:gd name="adj1" fmla="val 50000"/>
              <a:gd name="adj2" fmla="val 520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41C06E1C-6B8E-4889-D47D-4FE2915BB4AD}"/>
              </a:ext>
            </a:extLst>
          </p:cNvPr>
          <p:cNvSpPr/>
          <p:nvPr/>
        </p:nvSpPr>
        <p:spPr>
          <a:xfrm>
            <a:off x="2796655" y="2137443"/>
            <a:ext cx="6225436" cy="851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3200"/>
              <a:t>Fent PREVENCIÓ</a:t>
            </a:r>
          </a:p>
        </p:txBody>
      </p:sp>
      <p:sp>
        <p:nvSpPr>
          <p:cNvPr id="5" name="Flecha: hacia abajo 4">
            <a:extLst>
              <a:ext uri="{FF2B5EF4-FFF2-40B4-BE49-F238E27FC236}">
                <a16:creationId xmlns:a16="http://schemas.microsoft.com/office/drawing/2014/main" xmlns="" id="{0EE21974-A169-83EF-074F-6B0499562FA9}"/>
              </a:ext>
            </a:extLst>
          </p:cNvPr>
          <p:cNvSpPr/>
          <p:nvPr/>
        </p:nvSpPr>
        <p:spPr>
          <a:xfrm>
            <a:off x="5592773" y="3215506"/>
            <a:ext cx="390735" cy="426988"/>
          </a:xfrm>
          <a:prstGeom prst="downArrow">
            <a:avLst>
              <a:gd name="adj1" fmla="val 50000"/>
              <a:gd name="adj2" fmla="val 520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" name="Flecha: hacia abajo 5">
            <a:extLst>
              <a:ext uri="{FF2B5EF4-FFF2-40B4-BE49-F238E27FC236}">
                <a16:creationId xmlns:a16="http://schemas.microsoft.com/office/drawing/2014/main" xmlns="" id="{A83B0436-5183-BF2A-2D62-9DED6B45B619}"/>
              </a:ext>
            </a:extLst>
          </p:cNvPr>
          <p:cNvSpPr/>
          <p:nvPr/>
        </p:nvSpPr>
        <p:spPr>
          <a:xfrm>
            <a:off x="5518638" y="4976833"/>
            <a:ext cx="390735" cy="426988"/>
          </a:xfrm>
          <a:prstGeom prst="downArrow">
            <a:avLst>
              <a:gd name="adj1" fmla="val 50000"/>
              <a:gd name="adj2" fmla="val 520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6660C5C6-8FDC-8589-F054-D5ACFE740BB8}"/>
              </a:ext>
            </a:extLst>
          </p:cNvPr>
          <p:cNvSpPr/>
          <p:nvPr/>
        </p:nvSpPr>
        <p:spPr>
          <a:xfrm>
            <a:off x="2796655" y="3778222"/>
            <a:ext cx="6225436" cy="851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3200"/>
              <a:t>Disminuir la FRAGILITAT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94EDA40B-B696-EF73-5240-EC3D22D52145}"/>
              </a:ext>
            </a:extLst>
          </p:cNvPr>
          <p:cNvSpPr/>
          <p:nvPr/>
        </p:nvSpPr>
        <p:spPr>
          <a:xfrm>
            <a:off x="2796655" y="5570634"/>
            <a:ext cx="6225436" cy="851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3200"/>
              <a:t>Menys vulnerables</a:t>
            </a:r>
          </a:p>
        </p:txBody>
      </p:sp>
    </p:spTree>
    <p:extLst>
      <p:ext uri="{BB962C8B-B14F-4D97-AF65-F5344CB8AC3E}">
        <p14:creationId xmlns:p14="http://schemas.microsoft.com/office/powerpoint/2010/main" val="202378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3E57A3F2-3497-430E-BCD2-151E9B574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88B1F424-0E60-4F04-AFC7-00E1F2110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xmlns="" id="{6B509DD1-7F4E-4C4D-9B18-626473A5F7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xmlns="" id="{BB89D3BB-9A77-48E3-8C98-9A0A1DD4F7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5D6495-FB2C-DD25-FF03-C66E50A1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ca-ES" b="1" dirty="0">
                <a:solidFill>
                  <a:srgbClr val="FFFF00"/>
                </a:solidFill>
              </a:rPr>
              <a:t>Factors de fragilitat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xmlns="" id="{AA925CDF-932E-2B35-2803-AE5CEC81DF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608767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230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3E57A3F2-3497-430E-BCD2-151E9B574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xmlns="" id="{88B1F424-0E60-4F04-AFC7-00E1F2110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xmlns="" id="{6B509DD1-7F4E-4C4D-9B18-626473A5F7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xmlns="" id="{BB89D3BB-9A77-48E3-8C98-9A0A1DD4F7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5D6495-FB2C-DD25-FF03-C66E50A1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978658" cy="3601914"/>
          </a:xfrm>
        </p:spPr>
        <p:txBody>
          <a:bodyPr anchor="ctr">
            <a:normAutofit/>
          </a:bodyPr>
          <a:lstStyle/>
          <a:p>
            <a:r>
              <a:rPr lang="ca-ES" dirty="0">
                <a:solidFill>
                  <a:srgbClr val="FFFFFF"/>
                </a:solidFill>
              </a:rPr>
              <a:t>Factors demogràfics i socials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xmlns="" id="{2C689FD3-696D-A390-3191-EDEB1F19C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513615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191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3E57A3F2-3497-430E-BCD2-151E9B574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xmlns="" id="{88B1F424-0E60-4F04-AFC7-00E1F2110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xmlns="" id="{6B509DD1-7F4E-4C4D-9B18-626473A5F7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xmlns="" id="{BB89D3BB-9A77-48E3-8C98-9A0A1DD4F7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5D6495-FB2C-DD25-FF03-C66E50A1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ca-ES" sz="4400" dirty="0">
                <a:solidFill>
                  <a:schemeClr val="bg1"/>
                </a:solidFill>
              </a:rPr>
              <a:t>Estils de vida</a:t>
            </a:r>
            <a:endParaRPr lang="ca-ES" dirty="0">
              <a:solidFill>
                <a:srgbClr val="FFFFFF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xmlns="" id="{2C689FD3-696D-A390-3191-EDEB1F19C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527237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0273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3E57A3F2-3497-430E-BCD2-151E9B574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xmlns="" id="{88B1F424-0E60-4F04-AFC7-00E1F2110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xmlns="" id="{6B509DD1-7F4E-4C4D-9B18-626473A5F7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xmlns="" id="{BB89D3BB-9A77-48E3-8C98-9A0A1DD4F7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5D6495-FB2C-DD25-FF03-C66E50A1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3063500" cy="3601914"/>
          </a:xfrm>
        </p:spPr>
        <p:txBody>
          <a:bodyPr anchor="ctr">
            <a:normAutofit/>
          </a:bodyPr>
          <a:lstStyle/>
          <a:p>
            <a:r>
              <a:rPr lang="ca-ES" sz="4400" dirty="0">
                <a:solidFill>
                  <a:schemeClr val="bg1"/>
                </a:solidFill>
              </a:rPr>
              <a:t>Personalitat</a:t>
            </a:r>
            <a:endParaRPr lang="ca-ES" dirty="0">
              <a:solidFill>
                <a:srgbClr val="FFFFFF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xmlns="" id="{2C689FD3-696D-A390-3191-EDEB1F19C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49344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8088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3E57A3F2-3497-430E-BCD2-151E9B5748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xmlns="" id="{88B1F424-0E60-4F04-AFC7-00E1F21101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xmlns="" id="{6B509DD1-7F4E-4C4D-9B18-626473A5F7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8">
            <a:extLst>
              <a:ext uri="{FF2B5EF4-FFF2-40B4-BE49-F238E27FC236}">
                <a16:creationId xmlns:a16="http://schemas.microsoft.com/office/drawing/2014/main" xmlns="" id="{BB89D3BB-9A77-48E3-8C98-9A0A1DD4F7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5D6495-FB2C-DD25-FF03-C66E50A1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ca-ES" sz="4400" dirty="0">
                <a:solidFill>
                  <a:schemeClr val="bg1"/>
                </a:solidFill>
              </a:rPr>
              <a:t>Factors clínics</a:t>
            </a:r>
            <a:endParaRPr lang="ca-ES" dirty="0">
              <a:solidFill>
                <a:srgbClr val="FFFFFF"/>
              </a:soli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xmlns="" id="{2C689FD3-696D-A390-3191-EDEB1F19C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627760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7147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8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85D6495-FB2C-DD25-FF03-C66E50A16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80" y="685800"/>
            <a:ext cx="3028212" cy="5105400"/>
          </a:xfrm>
        </p:spPr>
        <p:txBody>
          <a:bodyPr>
            <a:normAutofit/>
          </a:bodyPr>
          <a:lstStyle/>
          <a:p>
            <a:r>
              <a:rPr lang="ca-ES" sz="3100" dirty="0">
                <a:solidFill>
                  <a:srgbClr val="FFFFFF"/>
                </a:solidFill>
              </a:rPr>
              <a:t>INFORMACIÓ I FORMACIÓ A LA CIUTADANIA-ALS PROFESSIONALS I TREBALLADORS DEL SECTOR SOCI-SANITARI</a:t>
            </a:r>
          </a:p>
        </p:txBody>
      </p:sp>
      <p:graphicFrame>
        <p:nvGraphicFramePr>
          <p:cNvPr id="19" name="Marcador de contenido 2">
            <a:extLst>
              <a:ext uri="{FF2B5EF4-FFF2-40B4-BE49-F238E27FC236}">
                <a16:creationId xmlns:a16="http://schemas.microsoft.com/office/drawing/2014/main" xmlns="" id="{93383FE0-5FB6-274F-C44E-4DE251E57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242105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1378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</TotalTime>
  <Words>132</Words>
  <Application>Microsoft Office PowerPoint</Application>
  <PresentationFormat>Panorámica</PresentationFormat>
  <Paragraphs>49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 Vilardell</vt:lpstr>
      <vt:lpstr>Presentación de PowerPoint</vt:lpstr>
      <vt:lpstr>Factors de fragilitat</vt:lpstr>
      <vt:lpstr>Factors demogràfics i socials</vt:lpstr>
      <vt:lpstr>Estils de vida</vt:lpstr>
      <vt:lpstr>Personalitat</vt:lpstr>
      <vt:lpstr>Factors clínics</vt:lpstr>
      <vt:lpstr>INFORMACIÓ I FORMACIÓ A LA CIUTADANIA-ALS PROFESSIONALS I TREBALLADORS DEL SECTOR SOCI-SANITARI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 Vilardell</dc:title>
  <dc:creator>Moises Labrador Horrillo</dc:creator>
  <cp:lastModifiedBy>Propietario</cp:lastModifiedBy>
  <cp:revision>5</cp:revision>
  <cp:lastPrinted>2023-01-14T17:47:16Z</cp:lastPrinted>
  <dcterms:created xsi:type="dcterms:W3CDTF">2023-01-14T11:04:46Z</dcterms:created>
  <dcterms:modified xsi:type="dcterms:W3CDTF">2023-02-06T13:38:12Z</dcterms:modified>
</cp:coreProperties>
</file>