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420" r:id="rId5"/>
    <p:sldId id="396" r:id="rId6"/>
    <p:sldId id="429" r:id="rId7"/>
    <p:sldId id="434" r:id="rId8"/>
    <p:sldId id="421" r:id="rId9"/>
    <p:sldId id="422" r:id="rId10"/>
    <p:sldId id="413" r:id="rId11"/>
    <p:sldId id="274" r:id="rId12"/>
    <p:sldId id="430" r:id="rId13"/>
    <p:sldId id="401" r:id="rId14"/>
    <p:sldId id="431" r:id="rId15"/>
    <p:sldId id="403" r:id="rId16"/>
    <p:sldId id="405" r:id="rId17"/>
    <p:sldId id="406" r:id="rId18"/>
    <p:sldId id="408" r:id="rId19"/>
    <p:sldId id="433" r:id="rId20"/>
    <p:sldId id="423" r:id="rId21"/>
    <p:sldId id="427" r:id="rId22"/>
    <p:sldId id="424" r:id="rId23"/>
    <p:sldId id="409" r:id="rId24"/>
    <p:sldId id="432" r:id="rId25"/>
    <p:sldId id="399" r:id="rId26"/>
    <p:sldId id="385" r:id="rId27"/>
    <p:sldId id="386" r:id="rId28"/>
    <p:sldId id="383" r:id="rId29"/>
    <p:sldId id="398" r:id="rId30"/>
    <p:sldId id="388" r:id="rId31"/>
    <p:sldId id="415" r:id="rId32"/>
    <p:sldId id="394" r:id="rId33"/>
    <p:sldId id="425" r:id="rId34"/>
    <p:sldId id="426" r:id="rId35"/>
    <p:sldId id="419" r:id="rId36"/>
  </p:sldIdLst>
  <p:sldSz cx="12801600" cy="9601200" type="A3"/>
  <p:notesSz cx="7099300" cy="10234613"/>
  <p:defaultTextStyle>
    <a:defPPr>
      <a:defRPr lang="es-ES"/>
    </a:defPPr>
    <a:lvl1pPr marL="0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735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472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2209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943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3681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4417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5152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5888" algn="l" defTabSz="122147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 per defecte" id="{8F9E7FF0-F039-41B0-98C5-B645D4199F44}">
          <p14:sldIdLst>
            <p14:sldId id="420"/>
            <p14:sldId id="396"/>
            <p14:sldId id="429"/>
            <p14:sldId id="434"/>
            <p14:sldId id="421"/>
            <p14:sldId id="422"/>
            <p14:sldId id="413"/>
            <p14:sldId id="274"/>
            <p14:sldId id="430"/>
            <p14:sldId id="401"/>
            <p14:sldId id="431"/>
            <p14:sldId id="403"/>
            <p14:sldId id="405"/>
            <p14:sldId id="406"/>
            <p14:sldId id="408"/>
            <p14:sldId id="433"/>
            <p14:sldId id="423"/>
            <p14:sldId id="427"/>
            <p14:sldId id="424"/>
            <p14:sldId id="409"/>
            <p14:sldId id="432"/>
            <p14:sldId id="399"/>
            <p14:sldId id="385"/>
            <p14:sldId id="386"/>
            <p14:sldId id="383"/>
            <p14:sldId id="398"/>
            <p14:sldId id="388"/>
            <p14:sldId id="415"/>
            <p14:sldId id="394"/>
            <p14:sldId id="425"/>
            <p14:sldId id="426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ilar Perez Lozano" initials="MPPL" lastIdx="12" clrIdx="0">
    <p:extLst>
      <p:ext uri="{19B8F6BF-5375-455C-9EA6-DF929625EA0E}">
        <p15:presenceInfo xmlns:p15="http://schemas.microsoft.com/office/powerpoint/2012/main" userId="S-1-5-21-2417710379-2167436481-1749082152-8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2A793-CC36-472B-A44C-EB842C10B440}" v="1278" dt="2023-10-18T09:11:10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54" y="6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la Zafrilla Chueca" userId="21494ff6-a607-4382-8bbb-d0bd94d58ece" providerId="ADAL" clId="{4CF2A793-CC36-472B-A44C-EB842C10B440}"/>
    <pc:docChg chg="custSel addSld modSld">
      <pc:chgData name="Adela Zafrilla Chueca" userId="21494ff6-a607-4382-8bbb-d0bd94d58ece" providerId="ADAL" clId="{4CF2A793-CC36-472B-A44C-EB842C10B440}" dt="2023-10-18T09:11:10.934" v="463" actId="478"/>
      <pc:docMkLst>
        <pc:docMk/>
      </pc:docMkLst>
      <pc:sldChg chg="addSp modSp">
        <pc:chgData name="Adela Zafrilla Chueca" userId="21494ff6-a607-4382-8bbb-d0bd94d58ece" providerId="ADAL" clId="{4CF2A793-CC36-472B-A44C-EB842C10B440}" dt="2023-10-18T08:30:56.751" v="448" actId="12"/>
        <pc:sldMkLst>
          <pc:docMk/>
          <pc:sldMk cId="3418110200" sldId="394"/>
        </pc:sldMkLst>
        <pc:spChg chg="mod">
          <ac:chgData name="Adela Zafrilla Chueca" userId="21494ff6-a607-4382-8bbb-d0bd94d58ece" providerId="ADAL" clId="{4CF2A793-CC36-472B-A44C-EB842C10B440}" dt="2023-10-18T08:30:56.751" v="448" actId="12"/>
          <ac:spMkLst>
            <pc:docMk/>
            <pc:sldMk cId="3418110200" sldId="394"/>
            <ac:spMk id="2" creationId="{00000000-0000-0000-0000-000000000000}"/>
          </ac:spMkLst>
        </pc:spChg>
        <pc:spChg chg="add mod">
          <ac:chgData name="Adela Zafrilla Chueca" userId="21494ff6-a607-4382-8bbb-d0bd94d58ece" providerId="ADAL" clId="{4CF2A793-CC36-472B-A44C-EB842C10B440}" dt="2023-10-18T08:23:25.237" v="390"/>
          <ac:spMkLst>
            <pc:docMk/>
            <pc:sldMk cId="3418110200" sldId="394"/>
            <ac:spMk id="3" creationId="{3F10F7FA-C8D2-4032-B6D0-F95981FD86B8}"/>
          </ac:spMkLst>
        </pc:spChg>
      </pc:sldChg>
      <pc:sldChg chg="addSp delSp modSp">
        <pc:chgData name="Adela Zafrilla Chueca" userId="21494ff6-a607-4382-8bbb-d0bd94d58ece" providerId="ADAL" clId="{4CF2A793-CC36-472B-A44C-EB842C10B440}" dt="2023-10-18T09:09:58.355" v="456" actId="1076"/>
        <pc:sldMkLst>
          <pc:docMk/>
          <pc:sldMk cId="1137602022" sldId="427"/>
        </pc:sldMkLst>
        <pc:picChg chg="del">
          <ac:chgData name="Adela Zafrilla Chueca" userId="21494ff6-a607-4382-8bbb-d0bd94d58ece" providerId="ADAL" clId="{4CF2A793-CC36-472B-A44C-EB842C10B440}" dt="2023-10-18T09:09:53.218" v="454" actId="478"/>
          <ac:picMkLst>
            <pc:docMk/>
            <pc:sldMk cId="1137602022" sldId="427"/>
            <ac:picMk id="4" creationId="{86CF3419-8780-484D-9466-FF278ECEC3FB}"/>
          </ac:picMkLst>
        </pc:picChg>
        <pc:picChg chg="add mod">
          <ac:chgData name="Adela Zafrilla Chueca" userId="21494ff6-a607-4382-8bbb-d0bd94d58ece" providerId="ADAL" clId="{4CF2A793-CC36-472B-A44C-EB842C10B440}" dt="2023-10-18T09:09:58.355" v="456" actId="1076"/>
          <ac:picMkLst>
            <pc:docMk/>
            <pc:sldMk cId="1137602022" sldId="427"/>
            <ac:picMk id="5" creationId="{3AB5A266-A400-46E7-92D7-48B33C6104DF}"/>
          </ac:picMkLst>
        </pc:picChg>
      </pc:sldChg>
      <pc:sldChg chg="addSp modSp">
        <pc:chgData name="Adela Zafrilla Chueca" userId="21494ff6-a607-4382-8bbb-d0bd94d58ece" providerId="ADAL" clId="{4CF2A793-CC36-472B-A44C-EB842C10B440}" dt="2023-10-18T09:05:56.831" v="453" actId="20577"/>
        <pc:sldMkLst>
          <pc:docMk/>
          <pc:sldMk cId="4176594299" sldId="433"/>
        </pc:sldMkLst>
        <pc:spChg chg="add mod">
          <ac:chgData name="Adela Zafrilla Chueca" userId="21494ff6-a607-4382-8bbb-d0bd94d58ece" providerId="ADAL" clId="{4CF2A793-CC36-472B-A44C-EB842C10B440}" dt="2023-10-18T09:05:56.831" v="453" actId="20577"/>
          <ac:spMkLst>
            <pc:docMk/>
            <pc:sldMk cId="4176594299" sldId="433"/>
            <ac:spMk id="3" creationId="{2CA07579-A8C1-4361-8DF1-F5FE35661181}"/>
          </ac:spMkLst>
        </pc:spChg>
        <pc:picChg chg="mod">
          <ac:chgData name="Adela Zafrilla Chueca" userId="21494ff6-a607-4382-8bbb-d0bd94d58ece" providerId="ADAL" clId="{4CF2A793-CC36-472B-A44C-EB842C10B440}" dt="2023-10-18T09:05:45.010" v="449" actId="14100"/>
          <ac:picMkLst>
            <pc:docMk/>
            <pc:sldMk cId="4176594299" sldId="433"/>
            <ac:picMk id="2" creationId="{8F3DAE34-1A13-4AA1-B9B4-2330239FF8A6}"/>
          </ac:picMkLst>
        </pc:picChg>
      </pc:sldChg>
      <pc:sldChg chg="addSp delSp modSp add">
        <pc:chgData name="Adela Zafrilla Chueca" userId="21494ff6-a607-4382-8bbb-d0bd94d58ece" providerId="ADAL" clId="{4CF2A793-CC36-472B-A44C-EB842C10B440}" dt="2023-10-18T09:11:10.934" v="463" actId="478"/>
        <pc:sldMkLst>
          <pc:docMk/>
          <pc:sldMk cId="1511245723" sldId="434"/>
        </pc:sldMkLst>
        <pc:spChg chg="del">
          <ac:chgData name="Adela Zafrilla Chueca" userId="21494ff6-a607-4382-8bbb-d0bd94d58ece" providerId="ADAL" clId="{4CF2A793-CC36-472B-A44C-EB842C10B440}" dt="2023-10-18T09:11:10.934" v="463" actId="478"/>
          <ac:spMkLst>
            <pc:docMk/>
            <pc:sldMk cId="1511245723" sldId="434"/>
            <ac:spMk id="2" creationId="{D9DFDBDF-2224-4F43-9EC4-C3004F868F48}"/>
          </ac:spMkLst>
        </pc:spChg>
        <pc:spChg chg="del">
          <ac:chgData name="Adela Zafrilla Chueca" userId="21494ff6-a607-4382-8bbb-d0bd94d58ece" providerId="ADAL" clId="{4CF2A793-CC36-472B-A44C-EB842C10B440}" dt="2023-10-18T09:11:09.776" v="462" actId="478"/>
          <ac:spMkLst>
            <pc:docMk/>
            <pc:sldMk cId="1511245723" sldId="434"/>
            <ac:spMk id="3" creationId="{8D245D27-D6FD-4DEF-9BB9-DF627C71A749}"/>
          </ac:spMkLst>
        </pc:spChg>
        <pc:picChg chg="add mod">
          <ac:chgData name="Adela Zafrilla Chueca" userId="21494ff6-a607-4382-8bbb-d0bd94d58ece" providerId="ADAL" clId="{4CF2A793-CC36-472B-A44C-EB842C10B440}" dt="2023-10-18T09:11:05.466" v="461" actId="14100"/>
          <ac:picMkLst>
            <pc:docMk/>
            <pc:sldMk cId="1511245723" sldId="434"/>
            <ac:picMk id="4" creationId="{CB017DCD-C2F8-4428-9BC2-777864E381A3}"/>
          </ac:picMkLst>
        </pc:picChg>
      </pc:sldChg>
    </pc:docChg>
  </pc:docChgLst>
  <pc:docChgLst>
    <pc:chgData name="Adela Zafrilla Chueca" userId="21494ff6-a607-4382-8bbb-d0bd94d58ece" providerId="ADAL" clId="{0B95472B-DD88-4A2F-BE9C-3E447A736F1C}"/>
    <pc:docChg chg="custSel addSld delSld modSld sldOrd modSection">
      <pc:chgData name="Adela Zafrilla Chueca" userId="21494ff6-a607-4382-8bbb-d0bd94d58ece" providerId="ADAL" clId="{0B95472B-DD88-4A2F-BE9C-3E447A736F1C}" dt="2023-10-17T11:17:44.878" v="808" actId="1076"/>
      <pc:docMkLst>
        <pc:docMk/>
      </pc:docMkLst>
      <pc:sldChg chg="delSp modSp">
        <pc:chgData name="Adela Zafrilla Chueca" userId="21494ff6-a607-4382-8bbb-d0bd94d58ece" providerId="ADAL" clId="{0B95472B-DD88-4A2F-BE9C-3E447A736F1C}" dt="2023-10-17T10:38:41.684" v="344" actId="20577"/>
        <pc:sldMkLst>
          <pc:docMk/>
          <pc:sldMk cId="236670581" sldId="274"/>
        </pc:sldMkLst>
        <pc:spChg chg="del">
          <ac:chgData name="Adela Zafrilla Chueca" userId="21494ff6-a607-4382-8bbb-d0bd94d58ece" providerId="ADAL" clId="{0B95472B-DD88-4A2F-BE9C-3E447A736F1C}" dt="2023-10-17T10:31:28.954" v="76"/>
          <ac:spMkLst>
            <pc:docMk/>
            <pc:sldMk cId="236670581" sldId="274"/>
            <ac:spMk id="2" creationId="{ED85D2FC-15FB-4AC9-BED4-0297586AF7A7}"/>
          </ac:spMkLst>
        </pc:spChg>
        <pc:spChg chg="mod">
          <ac:chgData name="Adela Zafrilla Chueca" userId="21494ff6-a607-4382-8bbb-d0bd94d58ece" providerId="ADAL" clId="{0B95472B-DD88-4A2F-BE9C-3E447A736F1C}" dt="2023-10-17T10:30:51.277" v="74" actId="20577"/>
          <ac:spMkLst>
            <pc:docMk/>
            <pc:sldMk cId="236670581" sldId="274"/>
            <ac:spMk id="20" creationId="{87AF6762-2C27-4928-AC30-6CBE18EF31D0}"/>
          </ac:spMkLst>
        </pc:spChg>
        <pc:spChg chg="mod">
          <ac:chgData name="Adela Zafrilla Chueca" userId="21494ff6-a607-4382-8bbb-d0bd94d58ece" providerId="ADAL" clId="{0B95472B-DD88-4A2F-BE9C-3E447A736F1C}" dt="2023-10-17T10:38:41.684" v="344" actId="20577"/>
          <ac:spMkLst>
            <pc:docMk/>
            <pc:sldMk cId="236670581" sldId="274"/>
            <ac:spMk id="24" creationId="{00000000-0000-0000-0000-000000000000}"/>
          </ac:spMkLst>
        </pc:spChg>
        <pc:spChg chg="del">
          <ac:chgData name="Adela Zafrilla Chueca" userId="21494ff6-a607-4382-8bbb-d0bd94d58ece" providerId="ADAL" clId="{0B95472B-DD88-4A2F-BE9C-3E447A736F1C}" dt="2023-10-17T10:29:56.853" v="2" actId="478"/>
          <ac:spMkLst>
            <pc:docMk/>
            <pc:sldMk cId="236670581" sldId="274"/>
            <ac:spMk id="26" creationId="{00000000-0000-0000-0000-000000000000}"/>
          </ac:spMkLst>
        </pc:spChg>
      </pc:sldChg>
      <pc:sldChg chg="addSp delSp modSp">
        <pc:chgData name="Adela Zafrilla Chueca" userId="21494ff6-a607-4382-8bbb-d0bd94d58ece" providerId="ADAL" clId="{0B95472B-DD88-4A2F-BE9C-3E447A736F1C}" dt="2023-10-17T11:17:07.175" v="804" actId="14100"/>
        <pc:sldMkLst>
          <pc:docMk/>
          <pc:sldMk cId="1360773102" sldId="388"/>
        </pc:sldMkLst>
        <pc:spChg chg="mod">
          <ac:chgData name="Adela Zafrilla Chueca" userId="21494ff6-a607-4382-8bbb-d0bd94d58ece" providerId="ADAL" clId="{0B95472B-DD88-4A2F-BE9C-3E447A736F1C}" dt="2023-10-17T10:49:06.718" v="601" actId="790"/>
          <ac:spMkLst>
            <pc:docMk/>
            <pc:sldMk cId="1360773102" sldId="388"/>
            <ac:spMk id="2" creationId="{00000000-0000-0000-0000-000000000000}"/>
          </ac:spMkLst>
        </pc:spChg>
        <pc:spChg chg="del">
          <ac:chgData name="Adela Zafrilla Chueca" userId="21494ff6-a607-4382-8bbb-d0bd94d58ece" providerId="ADAL" clId="{0B95472B-DD88-4A2F-BE9C-3E447A736F1C}" dt="2023-10-17T11:15:09.831" v="800" actId="478"/>
          <ac:spMkLst>
            <pc:docMk/>
            <pc:sldMk cId="1360773102" sldId="388"/>
            <ac:spMk id="9" creationId="{00000000-0000-0000-0000-000000000000}"/>
          </ac:spMkLst>
        </pc:spChg>
        <pc:spChg chg="del mod">
          <ac:chgData name="Adela Zafrilla Chueca" userId="21494ff6-a607-4382-8bbb-d0bd94d58ece" providerId="ADAL" clId="{0B95472B-DD88-4A2F-BE9C-3E447A736F1C}" dt="2023-10-17T11:15:07.475" v="799" actId="478"/>
          <ac:spMkLst>
            <pc:docMk/>
            <pc:sldMk cId="1360773102" sldId="388"/>
            <ac:spMk id="10" creationId="{00000000-0000-0000-0000-000000000000}"/>
          </ac:spMkLst>
        </pc:spChg>
        <pc:picChg chg="add mod">
          <ac:chgData name="Adela Zafrilla Chueca" userId="21494ff6-a607-4382-8bbb-d0bd94d58ece" providerId="ADAL" clId="{0B95472B-DD88-4A2F-BE9C-3E447A736F1C}" dt="2023-10-17T11:17:07.175" v="804" actId="14100"/>
          <ac:picMkLst>
            <pc:docMk/>
            <pc:sldMk cId="1360773102" sldId="388"/>
            <ac:picMk id="4" creationId="{B719E203-7749-4BAE-A2A6-D00393F01589}"/>
          </ac:picMkLst>
        </pc:picChg>
        <pc:picChg chg="del">
          <ac:chgData name="Adela Zafrilla Chueca" userId="21494ff6-a607-4382-8bbb-d0bd94d58ece" providerId="ADAL" clId="{0B95472B-DD88-4A2F-BE9C-3E447A736F1C}" dt="2023-10-17T11:16:20.438" v="801" actId="478"/>
          <ac:picMkLst>
            <pc:docMk/>
            <pc:sldMk cId="1360773102" sldId="388"/>
            <ac:picMk id="8" creationId="{952AEE30-4995-4105-8821-C79290053165}"/>
          </ac:picMkLst>
        </pc:picChg>
      </pc:sldChg>
      <pc:sldChg chg="addSp delSp modSp">
        <pc:chgData name="Adela Zafrilla Chueca" userId="21494ff6-a607-4382-8bbb-d0bd94d58ece" providerId="ADAL" clId="{0B95472B-DD88-4A2F-BE9C-3E447A736F1C}" dt="2023-10-17T11:08:59.111" v="761" actId="6549"/>
        <pc:sldMkLst>
          <pc:docMk/>
          <pc:sldMk cId="3129773354" sldId="399"/>
        </pc:sldMkLst>
        <pc:spChg chg="mod">
          <ac:chgData name="Adela Zafrilla Chueca" userId="21494ff6-a607-4382-8bbb-d0bd94d58ece" providerId="ADAL" clId="{0B95472B-DD88-4A2F-BE9C-3E447A736F1C}" dt="2023-10-17T11:08:59.111" v="761" actId="6549"/>
          <ac:spMkLst>
            <pc:docMk/>
            <pc:sldMk cId="3129773354" sldId="399"/>
            <ac:spMk id="2" creationId="{44996352-7006-43BD-8E09-5D1102CC4929}"/>
          </ac:spMkLst>
        </pc:spChg>
        <pc:spChg chg="mod">
          <ac:chgData name="Adela Zafrilla Chueca" userId="21494ff6-a607-4382-8bbb-d0bd94d58ece" providerId="ADAL" clId="{0B95472B-DD88-4A2F-BE9C-3E447A736F1C}" dt="2023-10-17T11:08:30.890" v="718" actId="6549"/>
          <ac:spMkLst>
            <pc:docMk/>
            <pc:sldMk cId="3129773354" sldId="399"/>
            <ac:spMk id="4" creationId="{F5D3ADE3-5153-444B-96BA-4E9BFDDC5182}"/>
          </ac:spMkLst>
        </pc:spChg>
        <pc:picChg chg="del">
          <ac:chgData name="Adela Zafrilla Chueca" userId="21494ff6-a607-4382-8bbb-d0bd94d58ece" providerId="ADAL" clId="{0B95472B-DD88-4A2F-BE9C-3E447A736F1C}" dt="2023-10-17T10:47:41.808" v="596" actId="478"/>
          <ac:picMkLst>
            <pc:docMk/>
            <pc:sldMk cId="3129773354" sldId="399"/>
            <ac:picMk id="3" creationId="{CB4BE799-97B6-46A8-B35F-F40E4579C9E1}"/>
          </ac:picMkLst>
        </pc:picChg>
        <pc:picChg chg="add del">
          <ac:chgData name="Adela Zafrilla Chueca" userId="21494ff6-a607-4382-8bbb-d0bd94d58ece" providerId="ADAL" clId="{0B95472B-DD88-4A2F-BE9C-3E447A736F1C}" dt="2023-10-17T10:47:48.176" v="598"/>
          <ac:picMkLst>
            <pc:docMk/>
            <pc:sldMk cId="3129773354" sldId="399"/>
            <ac:picMk id="5" creationId="{BEFD5E69-999F-48EE-BA5F-423EE4279FCD}"/>
          </ac:picMkLst>
        </pc:picChg>
        <pc:picChg chg="add mod">
          <ac:chgData name="Adela Zafrilla Chueca" userId="21494ff6-a607-4382-8bbb-d0bd94d58ece" providerId="ADAL" clId="{0B95472B-DD88-4A2F-BE9C-3E447A736F1C}" dt="2023-10-17T10:48:07.309" v="600" actId="1076"/>
          <ac:picMkLst>
            <pc:docMk/>
            <pc:sldMk cId="3129773354" sldId="399"/>
            <ac:picMk id="6" creationId="{FEAC741F-245D-4FC0-BEDA-6B896783E8F3}"/>
          </ac:picMkLst>
        </pc:picChg>
      </pc:sldChg>
      <pc:sldChg chg="addSp delSp modSp del">
        <pc:chgData name="Adela Zafrilla Chueca" userId="21494ff6-a607-4382-8bbb-d0bd94d58ece" providerId="ADAL" clId="{0B95472B-DD88-4A2F-BE9C-3E447A736F1C}" dt="2023-10-17T10:36:09.851" v="272" actId="2696"/>
        <pc:sldMkLst>
          <pc:docMk/>
          <pc:sldMk cId="2551356845" sldId="400"/>
        </pc:sldMkLst>
        <pc:spChg chg="add mod">
          <ac:chgData name="Adela Zafrilla Chueca" userId="21494ff6-a607-4382-8bbb-d0bd94d58ece" providerId="ADAL" clId="{0B95472B-DD88-4A2F-BE9C-3E447A736F1C}" dt="2023-10-17T10:35:31.345" v="241"/>
          <ac:spMkLst>
            <pc:docMk/>
            <pc:sldMk cId="2551356845" sldId="400"/>
            <ac:spMk id="5" creationId="{866CE886-F1C9-4381-AD53-A24D99041EC4}"/>
          </ac:spMkLst>
        </pc:spChg>
        <pc:picChg chg="del">
          <ac:chgData name="Adela Zafrilla Chueca" userId="21494ff6-a607-4382-8bbb-d0bd94d58ece" providerId="ADAL" clId="{0B95472B-DD88-4A2F-BE9C-3E447A736F1C}" dt="2023-10-17T10:33:12.402" v="87" actId="478"/>
          <ac:picMkLst>
            <pc:docMk/>
            <pc:sldMk cId="2551356845" sldId="400"/>
            <ac:picMk id="3" creationId="{42F3F2A2-65E2-4227-AD18-A46E3577DDC1}"/>
          </ac:picMkLst>
        </pc:picChg>
      </pc:sldChg>
      <pc:sldChg chg="modSp">
        <pc:chgData name="Adela Zafrilla Chueca" userId="21494ff6-a607-4382-8bbb-d0bd94d58ece" providerId="ADAL" clId="{0B95472B-DD88-4A2F-BE9C-3E447A736F1C}" dt="2023-10-17T10:38:33.672" v="342" actId="20577"/>
        <pc:sldMkLst>
          <pc:docMk/>
          <pc:sldMk cId="3401749598" sldId="401"/>
        </pc:sldMkLst>
        <pc:spChg chg="mod">
          <ac:chgData name="Adela Zafrilla Chueca" userId="21494ff6-a607-4382-8bbb-d0bd94d58ece" providerId="ADAL" clId="{0B95472B-DD88-4A2F-BE9C-3E447A736F1C}" dt="2023-10-17T10:38:33.672" v="342" actId="20577"/>
          <ac:spMkLst>
            <pc:docMk/>
            <pc:sldMk cId="3401749598" sldId="401"/>
            <ac:spMk id="2" creationId="{F5BCAA5F-88E7-488B-9054-19256012A79F}"/>
          </ac:spMkLst>
        </pc:spChg>
        <pc:spChg chg="mod">
          <ac:chgData name="Adela Zafrilla Chueca" userId="21494ff6-a607-4382-8bbb-d0bd94d58ece" providerId="ADAL" clId="{0B95472B-DD88-4A2F-BE9C-3E447A736F1C}" dt="2023-10-17T10:36:35.773" v="327" actId="20577"/>
          <ac:spMkLst>
            <pc:docMk/>
            <pc:sldMk cId="3401749598" sldId="401"/>
            <ac:spMk id="3" creationId="{1CB54DF3-0219-494A-82BE-816D6997A041}"/>
          </ac:spMkLst>
        </pc:spChg>
      </pc:sldChg>
      <pc:sldChg chg="addSp delSp modSp">
        <pc:chgData name="Adela Zafrilla Chueca" userId="21494ff6-a607-4382-8bbb-d0bd94d58ece" providerId="ADAL" clId="{0B95472B-DD88-4A2F-BE9C-3E447A736F1C}" dt="2023-10-17T10:41:01.127" v="362" actId="1076"/>
        <pc:sldMkLst>
          <pc:docMk/>
          <pc:sldMk cId="2747957027" sldId="403"/>
        </pc:sldMkLst>
        <pc:spChg chg="mod">
          <ac:chgData name="Adela Zafrilla Chueca" userId="21494ff6-a607-4382-8bbb-d0bd94d58ece" providerId="ADAL" clId="{0B95472B-DD88-4A2F-BE9C-3E447A736F1C}" dt="2023-10-17T10:38:57.493" v="346" actId="1076"/>
          <ac:spMkLst>
            <pc:docMk/>
            <pc:sldMk cId="2747957027" sldId="403"/>
            <ac:spMk id="2" creationId="{86EEB990-1F27-44A9-BC83-27D120D53E68}"/>
          </ac:spMkLst>
        </pc:spChg>
        <pc:spChg chg="mod">
          <ac:chgData name="Adela Zafrilla Chueca" userId="21494ff6-a607-4382-8bbb-d0bd94d58ece" providerId="ADAL" clId="{0B95472B-DD88-4A2F-BE9C-3E447A736F1C}" dt="2023-10-17T10:41:01.127" v="362" actId="1076"/>
          <ac:spMkLst>
            <pc:docMk/>
            <pc:sldMk cId="2747957027" sldId="403"/>
            <ac:spMk id="10" creationId="{15EABB87-B218-4211-8D61-5D77D5566AAB}"/>
          </ac:spMkLst>
        </pc:spChg>
        <pc:spChg chg="mod">
          <ac:chgData name="Adela Zafrilla Chueca" userId="21494ff6-a607-4382-8bbb-d0bd94d58ece" providerId="ADAL" clId="{0B95472B-DD88-4A2F-BE9C-3E447A736F1C}" dt="2023-10-17T10:40:38.503" v="358" actId="1076"/>
          <ac:spMkLst>
            <pc:docMk/>
            <pc:sldMk cId="2747957027" sldId="403"/>
            <ac:spMk id="11" creationId="{935333D0-EE06-4634-BDB8-49B3A7A0E546}"/>
          </ac:spMkLst>
        </pc:spChg>
        <pc:graphicFrameChg chg="del">
          <ac:chgData name="Adela Zafrilla Chueca" userId="21494ff6-a607-4382-8bbb-d0bd94d58ece" providerId="ADAL" clId="{0B95472B-DD88-4A2F-BE9C-3E447A736F1C}" dt="2023-10-17T10:39:22.140" v="352" actId="478"/>
          <ac:graphicFrameMkLst>
            <pc:docMk/>
            <pc:sldMk cId="2747957027" sldId="403"/>
            <ac:graphicFrameMk id="8" creationId="{2D475786-CA2A-48F8-9F15-212DB5EA8773}"/>
          </ac:graphicFrameMkLst>
        </pc:graphicFrameChg>
        <pc:picChg chg="add mod">
          <ac:chgData name="Adela Zafrilla Chueca" userId="21494ff6-a607-4382-8bbb-d0bd94d58ece" providerId="ADAL" clId="{0B95472B-DD88-4A2F-BE9C-3E447A736F1C}" dt="2023-10-17T10:40:48.695" v="361" actId="14100"/>
          <ac:picMkLst>
            <pc:docMk/>
            <pc:sldMk cId="2747957027" sldId="403"/>
            <ac:picMk id="5" creationId="{1B572FE1-4DA5-4B0A-A791-7F071CA9283F}"/>
          </ac:picMkLst>
        </pc:picChg>
      </pc:sldChg>
      <pc:sldChg chg="modSp">
        <pc:chgData name="Adela Zafrilla Chueca" userId="21494ff6-a607-4382-8bbb-d0bd94d58ece" providerId="ADAL" clId="{0B95472B-DD88-4A2F-BE9C-3E447A736F1C}" dt="2023-10-17T10:43:42.975" v="463" actId="1076"/>
        <pc:sldMkLst>
          <pc:docMk/>
          <pc:sldMk cId="155679536" sldId="405"/>
        </pc:sldMkLst>
        <pc:spChg chg="mod">
          <ac:chgData name="Adela Zafrilla Chueca" userId="21494ff6-a607-4382-8bbb-d0bd94d58ece" providerId="ADAL" clId="{0B95472B-DD88-4A2F-BE9C-3E447A736F1C}" dt="2023-10-17T10:43:42.975" v="463" actId="1076"/>
          <ac:spMkLst>
            <pc:docMk/>
            <pc:sldMk cId="155679536" sldId="405"/>
            <ac:spMk id="4" creationId="{7AB149EC-0A29-489C-98B2-0C5400AB5FB6}"/>
          </ac:spMkLst>
        </pc:spChg>
      </pc:sldChg>
      <pc:sldChg chg="modSp">
        <pc:chgData name="Adela Zafrilla Chueca" userId="21494ff6-a607-4382-8bbb-d0bd94d58ece" providerId="ADAL" clId="{0B95472B-DD88-4A2F-BE9C-3E447A736F1C}" dt="2023-10-17T10:44:55.689" v="569" actId="20577"/>
        <pc:sldMkLst>
          <pc:docMk/>
          <pc:sldMk cId="3115688072" sldId="406"/>
        </pc:sldMkLst>
        <pc:spChg chg="mod">
          <ac:chgData name="Adela Zafrilla Chueca" userId="21494ff6-a607-4382-8bbb-d0bd94d58ece" providerId="ADAL" clId="{0B95472B-DD88-4A2F-BE9C-3E447A736F1C}" dt="2023-10-17T10:44:55.689" v="569" actId="20577"/>
          <ac:spMkLst>
            <pc:docMk/>
            <pc:sldMk cId="3115688072" sldId="406"/>
            <ac:spMk id="4" creationId="{9903F361-5670-422B-A18E-43418FFBE931}"/>
          </ac:spMkLst>
        </pc:spChg>
      </pc:sldChg>
      <pc:sldChg chg="modSp">
        <pc:chgData name="Adela Zafrilla Chueca" userId="21494ff6-a607-4382-8bbb-d0bd94d58ece" providerId="ADAL" clId="{0B95472B-DD88-4A2F-BE9C-3E447A736F1C}" dt="2023-10-17T10:45:43.383" v="593" actId="20577"/>
        <pc:sldMkLst>
          <pc:docMk/>
          <pc:sldMk cId="1578250075" sldId="408"/>
        </pc:sldMkLst>
        <pc:spChg chg="mod">
          <ac:chgData name="Adela Zafrilla Chueca" userId="21494ff6-a607-4382-8bbb-d0bd94d58ece" providerId="ADAL" clId="{0B95472B-DD88-4A2F-BE9C-3E447A736F1C}" dt="2023-10-17T10:45:43.383" v="593" actId="20577"/>
          <ac:spMkLst>
            <pc:docMk/>
            <pc:sldMk cId="1578250075" sldId="408"/>
            <ac:spMk id="3" creationId="{1FC16222-3530-4851-B41B-80970044E426}"/>
          </ac:spMkLst>
        </pc:spChg>
      </pc:sldChg>
      <pc:sldChg chg="modSp">
        <pc:chgData name="Adela Zafrilla Chueca" userId="21494ff6-a607-4382-8bbb-d0bd94d58ece" providerId="ADAL" clId="{0B95472B-DD88-4A2F-BE9C-3E447A736F1C}" dt="2023-10-17T10:46:52.719" v="595" actId="20577"/>
        <pc:sldMkLst>
          <pc:docMk/>
          <pc:sldMk cId="3015833851" sldId="409"/>
        </pc:sldMkLst>
        <pc:spChg chg="mod">
          <ac:chgData name="Adela Zafrilla Chueca" userId="21494ff6-a607-4382-8bbb-d0bd94d58ece" providerId="ADAL" clId="{0B95472B-DD88-4A2F-BE9C-3E447A736F1C}" dt="2023-10-17T10:46:52.719" v="595" actId="20577"/>
          <ac:spMkLst>
            <pc:docMk/>
            <pc:sldMk cId="3015833851" sldId="409"/>
            <ac:spMk id="3" creationId="{3B76B610-63EA-42DB-BE06-1B26659B9622}"/>
          </ac:spMkLst>
        </pc:spChg>
      </pc:sldChg>
      <pc:sldChg chg="del">
        <pc:chgData name="Adela Zafrilla Chueca" userId="21494ff6-a607-4382-8bbb-d0bd94d58ece" providerId="ADAL" clId="{0B95472B-DD88-4A2F-BE9C-3E447A736F1C}" dt="2023-10-17T11:08:22.659" v="717" actId="2696"/>
        <pc:sldMkLst>
          <pc:docMk/>
          <pc:sldMk cId="421272392" sldId="411"/>
        </pc:sldMkLst>
      </pc:sldChg>
      <pc:sldChg chg="del">
        <pc:chgData name="Adela Zafrilla Chueca" userId="21494ff6-a607-4382-8bbb-d0bd94d58ece" providerId="ADAL" clId="{0B95472B-DD88-4A2F-BE9C-3E447A736F1C}" dt="2023-10-17T11:09:15.986" v="762" actId="2696"/>
        <pc:sldMkLst>
          <pc:docMk/>
          <pc:sldMk cId="3412900911" sldId="412"/>
        </pc:sldMkLst>
      </pc:sldChg>
      <pc:sldChg chg="addSp delSp modSp">
        <pc:chgData name="Adela Zafrilla Chueca" userId="21494ff6-a607-4382-8bbb-d0bd94d58ece" providerId="ADAL" clId="{0B95472B-DD88-4A2F-BE9C-3E447A736F1C}" dt="2023-10-17T11:07:59.935" v="716" actId="1076"/>
        <pc:sldMkLst>
          <pc:docMk/>
          <pc:sldMk cId="3334454499" sldId="415"/>
        </pc:sldMkLst>
        <pc:spChg chg="mod">
          <ac:chgData name="Adela Zafrilla Chueca" userId="21494ff6-a607-4382-8bbb-d0bd94d58ece" providerId="ADAL" clId="{0B95472B-DD88-4A2F-BE9C-3E447A736F1C}" dt="2023-10-17T11:07:51.806" v="714" actId="1076"/>
          <ac:spMkLst>
            <pc:docMk/>
            <pc:sldMk cId="3334454499" sldId="415"/>
            <ac:spMk id="2" creationId="{85481D4E-FFDF-40B1-A257-7AAC472A0FC3}"/>
          </ac:spMkLst>
        </pc:spChg>
        <pc:spChg chg="mod">
          <ac:chgData name="Adela Zafrilla Chueca" userId="21494ff6-a607-4382-8bbb-d0bd94d58ece" providerId="ADAL" clId="{0B95472B-DD88-4A2F-BE9C-3E447A736F1C}" dt="2023-10-17T11:07:59.935" v="716" actId="1076"/>
          <ac:spMkLst>
            <pc:docMk/>
            <pc:sldMk cId="3334454499" sldId="415"/>
            <ac:spMk id="3" creationId="{13A74958-07EC-4F4B-B23B-75266F852F8A}"/>
          </ac:spMkLst>
        </pc:spChg>
        <pc:spChg chg="del mod">
          <ac:chgData name="Adela Zafrilla Chueca" userId="21494ff6-a607-4382-8bbb-d0bd94d58ece" providerId="ADAL" clId="{0B95472B-DD88-4A2F-BE9C-3E447A736F1C}" dt="2023-10-17T10:50:47.879" v="604" actId="478"/>
          <ac:spMkLst>
            <pc:docMk/>
            <pc:sldMk cId="3334454499" sldId="415"/>
            <ac:spMk id="4" creationId="{CAF1A527-E7DF-4376-9361-E867BE08134D}"/>
          </ac:spMkLst>
        </pc:spChg>
        <pc:spChg chg="del">
          <ac:chgData name="Adela Zafrilla Chueca" userId="21494ff6-a607-4382-8bbb-d0bd94d58ece" providerId="ADAL" clId="{0B95472B-DD88-4A2F-BE9C-3E447A736F1C}" dt="2023-10-17T10:50:55.432" v="608" actId="478"/>
          <ac:spMkLst>
            <pc:docMk/>
            <pc:sldMk cId="3334454499" sldId="415"/>
            <ac:spMk id="5" creationId="{2420CA7C-AFEE-4B22-9F50-7CE769E90756}"/>
          </ac:spMkLst>
        </pc:spChg>
        <pc:spChg chg="del">
          <ac:chgData name="Adela Zafrilla Chueca" userId="21494ff6-a607-4382-8bbb-d0bd94d58ece" providerId="ADAL" clId="{0B95472B-DD88-4A2F-BE9C-3E447A736F1C}" dt="2023-10-17T10:50:49.100" v="605" actId="478"/>
          <ac:spMkLst>
            <pc:docMk/>
            <pc:sldMk cId="3334454499" sldId="415"/>
            <ac:spMk id="10" creationId="{44904692-958C-4F6A-958D-972423D1BF65}"/>
          </ac:spMkLst>
        </pc:spChg>
        <pc:spChg chg="del">
          <ac:chgData name="Adela Zafrilla Chueca" userId="21494ff6-a607-4382-8bbb-d0bd94d58ece" providerId="ADAL" clId="{0B95472B-DD88-4A2F-BE9C-3E447A736F1C}" dt="2023-10-17T10:50:50.022" v="606" actId="478"/>
          <ac:spMkLst>
            <pc:docMk/>
            <pc:sldMk cId="3334454499" sldId="415"/>
            <ac:spMk id="11" creationId="{15DCE088-4CFA-4BA5-A6BE-8B536AA1B48E}"/>
          </ac:spMkLst>
        </pc:spChg>
        <pc:picChg chg="add del mod">
          <ac:chgData name="Adela Zafrilla Chueca" userId="21494ff6-a607-4382-8bbb-d0bd94d58ece" providerId="ADAL" clId="{0B95472B-DD88-4A2F-BE9C-3E447A736F1C}" dt="2023-10-17T11:07:03.391" v="669" actId="478"/>
          <ac:picMkLst>
            <pc:docMk/>
            <pc:sldMk cId="3334454499" sldId="415"/>
            <ac:picMk id="6" creationId="{6DC0AAA3-A08C-409D-B1E9-1B9FD1846F92}"/>
          </ac:picMkLst>
        </pc:picChg>
        <pc:picChg chg="add mod">
          <ac:chgData name="Adela Zafrilla Chueca" userId="21494ff6-a607-4382-8bbb-d0bd94d58ece" providerId="ADAL" clId="{0B95472B-DD88-4A2F-BE9C-3E447A736F1C}" dt="2023-10-17T11:07:07.305" v="671" actId="1076"/>
          <ac:picMkLst>
            <pc:docMk/>
            <pc:sldMk cId="3334454499" sldId="415"/>
            <ac:picMk id="7" creationId="{D716B8C4-50D5-4D72-B468-5398CAF9CCE7}"/>
          </ac:picMkLst>
        </pc:picChg>
        <pc:picChg chg="del">
          <ac:chgData name="Adela Zafrilla Chueca" userId="21494ff6-a607-4382-8bbb-d0bd94d58ece" providerId="ADAL" clId="{0B95472B-DD88-4A2F-BE9C-3E447A736F1C}" dt="2023-10-17T10:50:44.216" v="602" actId="478"/>
          <ac:picMkLst>
            <pc:docMk/>
            <pc:sldMk cId="3334454499" sldId="415"/>
            <ac:picMk id="12" creationId="{34312E6B-1E81-4C65-A63D-233F30BA6DC0}"/>
          </ac:picMkLst>
        </pc:picChg>
      </pc:sldChg>
      <pc:sldChg chg="del">
        <pc:chgData name="Adela Zafrilla Chueca" userId="21494ff6-a607-4382-8bbb-d0bd94d58ece" providerId="ADAL" clId="{0B95472B-DD88-4A2F-BE9C-3E447A736F1C}" dt="2023-10-17T10:06:05.613" v="0" actId="2696"/>
        <pc:sldMkLst>
          <pc:docMk/>
          <pc:sldMk cId="51925905" sldId="416"/>
        </pc:sldMkLst>
      </pc:sldChg>
      <pc:sldChg chg="delSp modSp">
        <pc:chgData name="Adela Zafrilla Chueca" userId="21494ff6-a607-4382-8bbb-d0bd94d58ece" providerId="ADAL" clId="{0B95472B-DD88-4A2F-BE9C-3E447A736F1C}" dt="2023-10-17T11:17:44.878" v="808" actId="1076"/>
        <pc:sldMkLst>
          <pc:docMk/>
          <pc:sldMk cId="3844373060" sldId="419"/>
        </pc:sldMkLst>
        <pc:spChg chg="mod">
          <ac:chgData name="Adela Zafrilla Chueca" userId="21494ff6-a607-4382-8bbb-d0bd94d58ece" providerId="ADAL" clId="{0B95472B-DD88-4A2F-BE9C-3E447A736F1C}" dt="2023-10-17T11:17:44.878" v="808" actId="1076"/>
          <ac:spMkLst>
            <pc:docMk/>
            <pc:sldMk cId="3844373060" sldId="419"/>
            <ac:spMk id="5" creationId="{8AD56346-FC9D-40A8-AE9C-288A981D3A46}"/>
          </ac:spMkLst>
        </pc:spChg>
        <pc:picChg chg="del">
          <ac:chgData name="Adela Zafrilla Chueca" userId="21494ff6-a607-4382-8bbb-d0bd94d58ece" providerId="ADAL" clId="{0B95472B-DD88-4A2F-BE9C-3E447A736F1C}" dt="2023-10-17T11:17:32.262" v="805" actId="478"/>
          <ac:picMkLst>
            <pc:docMk/>
            <pc:sldMk cId="3844373060" sldId="419"/>
            <ac:picMk id="2" creationId="{C258EBA1-FC8B-463C-8092-89C5412C2B55}"/>
          </ac:picMkLst>
        </pc:picChg>
      </pc:sldChg>
      <pc:sldChg chg="modSp">
        <pc:chgData name="Adela Zafrilla Chueca" userId="21494ff6-a607-4382-8bbb-d0bd94d58ece" providerId="ADAL" clId="{0B95472B-DD88-4A2F-BE9C-3E447A736F1C}" dt="2023-10-17T10:46:18.593" v="594" actId="20577"/>
        <pc:sldMkLst>
          <pc:docMk/>
          <pc:sldMk cId="1137602022" sldId="427"/>
        </pc:sldMkLst>
        <pc:spChg chg="mod">
          <ac:chgData name="Adela Zafrilla Chueca" userId="21494ff6-a607-4382-8bbb-d0bd94d58ece" providerId="ADAL" clId="{0B95472B-DD88-4A2F-BE9C-3E447A736F1C}" dt="2023-10-17T10:46:18.593" v="594" actId="20577"/>
          <ac:spMkLst>
            <pc:docMk/>
            <pc:sldMk cId="1137602022" sldId="427"/>
            <ac:spMk id="2" creationId="{8F47E053-1F5D-43A4-811B-A0FB193E7D38}"/>
          </ac:spMkLst>
        </pc:spChg>
      </pc:sldChg>
      <pc:sldChg chg="del">
        <pc:chgData name="Adela Zafrilla Chueca" userId="21494ff6-a607-4382-8bbb-d0bd94d58ece" providerId="ADAL" clId="{0B95472B-DD88-4A2F-BE9C-3E447A736F1C}" dt="2023-10-17T10:06:18.801" v="1" actId="2696"/>
        <pc:sldMkLst>
          <pc:docMk/>
          <pc:sldMk cId="1175275069" sldId="428"/>
        </pc:sldMkLst>
      </pc:sldChg>
      <pc:sldChg chg="addSp delSp modSp add">
        <pc:chgData name="Adela Zafrilla Chueca" userId="21494ff6-a607-4382-8bbb-d0bd94d58ece" providerId="ADAL" clId="{0B95472B-DD88-4A2F-BE9C-3E447A736F1C}" dt="2023-10-17T10:32:42.455" v="86" actId="14100"/>
        <pc:sldMkLst>
          <pc:docMk/>
          <pc:sldMk cId="214153857" sldId="430"/>
        </pc:sldMkLst>
        <pc:spChg chg="del">
          <ac:chgData name="Adela Zafrilla Chueca" userId="21494ff6-a607-4382-8bbb-d0bd94d58ece" providerId="ADAL" clId="{0B95472B-DD88-4A2F-BE9C-3E447A736F1C}" dt="2023-10-17T10:31:38.712" v="78" actId="478"/>
          <ac:spMkLst>
            <pc:docMk/>
            <pc:sldMk cId="214153857" sldId="430"/>
            <ac:spMk id="2" creationId="{7FE91B4E-BE45-4B1F-9486-8766AD20A994}"/>
          </ac:spMkLst>
        </pc:spChg>
        <pc:spChg chg="del">
          <ac:chgData name="Adela Zafrilla Chueca" userId="21494ff6-a607-4382-8bbb-d0bd94d58ece" providerId="ADAL" clId="{0B95472B-DD88-4A2F-BE9C-3E447A736F1C}" dt="2023-10-17T10:31:31.810" v="77"/>
          <ac:spMkLst>
            <pc:docMk/>
            <pc:sldMk cId="214153857" sldId="430"/>
            <ac:spMk id="3" creationId="{067D32EE-3D05-41F8-9E78-D70F993CD52D}"/>
          </ac:spMkLst>
        </pc:spChg>
        <pc:spChg chg="add mod">
          <ac:chgData name="Adela Zafrilla Chueca" userId="21494ff6-a607-4382-8bbb-d0bd94d58ece" providerId="ADAL" clId="{0B95472B-DD88-4A2F-BE9C-3E447A736F1C}" dt="2023-10-17T10:32:23.563" v="82" actId="14100"/>
          <ac:spMkLst>
            <pc:docMk/>
            <pc:sldMk cId="214153857" sldId="430"/>
            <ac:spMk id="4" creationId="{236C3786-EF06-4AA2-9CD3-D933417ADF00}"/>
          </ac:spMkLst>
        </pc:spChg>
        <pc:picChg chg="add mod">
          <ac:chgData name="Adela Zafrilla Chueca" userId="21494ff6-a607-4382-8bbb-d0bd94d58ece" providerId="ADAL" clId="{0B95472B-DD88-4A2F-BE9C-3E447A736F1C}" dt="2023-10-17T10:32:42.455" v="86" actId="14100"/>
          <ac:picMkLst>
            <pc:docMk/>
            <pc:sldMk cId="214153857" sldId="430"/>
            <ac:picMk id="5" creationId="{534B64CB-6085-44AA-B0CA-695260CCEA14}"/>
          </ac:picMkLst>
        </pc:picChg>
      </pc:sldChg>
      <pc:sldChg chg="addSp delSp modSp add ord">
        <pc:chgData name="Adela Zafrilla Chueca" userId="21494ff6-a607-4382-8bbb-d0bd94d58ece" providerId="ADAL" clId="{0B95472B-DD88-4A2F-BE9C-3E447A736F1C}" dt="2023-10-17T10:37:57.753" v="341" actId="14100"/>
        <pc:sldMkLst>
          <pc:docMk/>
          <pc:sldMk cId="943061011" sldId="431"/>
        </pc:sldMkLst>
        <pc:picChg chg="add mod">
          <ac:chgData name="Adela Zafrilla Chueca" userId="21494ff6-a607-4382-8bbb-d0bd94d58ece" providerId="ADAL" clId="{0B95472B-DD88-4A2F-BE9C-3E447A736F1C}" dt="2023-10-17T10:37:52.256" v="339" actId="1076"/>
          <ac:picMkLst>
            <pc:docMk/>
            <pc:sldMk cId="943061011" sldId="431"/>
            <ac:picMk id="2" creationId="{1DA4820B-64F6-4325-8002-34AC48F1DF8E}"/>
          </ac:picMkLst>
        </pc:picChg>
        <pc:picChg chg="add mod">
          <ac:chgData name="Adela Zafrilla Chueca" userId="21494ff6-a607-4382-8bbb-d0bd94d58ece" providerId="ADAL" clId="{0B95472B-DD88-4A2F-BE9C-3E447A736F1C}" dt="2023-10-17T10:37:57.753" v="341" actId="14100"/>
          <ac:picMkLst>
            <pc:docMk/>
            <pc:sldMk cId="943061011" sldId="431"/>
            <ac:picMk id="3" creationId="{F2C11D2C-0CC1-450A-97DC-C75864D76415}"/>
          </ac:picMkLst>
        </pc:picChg>
        <pc:picChg chg="del">
          <ac:chgData name="Adela Zafrilla Chueca" userId="21494ff6-a607-4382-8bbb-d0bd94d58ece" providerId="ADAL" clId="{0B95472B-DD88-4A2F-BE9C-3E447A736F1C}" dt="2023-10-17T10:37:07.903" v="334" actId="478"/>
          <ac:picMkLst>
            <pc:docMk/>
            <pc:sldMk cId="943061011" sldId="431"/>
            <ac:picMk id="5" creationId="{534B64CB-6085-44AA-B0CA-695260CCEA14}"/>
          </ac:picMkLst>
        </pc:picChg>
      </pc:sldChg>
      <pc:sldChg chg="add del">
        <pc:chgData name="Adela Zafrilla Chueca" userId="21494ff6-a607-4382-8bbb-d0bd94d58ece" providerId="ADAL" clId="{0B95472B-DD88-4A2F-BE9C-3E447A736F1C}" dt="2023-10-17T10:37:00.476" v="331" actId="2696"/>
        <pc:sldMkLst>
          <pc:docMk/>
          <pc:sldMk cId="3024708573" sldId="431"/>
        </pc:sldMkLst>
      </pc:sldChg>
      <pc:sldChg chg="add del">
        <pc:chgData name="Adela Zafrilla Chueca" userId="21494ff6-a607-4382-8bbb-d0bd94d58ece" providerId="ADAL" clId="{0B95472B-DD88-4A2F-BE9C-3E447A736F1C}" dt="2023-10-17T10:36:46.301" v="329"/>
        <pc:sldMkLst>
          <pc:docMk/>
          <pc:sldMk cId="3809310072" sldId="431"/>
        </pc:sldMkLst>
      </pc:sldChg>
      <pc:sldChg chg="add del">
        <pc:chgData name="Adela Zafrilla Chueca" userId="21494ff6-a607-4382-8bbb-d0bd94d58ece" providerId="ADAL" clId="{0B95472B-DD88-4A2F-BE9C-3E447A736F1C}" dt="2023-10-17T11:10:04.312" v="764"/>
        <pc:sldMkLst>
          <pc:docMk/>
          <pc:sldMk cId="2740746300" sldId="432"/>
        </pc:sldMkLst>
      </pc:sldChg>
      <pc:sldChg chg="addSp modSp add">
        <pc:chgData name="Adela Zafrilla Chueca" userId="21494ff6-a607-4382-8bbb-d0bd94d58ece" providerId="ADAL" clId="{0B95472B-DD88-4A2F-BE9C-3E447A736F1C}" dt="2023-10-17T11:12:49.727" v="792" actId="790"/>
        <pc:sldMkLst>
          <pc:docMk/>
          <pc:sldMk cId="3378935392" sldId="432"/>
        </pc:sldMkLst>
        <pc:spChg chg="add mod">
          <ac:chgData name="Adela Zafrilla Chueca" userId="21494ff6-a607-4382-8bbb-d0bd94d58ece" providerId="ADAL" clId="{0B95472B-DD88-4A2F-BE9C-3E447A736F1C}" dt="2023-10-17T11:12:49.727" v="792" actId="790"/>
          <ac:spMkLst>
            <pc:docMk/>
            <pc:sldMk cId="3378935392" sldId="432"/>
            <ac:spMk id="2" creationId="{200F4AA8-703B-44D1-BA5D-27D66AABDF68}"/>
          </ac:spMkLst>
        </pc:spChg>
        <pc:picChg chg="add mod">
          <ac:chgData name="Adela Zafrilla Chueca" userId="21494ff6-a607-4382-8bbb-d0bd94d58ece" providerId="ADAL" clId="{0B95472B-DD88-4A2F-BE9C-3E447A736F1C}" dt="2023-10-17T11:12:40.576" v="791" actId="14100"/>
          <ac:picMkLst>
            <pc:docMk/>
            <pc:sldMk cId="3378935392" sldId="432"/>
            <ac:picMk id="3" creationId="{116905BF-0B58-407E-A817-6D8D71C105D1}"/>
          </ac:picMkLst>
        </pc:picChg>
      </pc:sldChg>
      <pc:sldChg chg="addSp modSp add">
        <pc:chgData name="Adela Zafrilla Chueca" userId="21494ff6-a607-4382-8bbb-d0bd94d58ece" providerId="ADAL" clId="{0B95472B-DD88-4A2F-BE9C-3E447A736F1C}" dt="2023-10-17T11:14:48.847" v="797" actId="1076"/>
        <pc:sldMkLst>
          <pc:docMk/>
          <pc:sldMk cId="4176594299" sldId="433"/>
        </pc:sldMkLst>
        <pc:picChg chg="add mod">
          <ac:chgData name="Adela Zafrilla Chueca" userId="21494ff6-a607-4382-8bbb-d0bd94d58ece" providerId="ADAL" clId="{0B95472B-DD88-4A2F-BE9C-3E447A736F1C}" dt="2023-10-17T11:14:48.847" v="797" actId="1076"/>
          <ac:picMkLst>
            <pc:docMk/>
            <pc:sldMk cId="4176594299" sldId="433"/>
            <ac:picMk id="2" creationId="{8F3DAE34-1A13-4AA1-B9B4-2330239FF8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8E8E0-05A5-4432-AEEC-19714B07AC13}" type="datetimeFigureOut">
              <a:rPr lang="ca-ES" smtClean="0"/>
              <a:t>18/10/2023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71EEB-C587-4009-B03B-8984A1F8626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6616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71EEB-C587-4009-B03B-8984A1F86266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8497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71EEB-C587-4009-B03B-8984A1F86266}" type="slidenum">
              <a:rPr lang="ca-ES" smtClean="0"/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145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60120" y="2982600"/>
            <a:ext cx="10881360" cy="205803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7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62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53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4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35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2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41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76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80360" cy="819213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40080" y="384498"/>
            <a:ext cx="8427720" cy="819213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50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54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11239" y="6169665"/>
            <a:ext cx="10881360" cy="1906905"/>
          </a:xfrm>
        </p:spPr>
        <p:txBody>
          <a:bodyPr anchor="t"/>
          <a:lstStyle>
            <a:lvl1pPr algn="l">
              <a:defRPr sz="5169" b="1" cap="all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1pPr>
            <a:lvl2pPr marL="590721" indent="0">
              <a:buNone/>
              <a:defRPr sz="2326">
                <a:solidFill>
                  <a:schemeClr val="tx1">
                    <a:tint val="75000"/>
                  </a:schemeClr>
                </a:solidFill>
              </a:defRPr>
            </a:lvl2pPr>
            <a:lvl3pPr marL="1181444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3pPr>
            <a:lvl4pPr marL="1772167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4pPr>
            <a:lvl5pPr marL="2362889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5pPr>
            <a:lvl6pPr marL="2953611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6pPr>
            <a:lvl7pPr marL="3544333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7pPr>
            <a:lvl8pPr marL="4135055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8pPr>
            <a:lvl9pPr marL="4725778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89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618"/>
            </a:lvl1pPr>
            <a:lvl2pPr>
              <a:defRPr sz="3102"/>
            </a:lvl2pPr>
            <a:lvl3pPr>
              <a:defRPr sz="2585"/>
            </a:lvl3pPr>
            <a:lvl4pPr>
              <a:defRPr sz="2326"/>
            </a:lvl4pPr>
            <a:lvl5pPr>
              <a:defRPr sz="2326"/>
            </a:lvl5pPr>
            <a:lvl6pPr>
              <a:defRPr sz="2326"/>
            </a:lvl6pPr>
            <a:lvl7pPr>
              <a:defRPr sz="2326"/>
            </a:lvl7pPr>
            <a:lvl8pPr>
              <a:defRPr sz="2326"/>
            </a:lvl8pPr>
            <a:lvl9pPr>
              <a:defRPr sz="2326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618"/>
            </a:lvl1pPr>
            <a:lvl2pPr>
              <a:defRPr sz="3102"/>
            </a:lvl2pPr>
            <a:lvl3pPr>
              <a:defRPr sz="2585"/>
            </a:lvl3pPr>
            <a:lvl4pPr>
              <a:defRPr sz="2326"/>
            </a:lvl4pPr>
            <a:lvl5pPr>
              <a:defRPr sz="2326"/>
            </a:lvl5pPr>
            <a:lvl6pPr>
              <a:defRPr sz="2326"/>
            </a:lvl6pPr>
            <a:lvl7pPr>
              <a:defRPr sz="2326"/>
            </a:lvl7pPr>
            <a:lvl8pPr>
              <a:defRPr sz="2326"/>
            </a:lvl8pPr>
            <a:lvl9pPr>
              <a:defRPr sz="2326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62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102" b="1"/>
            </a:lvl1pPr>
            <a:lvl2pPr marL="590721" indent="0">
              <a:buNone/>
              <a:defRPr sz="2585" b="1"/>
            </a:lvl2pPr>
            <a:lvl3pPr marL="1181444" indent="0">
              <a:buNone/>
              <a:defRPr sz="2326" b="1"/>
            </a:lvl3pPr>
            <a:lvl4pPr marL="1772167" indent="0">
              <a:buNone/>
              <a:defRPr sz="2068" b="1"/>
            </a:lvl4pPr>
            <a:lvl5pPr marL="2362889" indent="0">
              <a:buNone/>
              <a:defRPr sz="2068" b="1"/>
            </a:lvl5pPr>
            <a:lvl6pPr marL="2953611" indent="0">
              <a:buNone/>
              <a:defRPr sz="2068" b="1"/>
            </a:lvl6pPr>
            <a:lvl7pPr marL="3544333" indent="0">
              <a:buNone/>
              <a:defRPr sz="2068" b="1"/>
            </a:lvl7pPr>
            <a:lvl8pPr marL="4135055" indent="0">
              <a:buNone/>
              <a:defRPr sz="2068" b="1"/>
            </a:lvl8pPr>
            <a:lvl9pPr marL="4725778" indent="0">
              <a:buNone/>
              <a:defRPr sz="2068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102"/>
            </a:lvl1pPr>
            <a:lvl2pPr>
              <a:defRPr sz="2585"/>
            </a:lvl2pPr>
            <a:lvl3pPr>
              <a:defRPr sz="2326"/>
            </a:lvl3pPr>
            <a:lvl4pPr>
              <a:defRPr sz="2068"/>
            </a:lvl4pPr>
            <a:lvl5pPr>
              <a:defRPr sz="2068"/>
            </a:lvl5pPr>
            <a:lvl6pPr>
              <a:defRPr sz="2068"/>
            </a:lvl6pPr>
            <a:lvl7pPr>
              <a:defRPr sz="2068"/>
            </a:lvl7pPr>
            <a:lvl8pPr>
              <a:defRPr sz="2068"/>
            </a:lvl8pPr>
            <a:lvl9pPr>
              <a:defRPr sz="2068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3102" b="1"/>
            </a:lvl1pPr>
            <a:lvl2pPr marL="590721" indent="0">
              <a:buNone/>
              <a:defRPr sz="2585" b="1"/>
            </a:lvl2pPr>
            <a:lvl3pPr marL="1181444" indent="0">
              <a:buNone/>
              <a:defRPr sz="2326" b="1"/>
            </a:lvl3pPr>
            <a:lvl4pPr marL="1772167" indent="0">
              <a:buNone/>
              <a:defRPr sz="2068" b="1"/>
            </a:lvl4pPr>
            <a:lvl5pPr marL="2362889" indent="0">
              <a:buNone/>
              <a:defRPr sz="2068" b="1"/>
            </a:lvl5pPr>
            <a:lvl6pPr marL="2953611" indent="0">
              <a:buNone/>
              <a:defRPr sz="2068" b="1"/>
            </a:lvl6pPr>
            <a:lvl7pPr marL="3544333" indent="0">
              <a:buNone/>
              <a:defRPr sz="2068" b="1"/>
            </a:lvl7pPr>
            <a:lvl8pPr marL="4135055" indent="0">
              <a:buNone/>
              <a:defRPr sz="2068" b="1"/>
            </a:lvl8pPr>
            <a:lvl9pPr marL="4725778" indent="0">
              <a:buNone/>
              <a:defRPr sz="2068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3102"/>
            </a:lvl1pPr>
            <a:lvl2pPr>
              <a:defRPr sz="2585"/>
            </a:lvl2pPr>
            <a:lvl3pPr>
              <a:defRPr sz="2326"/>
            </a:lvl3pPr>
            <a:lvl4pPr>
              <a:defRPr sz="2068"/>
            </a:lvl4pPr>
            <a:lvl5pPr>
              <a:defRPr sz="2068"/>
            </a:lvl5pPr>
            <a:lvl6pPr>
              <a:defRPr sz="2068"/>
            </a:lvl6pPr>
            <a:lvl7pPr>
              <a:defRPr sz="2068"/>
            </a:lvl7pPr>
            <a:lvl8pPr>
              <a:defRPr sz="2068"/>
            </a:lvl8pPr>
            <a:lvl9pPr>
              <a:defRPr sz="2068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73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8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14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2585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005072" y="382272"/>
            <a:ext cx="7156450" cy="8194358"/>
          </a:xfrm>
        </p:spPr>
        <p:txBody>
          <a:bodyPr/>
          <a:lstStyle>
            <a:lvl1pPr>
              <a:defRPr sz="4135"/>
            </a:lvl1pPr>
            <a:lvl2pPr>
              <a:defRPr sz="3618"/>
            </a:lvl2pPr>
            <a:lvl3pPr>
              <a:defRPr sz="3102"/>
            </a:lvl3pPr>
            <a:lvl4pPr>
              <a:defRPr sz="2585"/>
            </a:lvl4pPr>
            <a:lvl5pPr>
              <a:defRPr sz="2585"/>
            </a:lvl5pPr>
            <a:lvl6pPr>
              <a:defRPr sz="2585"/>
            </a:lvl6pPr>
            <a:lvl7pPr>
              <a:defRPr sz="2585"/>
            </a:lvl7pPr>
            <a:lvl8pPr>
              <a:defRPr sz="2585"/>
            </a:lvl8pPr>
            <a:lvl9pPr>
              <a:defRPr sz="2585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1809"/>
            </a:lvl1pPr>
            <a:lvl2pPr marL="590721" indent="0">
              <a:buNone/>
              <a:defRPr sz="1551"/>
            </a:lvl2pPr>
            <a:lvl3pPr marL="1181444" indent="0">
              <a:buNone/>
              <a:defRPr sz="1292"/>
            </a:lvl3pPr>
            <a:lvl4pPr marL="1772167" indent="0">
              <a:buNone/>
              <a:defRPr sz="1163"/>
            </a:lvl4pPr>
            <a:lvl5pPr marL="2362889" indent="0">
              <a:buNone/>
              <a:defRPr sz="1163"/>
            </a:lvl5pPr>
            <a:lvl6pPr marL="2953611" indent="0">
              <a:buNone/>
              <a:defRPr sz="1163"/>
            </a:lvl6pPr>
            <a:lvl7pPr marL="3544333" indent="0">
              <a:buNone/>
              <a:defRPr sz="1163"/>
            </a:lvl7pPr>
            <a:lvl8pPr marL="4135055" indent="0">
              <a:buNone/>
              <a:defRPr sz="1163"/>
            </a:lvl8pPr>
            <a:lvl9pPr marL="4725778" indent="0">
              <a:buNone/>
              <a:defRPr sz="1163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83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585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135"/>
            </a:lvl1pPr>
            <a:lvl2pPr marL="590721" indent="0">
              <a:buNone/>
              <a:defRPr sz="3618"/>
            </a:lvl2pPr>
            <a:lvl3pPr marL="1181444" indent="0">
              <a:buNone/>
              <a:defRPr sz="3102"/>
            </a:lvl3pPr>
            <a:lvl4pPr marL="1772167" indent="0">
              <a:buNone/>
              <a:defRPr sz="2585"/>
            </a:lvl4pPr>
            <a:lvl5pPr marL="2362889" indent="0">
              <a:buNone/>
              <a:defRPr sz="2585"/>
            </a:lvl5pPr>
            <a:lvl6pPr marL="2953611" indent="0">
              <a:buNone/>
              <a:defRPr sz="2585"/>
            </a:lvl6pPr>
            <a:lvl7pPr marL="3544333" indent="0">
              <a:buNone/>
              <a:defRPr sz="2585"/>
            </a:lvl7pPr>
            <a:lvl8pPr marL="4135055" indent="0">
              <a:buNone/>
              <a:defRPr sz="2585"/>
            </a:lvl8pPr>
            <a:lvl9pPr marL="4725778" indent="0">
              <a:buNone/>
              <a:defRPr sz="2585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809"/>
            </a:lvl1pPr>
            <a:lvl2pPr marL="590721" indent="0">
              <a:buNone/>
              <a:defRPr sz="1551"/>
            </a:lvl2pPr>
            <a:lvl3pPr marL="1181444" indent="0">
              <a:buNone/>
              <a:defRPr sz="1292"/>
            </a:lvl3pPr>
            <a:lvl4pPr marL="1772167" indent="0">
              <a:buNone/>
              <a:defRPr sz="1163"/>
            </a:lvl4pPr>
            <a:lvl5pPr marL="2362889" indent="0">
              <a:buNone/>
              <a:defRPr sz="1163"/>
            </a:lvl5pPr>
            <a:lvl6pPr marL="2953611" indent="0">
              <a:buNone/>
              <a:defRPr sz="1163"/>
            </a:lvl6pPr>
            <a:lvl7pPr marL="3544333" indent="0">
              <a:buNone/>
              <a:defRPr sz="1163"/>
            </a:lvl7pPr>
            <a:lvl8pPr marL="4135055" indent="0">
              <a:buNone/>
              <a:defRPr sz="1163"/>
            </a:lvl8pPr>
            <a:lvl9pPr marL="4725778" indent="0">
              <a:buNone/>
              <a:defRPr sz="1163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655-4622-49A4-B3F8-315DBCFFC048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87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5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5F655-4622-49A4-B3F8-315DBCFFC048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5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5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7A93-A986-4E5A-B94A-598E9F779F2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48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1444" rtl="0" eaLnBrk="1" latinLnBrk="0" hangingPunct="1">
        <a:spcBef>
          <a:spcPct val="0"/>
        </a:spcBef>
        <a:buNone/>
        <a:defRPr sz="56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3042" indent="-443042" algn="l" defTabSz="1181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135" kern="1200">
          <a:solidFill>
            <a:schemeClr val="tx1"/>
          </a:solidFill>
          <a:latin typeface="+mn-lt"/>
          <a:ea typeface="+mn-ea"/>
          <a:cs typeface="+mn-cs"/>
        </a:defRPr>
      </a:lvl1pPr>
      <a:lvl2pPr marL="959923" indent="-369202" algn="l" defTabSz="1181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618" kern="1200">
          <a:solidFill>
            <a:schemeClr val="tx1"/>
          </a:solidFill>
          <a:latin typeface="+mn-lt"/>
          <a:ea typeface="+mn-ea"/>
          <a:cs typeface="+mn-cs"/>
        </a:defRPr>
      </a:lvl2pPr>
      <a:lvl3pPr marL="1476806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2" kern="1200">
          <a:solidFill>
            <a:schemeClr val="tx1"/>
          </a:solidFill>
          <a:latin typeface="+mn-lt"/>
          <a:ea typeface="+mn-ea"/>
          <a:cs typeface="+mn-cs"/>
        </a:defRPr>
      </a:lvl3pPr>
      <a:lvl4pPr marL="2067528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58251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248973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839693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430417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021139" indent="-295362" algn="l" defTabSz="1181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1pPr>
      <a:lvl2pPr marL="590721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2pPr>
      <a:lvl3pPr marL="1181444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3pPr>
      <a:lvl4pPr marL="1772167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4pPr>
      <a:lvl5pPr marL="2362889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5pPr>
      <a:lvl6pPr marL="2953611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6pPr>
      <a:lvl7pPr marL="3544333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7pPr>
      <a:lvl8pPr marL="4135055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8pPr>
      <a:lvl9pPr marL="4725778" algn="l" defTabSz="1181444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b.edu/uri/estudiantsUB/erasmu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mansilla@ub.edu" TargetMode="External"/><Relationship Id="rId2" Type="http://schemas.openxmlformats.org/officeDocument/2006/relationships/hyperlink" Target="http://www.ub.edu/uri/estudiantsUB/erasmus_noUE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b.edu/uri/estudiantsUB/convenis_especifics.h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edu/uri/estudiantsUB/convenis_generals.htm" TargetMode="External"/><Relationship Id="rId2" Type="http://schemas.openxmlformats.org/officeDocument/2006/relationships/hyperlink" Target="mailto:global.ub@ub.edu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b.edu/uri/estudiantsUB/sol_individual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edu/uri/Documents/cal_pnivell_23_24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im.ub.edu/es/examenes-certificado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ordinator-erasmus-far@ub.edu" TargetMode="External"/><Relationship Id="rId7" Type="http://schemas.openxmlformats.org/officeDocument/2006/relationships/hyperlink" Target="mailto:ompi@ub.edu" TargetMode="External"/><Relationship Id="rId2" Type="http://schemas.openxmlformats.org/officeDocument/2006/relationships/hyperlink" Target="mailto:erasmus-farmacia@ub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vidminyana@ub.edu" TargetMode="External"/><Relationship Id="rId5" Type="http://schemas.openxmlformats.org/officeDocument/2006/relationships/hyperlink" Target="mailto:cambras@ub.edu" TargetMode="External"/><Relationship Id="rId4" Type="http://schemas.openxmlformats.org/officeDocument/2006/relationships/hyperlink" Target="mailto:jrelat@ub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uri/estudiantsUB/erasmus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b.edu/uri/estudiantsUB/erasmus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798399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55324D0A-72F5-4E93-8B97-EEF207F0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" y="6538503"/>
            <a:ext cx="11586851" cy="2915548"/>
          </a:xfrm>
        </p:spPr>
        <p:txBody>
          <a:bodyPr anchor="ctr">
            <a:normAutofit/>
          </a:bodyPr>
          <a:lstStyle/>
          <a:p>
            <a:r>
              <a:rPr lang="ca-ES" sz="4800" dirty="0">
                <a:solidFill>
                  <a:schemeClr val="tx2"/>
                </a:solidFill>
                <a:cs typeface="Calibri"/>
              </a:rPr>
              <a:t>Mobilitat Internacional per al </a:t>
            </a:r>
            <a:r>
              <a:rPr lang="ca-ES" sz="4800">
                <a:solidFill>
                  <a:schemeClr val="tx2"/>
                </a:solidFill>
                <a:cs typeface="Calibri"/>
              </a:rPr>
              <a:t>curs 2024-2025</a:t>
            </a:r>
            <a:br>
              <a:rPr lang="ca-ES" sz="4800">
                <a:solidFill>
                  <a:schemeClr val="tx2"/>
                </a:solidFill>
                <a:cs typeface="Calibri"/>
              </a:rPr>
            </a:br>
            <a:br>
              <a:rPr lang="ca-ES" sz="4800" dirty="0">
                <a:solidFill>
                  <a:schemeClr val="tx2"/>
                </a:solidFill>
                <a:cs typeface="Calibri"/>
              </a:rPr>
            </a:br>
            <a:r>
              <a:rPr lang="ca-ES" sz="4800" dirty="0">
                <a:solidFill>
                  <a:schemeClr val="tx2"/>
                </a:solidFill>
                <a:cs typeface="Calibri"/>
              </a:rPr>
              <a:t>Dates sol·licituds: del 16/10/23 al 15/11/23</a:t>
            </a:r>
            <a:endParaRPr lang="ca-ES" sz="4800"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307D0138-185B-4ADD-B5ED-20AD82DB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48"/>
            <a:ext cx="12782854" cy="60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8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6">
            <a:extLst>
              <a:ext uri="{FF2B5EF4-FFF2-40B4-BE49-F238E27FC236}">
                <a16:creationId xmlns:a16="http://schemas.microsoft.com/office/drawing/2014/main" id="{1CB54DF3-0219-494A-82BE-816D6997A041}"/>
              </a:ext>
            </a:extLst>
          </p:cNvPr>
          <p:cNvSpPr txBox="1"/>
          <p:nvPr/>
        </p:nvSpPr>
        <p:spPr>
          <a:xfrm>
            <a:off x="332415" y="2579932"/>
            <a:ext cx="11771758" cy="67107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ea typeface="+mn-lt"/>
                <a:cs typeface="+mn-lt"/>
              </a:rPr>
              <a:t>Tres convocatòries per any.</a:t>
            </a: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endParaRPr lang="ca-ES" sz="2400" dirty="0">
              <a:ea typeface="+mn-lt"/>
              <a:cs typeface="+mn-lt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ea typeface="+mn-lt"/>
                <a:cs typeface="+mn-lt"/>
              </a:rPr>
              <a:t>No hi ha convenis, es pot anar a qualsevol institució (Centres de recerca, universitats, hospitals i empreses)</a:t>
            </a:r>
          </a:p>
          <a:p>
            <a:pPr marL="953635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a-ES" sz="2400" dirty="0">
                <a:ea typeface="+mn-lt"/>
                <a:cs typeface="+mn-lt"/>
              </a:rPr>
              <a:t>No hi ha competència amb altres estudiants.</a:t>
            </a:r>
          </a:p>
          <a:p>
            <a:pPr algn="just">
              <a:lnSpc>
                <a:spcPct val="120000"/>
              </a:lnSpc>
            </a:pPr>
            <a:endParaRPr lang="ca-ES" sz="2400" dirty="0">
              <a:ea typeface="+mn-lt"/>
              <a:cs typeface="+mn-lt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ea typeface="+mn-lt"/>
                <a:cs typeface="+mn-lt"/>
              </a:rPr>
              <a:t>Cal obtenir l’acceptació (</a:t>
            </a:r>
            <a:r>
              <a:rPr lang="ca-ES" sz="2400" dirty="0" err="1">
                <a:ea typeface="+mn-lt"/>
                <a:cs typeface="+mn-lt"/>
              </a:rPr>
              <a:t>Internship</a:t>
            </a:r>
            <a:r>
              <a:rPr lang="ca-ES" sz="2400" dirty="0">
                <a:ea typeface="+mn-lt"/>
                <a:cs typeface="+mn-lt"/>
              </a:rPr>
              <a:t> </a:t>
            </a:r>
            <a:r>
              <a:rPr lang="ca-ES" sz="2400" dirty="0" err="1">
                <a:ea typeface="+mn-lt"/>
                <a:cs typeface="+mn-lt"/>
              </a:rPr>
              <a:t>confirmation</a:t>
            </a:r>
            <a:r>
              <a:rPr lang="ca-ES" sz="2400" dirty="0">
                <a:ea typeface="+mn-lt"/>
                <a:cs typeface="+mn-lt"/>
              </a:rPr>
              <a:t>)</a:t>
            </a: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endParaRPr lang="ca-ES" sz="2400" dirty="0">
              <a:solidFill>
                <a:srgbClr val="000000"/>
              </a:solidFill>
              <a:cs typeface="Calibri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solidFill>
                  <a:srgbClr val="000000"/>
                </a:solidFill>
                <a:cs typeface="Calibri"/>
              </a:rPr>
              <a:t>Poden ser curriculars o </a:t>
            </a:r>
            <a:r>
              <a:rPr lang="ca-ES" sz="2400" dirty="0" err="1">
                <a:solidFill>
                  <a:srgbClr val="000000"/>
                </a:solidFill>
                <a:cs typeface="Calibri"/>
              </a:rPr>
              <a:t>extracurriculars</a:t>
            </a:r>
            <a:r>
              <a:rPr lang="ca-ES" sz="2400" dirty="0">
                <a:solidFill>
                  <a:srgbClr val="000000"/>
                </a:solidFill>
                <a:cs typeface="Calibri"/>
              </a:rPr>
              <a:t> (poden </a:t>
            </a:r>
            <a:r>
              <a:rPr lang="ca-ES" sz="2400" dirty="0" err="1">
                <a:solidFill>
                  <a:srgbClr val="000000"/>
                </a:solidFill>
                <a:cs typeface="Calibri"/>
              </a:rPr>
              <a:t>apareixer</a:t>
            </a:r>
            <a:r>
              <a:rPr lang="ca-ES" sz="2400" dirty="0">
                <a:solidFill>
                  <a:srgbClr val="000000"/>
                </a:solidFill>
                <a:cs typeface="Calibri"/>
              </a:rPr>
              <a:t> al "suplement" del títol).</a:t>
            </a:r>
          </a:p>
          <a:p>
            <a:pPr algn="just">
              <a:lnSpc>
                <a:spcPct val="120000"/>
              </a:lnSpc>
            </a:pPr>
            <a:endParaRPr lang="ca-ES" sz="2400" dirty="0">
              <a:solidFill>
                <a:srgbClr val="000000"/>
              </a:solidFill>
              <a:cs typeface="Calibri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solidFill>
                  <a:srgbClr val="000000"/>
                </a:solidFill>
                <a:cs typeface="Calibri"/>
              </a:rPr>
              <a:t>Beca de 210 fins a 310 euros mensuals depenent del país:</a:t>
            </a: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endParaRPr lang="ca-ES" sz="2400" dirty="0">
              <a:solidFill>
                <a:srgbClr val="1F497D"/>
              </a:solidFill>
              <a:cs typeface="Calibri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cs typeface="Calibri"/>
              </a:rPr>
              <a:t>Mínim 2 mesos d'estada. Màxim de 3 mesos de beca en una mateixa mobilitat tot i que es poden fer 12 mesos d'estada en un mateix lloc (i per tant 9 restants sense beca). Pots però tornar a demanar un Erasmus varies vegades (fins a 24 mesos de Erasmus+ total)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BCAA5F-88E7-488B-9054-19256012A79F}"/>
              </a:ext>
            </a:extLst>
          </p:cNvPr>
          <p:cNvSpPr/>
          <p:nvPr/>
        </p:nvSpPr>
        <p:spPr>
          <a:xfrm>
            <a:off x="2468880" y="789949"/>
            <a:ext cx="7929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Calibri"/>
              </a:rPr>
              <a:t>Erasmus+ Pràctiques</a:t>
            </a:r>
            <a:endParaRPr lang="ca-ES" sz="4800" dirty="0"/>
          </a:p>
        </p:txBody>
      </p:sp>
    </p:spTree>
    <p:extLst>
      <p:ext uri="{BB962C8B-B14F-4D97-AF65-F5344CB8AC3E}">
        <p14:creationId xmlns:p14="http://schemas.microsoft.com/office/powerpoint/2010/main" val="340174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36C3786-EF06-4AA2-9CD3-D933417ADF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2198" y="959803"/>
            <a:ext cx="121748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Convocatòria</a:t>
            </a:r>
            <a:r>
              <a:rPr lang="en-US" sz="2400" dirty="0"/>
              <a:t>:  </a:t>
            </a:r>
            <a:r>
              <a:rPr lang="en-US" sz="2400" dirty="0">
                <a:hlinkClick r:id="rId2"/>
              </a:rPr>
              <a:t>http://www.ub.edu/uri/estudiantsUB/erasmus.htm</a:t>
            </a:r>
            <a:r>
              <a:rPr lang="en-US" sz="2400" dirty="0"/>
              <a:t> </a:t>
            </a:r>
            <a:endParaRPr lang="en-US" sz="2400" dirty="0">
              <a:cs typeface="Calibri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1DA4820B-64F6-4325-8002-34AC48F1D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88874"/>
            <a:ext cx="12801600" cy="4069154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F2C11D2C-0CC1-450A-97DC-C75864D76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3" y="1505671"/>
            <a:ext cx="12697097" cy="40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6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0C00CB-8AAF-49A1-B965-C9A2D61E643A}"/>
              </a:ext>
            </a:extLst>
          </p:cNvPr>
          <p:cNvSpPr txBox="1"/>
          <p:nvPr/>
        </p:nvSpPr>
        <p:spPr>
          <a:xfrm>
            <a:off x="3338423" y="747623"/>
            <a:ext cx="66078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558ED5"/>
                </a:solidFill>
                <a:latin typeface="Arial"/>
                <a:cs typeface="Arial"/>
              </a:rPr>
              <a:t>Erasmus+ fora UE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0237BE-DEDE-484F-9D1B-E36B1185FF52}"/>
              </a:ext>
            </a:extLst>
          </p:cNvPr>
          <p:cNvSpPr txBox="1"/>
          <p:nvPr/>
        </p:nvSpPr>
        <p:spPr>
          <a:xfrm>
            <a:off x="5029199" y="4571999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 sz="2400"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EEB990-1F27-44A9-BC83-27D120D53E68}"/>
              </a:ext>
            </a:extLst>
          </p:cNvPr>
          <p:cNvSpPr txBox="1"/>
          <p:nvPr/>
        </p:nvSpPr>
        <p:spPr>
          <a:xfrm>
            <a:off x="1232308" y="8817818"/>
            <a:ext cx="105893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Convocatòries</a:t>
            </a:r>
            <a:r>
              <a:rPr lang="en-US" sz="2400" dirty="0"/>
              <a:t>:  </a:t>
            </a:r>
            <a:r>
              <a:rPr lang="en-US" sz="2400" dirty="0">
                <a:hlinkClick r:id="rId2"/>
              </a:rPr>
              <a:t>http://www.ub.edu/uri/estudiantsUB/erasmus_noUE.htm</a:t>
            </a:r>
            <a:r>
              <a:rPr lang="en-US" sz="2400" dirty="0"/>
              <a:t> 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EABB87-B218-4211-8D61-5D77D5566AAB}"/>
              </a:ext>
            </a:extLst>
          </p:cNvPr>
          <p:cNvSpPr txBox="1"/>
          <p:nvPr/>
        </p:nvSpPr>
        <p:spPr>
          <a:xfrm>
            <a:off x="1461729" y="7985539"/>
            <a:ext cx="5175045" cy="8322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589C"/>
                </a:solidFill>
                <a:latin typeface="Verdana"/>
                <a:ea typeface="Verdana"/>
                <a:hlinkClick r:id="rId3"/>
              </a:rPr>
              <a:t>Carolina Mansilla</a:t>
            </a:r>
            <a:br>
              <a:rPr lang="en-US" dirty="0"/>
            </a:br>
            <a:r>
              <a:rPr lang="en-US" dirty="0">
                <a:solidFill>
                  <a:srgbClr val="00589C"/>
                </a:solidFill>
                <a:latin typeface="Verdana"/>
                <a:ea typeface="Verdana"/>
              </a:rPr>
              <a:t>erasmus.ka107@ub.edu</a:t>
            </a:r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5333D0-EE06-4634-BDB8-49B3A7A0E546}"/>
              </a:ext>
            </a:extLst>
          </p:cNvPr>
          <p:cNvSpPr txBox="1"/>
          <p:nvPr/>
        </p:nvSpPr>
        <p:spPr>
          <a:xfrm>
            <a:off x="1461729" y="2012859"/>
            <a:ext cx="929312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cs typeface="Calibri"/>
              </a:rPr>
              <a:t>Fora</a:t>
            </a:r>
            <a:r>
              <a:rPr lang="es-ES" sz="2400" dirty="0">
                <a:cs typeface="Calibri"/>
              </a:rPr>
              <a:t> de la UE. </a:t>
            </a:r>
          </a:p>
          <a:p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cs typeface="Calibri"/>
              </a:rPr>
              <a:t>Beca </a:t>
            </a:r>
            <a:r>
              <a:rPr lang="es-ES" sz="2400" dirty="0" err="1">
                <a:cs typeface="Calibri"/>
              </a:rPr>
              <a:t>assegurada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amb</a:t>
            </a:r>
            <a:r>
              <a:rPr lang="es-ES" sz="2400" dirty="0">
                <a:cs typeface="Calibri"/>
              </a:rPr>
              <a:t> la </a:t>
            </a:r>
            <a:r>
              <a:rPr lang="es-ES" sz="2400" dirty="0" err="1">
                <a:cs typeface="Calibri"/>
              </a:rPr>
              <a:t>plaça</a:t>
            </a:r>
            <a:r>
              <a:rPr lang="es-ES" sz="2400" dirty="0">
                <a:cs typeface="Calibri"/>
              </a:rPr>
              <a:t>. Per </a:t>
            </a:r>
            <a:r>
              <a:rPr lang="es-ES" sz="2400" dirty="0" err="1">
                <a:cs typeface="Calibri"/>
              </a:rPr>
              <a:t>exemple</a:t>
            </a:r>
            <a:r>
              <a:rPr lang="es-ES" sz="2400" dirty="0">
                <a:cs typeface="Calibri"/>
              </a:rPr>
              <a:t> 700 euros + </a:t>
            </a:r>
            <a:r>
              <a:rPr lang="es-ES" sz="2400" dirty="0" err="1">
                <a:cs typeface="Calibri"/>
              </a:rPr>
              <a:t>depeses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viatge</a:t>
            </a:r>
            <a:r>
              <a:rPr lang="es-ES" sz="2400" dirty="0">
                <a:cs typeface="Calibri"/>
              </a:rPr>
              <a:t> per 5 </a:t>
            </a:r>
            <a:r>
              <a:rPr lang="es-ES" sz="2400" dirty="0" err="1">
                <a:cs typeface="Calibri"/>
              </a:rPr>
              <a:t>mesos</a:t>
            </a:r>
            <a:r>
              <a:rPr lang="es-ES" sz="2400" dirty="0">
                <a:cs typeface="Calibri"/>
              </a:rPr>
              <a:t> (</a:t>
            </a:r>
            <a:r>
              <a:rPr lang="es-ES" sz="2400" dirty="0" err="1">
                <a:cs typeface="Calibri"/>
              </a:rPr>
              <a:t>dependrà</a:t>
            </a:r>
            <a:r>
              <a:rPr lang="es-ES" sz="2400" dirty="0">
                <a:cs typeface="Calibri"/>
              </a:rPr>
              <a:t> de la </a:t>
            </a:r>
            <a:r>
              <a:rPr lang="es-ES" sz="2400" dirty="0" err="1">
                <a:cs typeface="Calibri"/>
              </a:rPr>
              <a:t>destinació</a:t>
            </a:r>
            <a:r>
              <a:rPr lang="es-ES" sz="2400" dirty="0">
                <a:cs typeface="Calibri"/>
              </a:rPr>
              <a:t>). 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56F395-AA04-4D49-A450-6919D3E56B37}"/>
              </a:ext>
            </a:extLst>
          </p:cNvPr>
          <p:cNvSpPr txBox="1"/>
          <p:nvPr/>
        </p:nvSpPr>
        <p:spPr>
          <a:xfrm>
            <a:off x="5029199" y="2702232"/>
            <a:ext cx="6792450" cy="462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 sz="2400" dirty="0">
              <a:cs typeface="Calibri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1B572FE1-4DA5-4B0A-A791-7F071CA92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53305"/>
            <a:ext cx="12801600" cy="42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5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61D04D-75A4-4B58-8243-86D728687E6E}"/>
              </a:ext>
            </a:extLst>
          </p:cNvPr>
          <p:cNvSpPr txBox="1"/>
          <p:nvPr/>
        </p:nvSpPr>
        <p:spPr>
          <a:xfrm>
            <a:off x="3499449" y="1049548"/>
            <a:ext cx="628578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>
                <a:solidFill>
                  <a:schemeClr val="tx2">
                    <a:lumMod val="60000"/>
                    <a:lumOff val="40000"/>
                  </a:schemeClr>
                </a:solidFill>
              </a:rPr>
              <a:t>Global </a:t>
            </a:r>
            <a:r>
              <a:rPr lang="es-ES" sz="5400" b="1" err="1">
                <a:solidFill>
                  <a:schemeClr val="tx2">
                    <a:lumMod val="60000"/>
                    <a:lumOff val="40000"/>
                  </a:schemeClr>
                </a:solidFill>
              </a:rPr>
              <a:t>Faculty</a:t>
            </a:r>
            <a:r>
              <a:rPr lang="es-ES" sz="5400" b="1">
                <a:solidFill>
                  <a:schemeClr val="tx2">
                    <a:lumMod val="60000"/>
                    <a:lumOff val="40000"/>
                  </a:schemeClr>
                </a:solidFill>
              </a:rPr>
              <a:t> UB</a:t>
            </a:r>
            <a:endParaRPr lang="es-ES" sz="2400" b="1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B149EC-0A29-489C-98B2-0C5400AB5FB6}"/>
              </a:ext>
            </a:extLst>
          </p:cNvPr>
          <p:cNvSpPr txBox="1"/>
          <p:nvPr/>
        </p:nvSpPr>
        <p:spPr>
          <a:xfrm>
            <a:off x="1321320" y="2550009"/>
            <a:ext cx="10875033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Verdana"/>
                <a:cs typeface="Verdana"/>
              </a:rPr>
              <a:t>Fora de la UE</a:t>
            </a:r>
          </a:p>
          <a:p>
            <a:endParaRPr lang="en-US" sz="2400" dirty="0">
              <a:latin typeface="Calibri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/>
                <a:ea typeface="Verdana"/>
                <a:cs typeface="Verdana"/>
              </a:rPr>
              <a:t>Acords</a:t>
            </a:r>
            <a:r>
              <a:rPr lang="en-US" sz="2400" dirty="0">
                <a:latin typeface="Calibri"/>
                <a:ea typeface="Verdana"/>
                <a:cs typeface="Verdana"/>
              </a:rPr>
              <a:t> entre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facultats</a:t>
            </a:r>
            <a:r>
              <a:rPr lang="en-US" sz="2400" dirty="0">
                <a:latin typeface="Calibri"/>
                <a:ea typeface="Verdana"/>
                <a:cs typeface="Verdana"/>
              </a:rPr>
              <a:t> o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centres</a:t>
            </a:r>
            <a:r>
              <a:rPr lang="en-US" sz="2400" dirty="0">
                <a:latin typeface="Calibri"/>
                <a:ea typeface="Verdana"/>
                <a:cs typeface="Verdana"/>
              </a:rPr>
              <a:t> de la UB. </a:t>
            </a:r>
          </a:p>
          <a:p>
            <a:pPr marL="953635" lvl="1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alibri"/>
                <a:ea typeface="Verdana"/>
                <a:cs typeface="Verdana"/>
              </a:rPr>
              <a:t>Competència</a:t>
            </a:r>
            <a:r>
              <a:rPr lang="en-US" sz="2400" dirty="0">
                <a:latin typeface="Calibri"/>
                <a:ea typeface="Verdana"/>
                <a:cs typeface="Verdana"/>
              </a:rPr>
              <a:t>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amb</a:t>
            </a:r>
            <a:r>
              <a:rPr lang="en-US" sz="2400" dirty="0">
                <a:latin typeface="Calibri"/>
                <a:ea typeface="Verdana"/>
                <a:cs typeface="Verdana"/>
              </a:rPr>
              <a:t>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estudiants</a:t>
            </a:r>
            <a:r>
              <a:rPr lang="en-US" sz="2400" dirty="0">
                <a:latin typeface="Calibri"/>
                <a:ea typeface="Verdana"/>
                <a:cs typeface="Verdana"/>
              </a:rPr>
              <a:t> de la Facultat.</a:t>
            </a:r>
          </a:p>
          <a:p>
            <a:endParaRPr lang="en-US" sz="2400" dirty="0">
              <a:latin typeface="Calibri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Verdana"/>
                <a:cs typeface="Verdana"/>
              </a:rPr>
              <a:t>El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període</a:t>
            </a:r>
            <a:r>
              <a:rPr lang="en-US" sz="2400" dirty="0">
                <a:latin typeface="Calibri"/>
                <a:ea typeface="Verdana"/>
                <a:cs typeface="Verdana"/>
              </a:rPr>
              <a:t> d'estudis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és</a:t>
            </a:r>
            <a:r>
              <a:rPr lang="en-US" sz="2400" dirty="0">
                <a:latin typeface="Calibri"/>
                <a:ea typeface="Verdana"/>
                <a:cs typeface="Verdana"/>
              </a:rPr>
              <a:t>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generalment</a:t>
            </a:r>
            <a:r>
              <a:rPr lang="en-US" sz="2400" dirty="0">
                <a:latin typeface="Calibri"/>
                <a:ea typeface="Verdana"/>
                <a:cs typeface="Verdana"/>
              </a:rPr>
              <a:t>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mínim</a:t>
            </a:r>
            <a:r>
              <a:rPr lang="en-US" sz="2400" dirty="0">
                <a:latin typeface="Calibri"/>
                <a:ea typeface="Verdana"/>
                <a:cs typeface="Verdana"/>
              </a:rPr>
              <a:t> d'un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semestre</a:t>
            </a:r>
            <a:r>
              <a:rPr lang="en-US" sz="2400" dirty="0">
                <a:latin typeface="Calibri"/>
                <a:ea typeface="Verdana"/>
                <a:cs typeface="Verdana"/>
              </a:rPr>
              <a:t> i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màxim</a:t>
            </a:r>
            <a:r>
              <a:rPr lang="en-US" sz="2400" dirty="0">
                <a:latin typeface="Calibri"/>
                <a:ea typeface="Verdana"/>
                <a:cs typeface="Verdana"/>
              </a:rPr>
              <a:t> de dos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semestres</a:t>
            </a:r>
            <a:r>
              <a:rPr lang="en-US" sz="2400" dirty="0">
                <a:latin typeface="Calibri"/>
                <a:ea typeface="Verdana"/>
                <a:cs typeface="Verdana"/>
              </a:rPr>
              <a:t>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consecutius</a:t>
            </a:r>
            <a:r>
              <a:rPr lang="en-US" sz="2400" dirty="0">
                <a:latin typeface="Calibri"/>
                <a:ea typeface="Verdana"/>
                <a:cs typeface="Verdana"/>
              </a:rPr>
              <a:t> i sempre dins un curs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acadèmic</a:t>
            </a:r>
            <a:r>
              <a:rPr lang="en-US" sz="2400" dirty="0">
                <a:latin typeface="Calibri"/>
                <a:ea typeface="Verdana"/>
                <a:cs typeface="Verdana"/>
              </a:rPr>
              <a:t> de la UB.</a:t>
            </a:r>
          </a:p>
          <a:p>
            <a:endParaRPr lang="en-US" sz="2400" dirty="0">
              <a:latin typeface="Calibri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Verdana"/>
                <a:cs typeface="Verdana"/>
              </a:rPr>
              <a:t>Sense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beca</a:t>
            </a:r>
            <a:r>
              <a:rPr lang="en-US" sz="2400" dirty="0">
                <a:latin typeface="Calibri"/>
                <a:ea typeface="Verdana"/>
                <a:cs typeface="Verdana"/>
              </a:rPr>
              <a:t>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automàtica</a:t>
            </a:r>
            <a:r>
              <a:rPr lang="en-US" sz="2400" dirty="0">
                <a:latin typeface="Calibri"/>
                <a:ea typeface="Verdana"/>
                <a:cs typeface="Verdana"/>
              </a:rPr>
              <a:t>. </a:t>
            </a:r>
          </a:p>
          <a:p>
            <a:endParaRPr lang="en-US" sz="2400" dirty="0">
              <a:latin typeface="Calibri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Verdana"/>
                <a:cs typeface="Verdana"/>
              </a:rPr>
              <a:t>No es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paga</a:t>
            </a:r>
            <a:r>
              <a:rPr lang="en-US" sz="2400" dirty="0">
                <a:latin typeface="Calibri"/>
                <a:ea typeface="Verdana"/>
                <a:cs typeface="Verdana"/>
              </a:rPr>
              <a:t> matricula a la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institució</a:t>
            </a:r>
            <a:r>
              <a:rPr lang="en-US" sz="2400" dirty="0">
                <a:latin typeface="Calibri"/>
                <a:ea typeface="Verdana"/>
                <a:cs typeface="Verdana"/>
              </a:rPr>
              <a:t> de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destí</a:t>
            </a:r>
            <a:r>
              <a:rPr lang="en-US" sz="2400" dirty="0">
                <a:latin typeface="Calibri"/>
                <a:ea typeface="Verdana"/>
                <a:cs typeface="Verdana"/>
              </a:rPr>
              <a:t>.</a:t>
            </a:r>
            <a:endParaRPr lang="en-US" sz="2400" dirty="0">
              <a:latin typeface="Verdana"/>
              <a:ea typeface="Verdana"/>
              <a:cs typeface="Verdana"/>
            </a:endParaRPr>
          </a:p>
          <a:p>
            <a:endParaRPr lang="en-US" sz="2400" dirty="0">
              <a:latin typeface="Calibri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/>
                <a:ea typeface="Verdana"/>
                <a:cs typeface="Verdana"/>
              </a:rPr>
              <a:t>Llista</a:t>
            </a:r>
            <a:r>
              <a:rPr lang="en-US" sz="2400" dirty="0">
                <a:latin typeface="Calibri"/>
                <a:ea typeface="Verdana"/>
                <a:cs typeface="Verdana"/>
              </a:rPr>
              <a:t> de places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publicada</a:t>
            </a:r>
            <a:r>
              <a:rPr lang="en-US" sz="2400" dirty="0">
                <a:latin typeface="Calibri"/>
                <a:ea typeface="Verdana"/>
                <a:cs typeface="Verdana"/>
              </a:rPr>
              <a:t> al web (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mateix</a:t>
            </a:r>
            <a:r>
              <a:rPr lang="en-US" sz="2400" dirty="0">
                <a:latin typeface="Calibri"/>
                <a:ea typeface="Verdana"/>
                <a:cs typeface="Verdana"/>
              </a:rPr>
              <a:t> document que el </a:t>
            </a:r>
            <a:r>
              <a:rPr lang="en-US" sz="2400" dirty="0" err="1">
                <a:latin typeface="Calibri"/>
                <a:ea typeface="Verdana"/>
                <a:cs typeface="Verdana"/>
              </a:rPr>
              <a:t>d'Erasmus</a:t>
            </a:r>
            <a:r>
              <a:rPr lang="en-US" sz="2400" dirty="0">
                <a:latin typeface="Calibri"/>
                <a:ea typeface="Verdana"/>
                <a:cs typeface="Verdana"/>
              </a:rPr>
              <a:t>).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/>
                <a:ea typeface="Verdana"/>
                <a:cs typeface="Verdana"/>
              </a:rPr>
              <a:t>Convocatòria</a:t>
            </a:r>
            <a:r>
              <a:rPr lang="en-US" sz="2400" dirty="0">
                <a:ea typeface="Verdana"/>
                <a:cs typeface="Verdana"/>
              </a:rPr>
              <a:t>: </a:t>
            </a:r>
            <a:r>
              <a:rPr lang="en-US" sz="2400" dirty="0">
                <a:ea typeface="Verdana"/>
                <a:cs typeface="Verdana"/>
                <a:hlinkClick r:id="rId2"/>
              </a:rPr>
              <a:t>https://www.ub.edu/uri/estudiantsUB/convenis_especifics.htm</a:t>
            </a:r>
            <a:endParaRPr lang="en-US" sz="2400" dirty="0"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567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99C436-8A7D-42B8-BA7E-0E5024B6519C}"/>
              </a:ext>
            </a:extLst>
          </p:cNvPr>
          <p:cNvSpPr txBox="1"/>
          <p:nvPr/>
        </p:nvSpPr>
        <p:spPr>
          <a:xfrm>
            <a:off x="3499449" y="1049548"/>
            <a:ext cx="628578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>
                <a:solidFill>
                  <a:schemeClr val="tx2">
                    <a:lumMod val="60000"/>
                    <a:lumOff val="40000"/>
                  </a:schemeClr>
                </a:solidFill>
              </a:rPr>
              <a:t>Global UB </a:t>
            </a:r>
            <a:r>
              <a:rPr lang="es-ES" sz="5400" b="1" err="1">
                <a:solidFill>
                  <a:schemeClr val="tx2">
                    <a:lumMod val="60000"/>
                    <a:lumOff val="40000"/>
                  </a:schemeClr>
                </a:solidFill>
              </a:rPr>
              <a:t>Mobility</a:t>
            </a:r>
            <a:endParaRPr lang="es-ES" sz="2400" b="1" err="1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03F361-5670-422B-A18E-43418FFBE931}"/>
              </a:ext>
            </a:extLst>
          </p:cNvPr>
          <p:cNvSpPr txBox="1"/>
          <p:nvPr/>
        </p:nvSpPr>
        <p:spPr>
          <a:xfrm>
            <a:off x="1446363" y="2430841"/>
            <a:ext cx="9908873" cy="71102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cs typeface="Calibri"/>
              </a:rPr>
              <a:t>Acords</a:t>
            </a:r>
            <a:r>
              <a:rPr lang="es-ES" sz="2400" dirty="0">
                <a:cs typeface="Calibri"/>
              </a:rPr>
              <a:t> entre </a:t>
            </a:r>
            <a:r>
              <a:rPr lang="es-ES" sz="2400" dirty="0" err="1">
                <a:cs typeface="Calibri"/>
              </a:rPr>
              <a:t>universitats</a:t>
            </a:r>
            <a:r>
              <a:rPr lang="es-ES" sz="2400" dirty="0">
                <a:cs typeface="Calibri"/>
              </a:rPr>
              <a:t> (no entre </a:t>
            </a:r>
            <a:r>
              <a:rPr lang="es-ES" sz="2400" dirty="0" err="1">
                <a:cs typeface="Calibri"/>
              </a:rPr>
              <a:t>facultats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com</a:t>
            </a:r>
            <a:r>
              <a:rPr lang="es-ES" sz="2400" dirty="0">
                <a:cs typeface="Calibri"/>
              </a:rPr>
              <a:t> el Global Faculty UB!)</a:t>
            </a:r>
          </a:p>
          <a:p>
            <a:pPr marL="953635" lvl="1" indent="-342900">
              <a:buFont typeface="Wingdings" panose="05000000000000000000" pitchFamily="2" charset="2"/>
              <a:buChar char="Ø"/>
            </a:pPr>
            <a:r>
              <a:rPr lang="es-ES" dirty="0" err="1">
                <a:cs typeface="Calibri"/>
              </a:rPr>
              <a:t>Competència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amb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tots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els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estudiants</a:t>
            </a:r>
            <a:r>
              <a:rPr lang="es-ES" dirty="0">
                <a:cs typeface="Calibri"/>
              </a:rPr>
              <a:t> de la UB</a:t>
            </a:r>
            <a:endParaRPr lang="es-ES" dirty="0"/>
          </a:p>
          <a:p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cs typeface="Calibri"/>
              </a:rPr>
              <a:t>Ho porta la OMPI no les </a:t>
            </a:r>
            <a:r>
              <a:rPr lang="es-ES" sz="2400" dirty="0" err="1">
                <a:cs typeface="Calibri"/>
              </a:rPr>
              <a:t>ORIs</a:t>
            </a:r>
            <a:r>
              <a:rPr lang="es-ES" sz="2400" dirty="0">
                <a:cs typeface="Calibri"/>
              </a:rPr>
              <a:t>: </a:t>
            </a:r>
            <a:r>
              <a:rPr lang="es-ES" sz="2400" dirty="0">
                <a:cs typeface="Calibri"/>
                <a:hlinkClick r:id="rId2"/>
              </a:rPr>
              <a:t>global.ub@ub.edu</a:t>
            </a:r>
            <a:endParaRPr lang="es-ES" sz="2400" dirty="0">
              <a:cs typeface="Calibri"/>
            </a:endParaRPr>
          </a:p>
          <a:p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cs typeface="Calibri"/>
              </a:rPr>
              <a:t>Fora</a:t>
            </a:r>
            <a:r>
              <a:rPr lang="es-ES" sz="2400" dirty="0">
                <a:cs typeface="Calibri"/>
              </a:rPr>
              <a:t> de la UE. </a:t>
            </a:r>
          </a:p>
          <a:p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Sense </a:t>
            </a:r>
            <a:r>
              <a:rPr lang="en-US" sz="2400" dirty="0" err="1">
                <a:cs typeface="Calibri"/>
              </a:rPr>
              <a:t>beca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automàtica</a:t>
            </a:r>
            <a:r>
              <a:rPr lang="en-US" sz="2400" dirty="0">
                <a:cs typeface="Calibri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No es </a:t>
            </a:r>
            <a:r>
              <a:rPr lang="en-US" sz="2400" dirty="0" err="1">
                <a:cs typeface="Calibri"/>
              </a:rPr>
              <a:t>paga</a:t>
            </a:r>
            <a:r>
              <a:rPr lang="en-US" sz="2400" dirty="0">
                <a:cs typeface="Calibri"/>
              </a:rPr>
              <a:t> matricula </a:t>
            </a:r>
            <a:r>
              <a:rPr lang="ca-ES" sz="2400" dirty="0">
                <a:cs typeface="Calibri"/>
              </a:rPr>
              <a:t>a la institució de destí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dirty="0">
                <a:cs typeface="Calibri"/>
              </a:rPr>
              <a:t>Requisits específics d’idioma</a:t>
            </a:r>
            <a:endParaRPr lang="es-ES" dirty="0"/>
          </a:p>
          <a:p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cs typeface="Calibri"/>
              </a:rPr>
              <a:t>Convocatòria</a:t>
            </a:r>
            <a:r>
              <a:rPr lang="en-US" sz="2400" dirty="0">
                <a:cs typeface="Calibri"/>
              </a:rPr>
              <a:t>: </a:t>
            </a:r>
            <a:r>
              <a:rPr lang="en-US" sz="2400" dirty="0">
                <a:cs typeface="Calibri"/>
                <a:hlinkClick r:id="rId3"/>
              </a:rPr>
              <a:t>https://www.ub.edu/uri/estudiantsUB/convenis_generals.htm</a:t>
            </a:r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endParaRPr lang="es-ES" sz="2400" dirty="0">
              <a:cs typeface="Calibri"/>
            </a:endParaRPr>
          </a:p>
          <a:p>
            <a:endParaRPr lang="es-E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68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3224AF0-E58E-41BF-8F01-3F46BDCB446B}"/>
              </a:ext>
            </a:extLst>
          </p:cNvPr>
          <p:cNvSpPr txBox="1"/>
          <p:nvPr/>
        </p:nvSpPr>
        <p:spPr>
          <a:xfrm>
            <a:off x="3197525" y="1029419"/>
            <a:ext cx="66078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 dirty="0" err="1">
                <a:solidFill>
                  <a:srgbClr val="558ED5"/>
                </a:solidFill>
              </a:rPr>
              <a:t>Sol·licitud</a:t>
            </a:r>
            <a:r>
              <a:rPr lang="es-ES" sz="5400" b="1" dirty="0">
                <a:solidFill>
                  <a:srgbClr val="558ED5"/>
                </a:solidFill>
              </a:rPr>
              <a:t> Individual</a:t>
            </a:r>
            <a:endParaRPr lang="es-ES" sz="5400" b="1" dirty="0">
              <a:solidFill>
                <a:srgbClr val="558ED5"/>
              </a:solidFill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C16222-3530-4851-B41B-80970044E426}"/>
              </a:ext>
            </a:extLst>
          </p:cNvPr>
          <p:cNvSpPr txBox="1"/>
          <p:nvPr/>
        </p:nvSpPr>
        <p:spPr>
          <a:xfrm>
            <a:off x="1245078" y="3505199"/>
            <a:ext cx="1051272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cs typeface="Calibri"/>
              </a:rPr>
              <a:t>Només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s'utilitza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quan</a:t>
            </a:r>
            <a:r>
              <a:rPr lang="es-ES" sz="2400" dirty="0">
                <a:cs typeface="Calibri"/>
              </a:rPr>
              <a:t> un </a:t>
            </a:r>
            <a:r>
              <a:rPr lang="es-ES" sz="2400" dirty="0" err="1">
                <a:cs typeface="Calibri"/>
              </a:rPr>
              <a:t>alumne</a:t>
            </a:r>
            <a:r>
              <a:rPr lang="es-ES" sz="2400" dirty="0">
                <a:cs typeface="Calibri"/>
              </a:rPr>
              <a:t>/a </a:t>
            </a:r>
            <a:r>
              <a:rPr lang="es-ES" sz="2400" dirty="0" err="1">
                <a:cs typeface="Calibri"/>
              </a:rPr>
              <a:t>vol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anar</a:t>
            </a:r>
            <a:r>
              <a:rPr lang="es-ES" sz="2400" dirty="0">
                <a:cs typeface="Calibri"/>
              </a:rPr>
              <a:t> a una </a:t>
            </a:r>
            <a:r>
              <a:rPr lang="es-ES" sz="2400" dirty="0" err="1">
                <a:cs typeface="Calibri"/>
              </a:rPr>
              <a:t>universitat</a:t>
            </a:r>
            <a:r>
              <a:rPr lang="es-ES" sz="2400" dirty="0">
                <a:cs typeface="Calibri"/>
              </a:rPr>
              <a:t> en </a:t>
            </a:r>
            <a:r>
              <a:rPr lang="es-ES" sz="2400" dirty="0" err="1">
                <a:cs typeface="Calibri"/>
              </a:rPr>
              <a:t>concret</a:t>
            </a:r>
            <a:r>
              <a:rPr lang="es-ES" sz="2400" dirty="0">
                <a:cs typeface="Calibri"/>
              </a:rPr>
              <a:t> sí o sí i no </a:t>
            </a:r>
            <a:r>
              <a:rPr lang="es-ES" sz="2400" dirty="0" err="1">
                <a:cs typeface="Calibri"/>
              </a:rPr>
              <a:t>existeix</a:t>
            </a:r>
            <a:r>
              <a:rPr lang="es-ES" sz="2400" dirty="0">
                <a:cs typeface="Calibri"/>
              </a:rPr>
              <a:t> un </a:t>
            </a:r>
            <a:r>
              <a:rPr lang="es-ES" sz="2400" dirty="0" err="1">
                <a:cs typeface="Calibri"/>
              </a:rPr>
              <a:t>acord</a:t>
            </a:r>
            <a:r>
              <a:rPr lang="es-ES" sz="2400" dirty="0">
                <a:cs typeface="Calibri"/>
              </a:rPr>
              <a:t>.</a:t>
            </a:r>
          </a:p>
          <a:p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cs typeface="Calibri"/>
              </a:rPr>
              <a:t>Es paga </a:t>
            </a:r>
            <a:r>
              <a:rPr lang="es-ES" sz="2400" dirty="0" err="1">
                <a:cs typeface="Calibri"/>
              </a:rPr>
              <a:t>tant</a:t>
            </a:r>
            <a:r>
              <a:rPr lang="es-ES" sz="2400" dirty="0">
                <a:cs typeface="Calibri"/>
              </a:rPr>
              <a:t> la matricula de la UB </a:t>
            </a:r>
            <a:r>
              <a:rPr lang="es-ES" sz="2400" dirty="0" err="1">
                <a:cs typeface="Calibri"/>
              </a:rPr>
              <a:t>com</a:t>
            </a:r>
            <a:r>
              <a:rPr lang="es-ES" sz="2400" dirty="0">
                <a:cs typeface="Calibri"/>
              </a:rPr>
              <a:t> la matricula de </a:t>
            </a:r>
            <a:r>
              <a:rPr lang="es-ES" sz="2400" dirty="0" err="1">
                <a:cs typeface="Calibri"/>
              </a:rPr>
              <a:t>destí</a:t>
            </a:r>
            <a:r>
              <a:rPr lang="es-ES" sz="2400" dirty="0">
                <a:cs typeface="Calibri"/>
              </a:rPr>
              <a:t>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cs typeface="Calibri"/>
              </a:rPr>
              <a:t>Convocatòria</a:t>
            </a:r>
            <a:r>
              <a:rPr lang="es-ES" sz="2400" dirty="0">
                <a:cs typeface="Calibri"/>
              </a:rPr>
              <a:t>: </a:t>
            </a:r>
            <a:r>
              <a:rPr lang="es-ES" sz="2400" dirty="0">
                <a:cs typeface="Calibri"/>
                <a:hlinkClick r:id="rId2"/>
              </a:rPr>
              <a:t>https://www.ub.edu/uri/estudiantsUB/sol_individual.html</a:t>
            </a:r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cs typeface="Calibri"/>
            </a:endParaRPr>
          </a:p>
          <a:p>
            <a:endParaRPr lang="es-E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25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8F3DAE34-1A13-4AA1-B9B4-2330239F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04" y="82960"/>
            <a:ext cx="5210719" cy="79949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A07579-A8C1-4361-8DF1-F5FE35661181}"/>
              </a:ext>
            </a:extLst>
          </p:cNvPr>
          <p:cNvSpPr/>
          <p:nvPr/>
        </p:nvSpPr>
        <p:spPr>
          <a:xfrm>
            <a:off x="2802662" y="8172690"/>
            <a:ext cx="7987257" cy="83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3"/>
              </a:rPr>
              <a:t>https://www.ub.edu/uri/Documents/cal_pnivell_23_24.pdf</a:t>
            </a:r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7659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8D00AF2-90BD-41F4-BE01-B8ABB55E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F58F1BD-7928-43DE-961E-597BA01FF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AE48B423-FEBA-4EA2-A0AC-74F70BB1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874643"/>
            <a:ext cx="12611100" cy="803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47E053-1F5D-43A4-811B-A0FB193E7D38}"/>
              </a:ext>
            </a:extLst>
          </p:cNvPr>
          <p:cNvSpPr/>
          <p:nvPr/>
        </p:nvSpPr>
        <p:spPr>
          <a:xfrm>
            <a:off x="661662" y="1021250"/>
            <a:ext cx="7955280" cy="83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2"/>
              </a:rPr>
              <a:t>https://www.eim.ub.edu/es/examenes-certificados/</a:t>
            </a:r>
            <a:endParaRPr lang="ca-ES" dirty="0"/>
          </a:p>
          <a:p>
            <a:endParaRPr lang="ca-ES"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2FCDBA8F-744C-4A56-A665-930AD19F8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47" y="1721263"/>
            <a:ext cx="10887075" cy="4717846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3AB5A266-A400-46E7-92D7-48B33C610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03" y="5915025"/>
            <a:ext cx="119062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02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84EADA3-3C7C-445F-B100-60686586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9726204-6545-469C-8632-3245858D3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BC87FBC4-5593-473D-ACEB-3898A18CE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808383"/>
            <a:ext cx="12611100" cy="81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5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0EF3DF-890C-4E14-A3FE-80DB87E1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68" y="1417689"/>
            <a:ext cx="6637295" cy="7917268"/>
          </a:xfrm>
        </p:spPr>
        <p:txBody>
          <a:bodyPr vert="horz" lIns="91423" tIns="45712" rIns="91423" bIns="45712" rtlCol="0" anchor="t">
            <a:normAutofit/>
          </a:bodyPr>
          <a:lstStyle/>
          <a:p>
            <a:pPr marL="0" indent="0">
              <a:buNone/>
            </a:pPr>
            <a:endParaRPr lang="es-ES" sz="4400" dirty="0">
              <a:solidFill>
                <a:schemeClr val="accent1"/>
              </a:solidFill>
              <a:cs typeface="Calibri"/>
            </a:endParaRPr>
          </a:p>
          <a:p>
            <a:pPr marL="0" indent="0" algn="ctr">
              <a:buNone/>
            </a:pPr>
            <a:endParaRPr lang="es-ES" sz="4400" dirty="0">
              <a:solidFill>
                <a:schemeClr val="accent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s-ES" sz="2400" u="sng" dirty="0">
                <a:cs typeface="Calibri"/>
              </a:rPr>
              <a:t>Facultat de Farmàcia i Ciències de l'Alimentació:</a:t>
            </a:r>
          </a:p>
          <a:p>
            <a:pPr marL="0" indent="0" algn="ctr">
              <a:buNone/>
            </a:pPr>
            <a:endParaRPr lang="es-ES" sz="2400" u="sng" dirty="0">
              <a:cs typeface="Calibri"/>
            </a:endParaRPr>
          </a:p>
          <a:p>
            <a:pPr marL="442595" indent="-442595" algn="ctr"/>
            <a:r>
              <a:rPr lang="es-ES" sz="2400" b="1" dirty="0">
                <a:cs typeface="Calibri"/>
              </a:rPr>
              <a:t>ORI (Oficina de Relacions Internacionals)</a:t>
            </a:r>
            <a:endParaRPr lang="es-ES" sz="4100" dirty="0">
              <a:cs typeface="Calibri"/>
            </a:endParaRPr>
          </a:p>
          <a:p>
            <a:pPr marL="442595" indent="-442595" algn="ctr"/>
            <a:endParaRPr lang="es-ES" sz="2400" b="1" dirty="0">
              <a:cs typeface="Calibri"/>
            </a:endParaRP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-</a:t>
            </a:r>
            <a:r>
              <a:rPr lang="es-ES" sz="2000" dirty="0" err="1">
                <a:solidFill>
                  <a:schemeClr val="tx2"/>
                </a:solidFill>
                <a:cs typeface="Calibri"/>
              </a:rPr>
              <a:t>Tècnica</a:t>
            </a:r>
            <a:r>
              <a:rPr lang="es-ES" sz="2000" dirty="0">
                <a:solidFill>
                  <a:schemeClr val="tx2"/>
                </a:solidFill>
                <a:cs typeface="Calibri"/>
              </a:rPr>
              <a:t> de </a:t>
            </a:r>
            <a:r>
              <a:rPr lang="es-ES" sz="2000" dirty="0" err="1">
                <a:solidFill>
                  <a:schemeClr val="tx2"/>
                </a:solidFill>
                <a:cs typeface="Calibri"/>
              </a:rPr>
              <a:t>l'ORI</a:t>
            </a:r>
            <a:r>
              <a:rPr lang="es-ES" sz="2000" dirty="0">
                <a:solidFill>
                  <a:schemeClr val="tx2"/>
                </a:solidFill>
                <a:cs typeface="Calibri"/>
              </a:rPr>
              <a:t>:</a:t>
            </a:r>
            <a:r>
              <a:rPr lang="es-ES" sz="2000" dirty="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Adela Zafrilla </a:t>
            </a:r>
            <a:r>
              <a:rPr lang="es-ES" sz="2000" dirty="0">
                <a:ea typeface="+mn-lt"/>
                <a:cs typeface="+mn-lt"/>
                <a:hlinkClick r:id="rId2"/>
              </a:rPr>
              <a:t>erasmus-farmacia@ub.edu</a:t>
            </a:r>
            <a:r>
              <a:rPr lang="es-ES" sz="2000" dirty="0">
                <a:ea typeface="+mn-lt"/>
                <a:cs typeface="+mn-lt"/>
              </a:rPr>
              <a:t> </a:t>
            </a:r>
            <a:endParaRPr lang="es-ES" sz="2000" dirty="0">
              <a:cs typeface="Calibri"/>
            </a:endParaRP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-</a:t>
            </a:r>
            <a:r>
              <a:rPr lang="es-ES" sz="2000" dirty="0">
                <a:solidFill>
                  <a:schemeClr val="tx2"/>
                </a:solidFill>
                <a:cs typeface="Calibri"/>
              </a:rPr>
              <a:t>Coordinador Internacional: 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Dr. Pedro Marrero </a:t>
            </a:r>
            <a:r>
              <a:rPr lang="es-ES" sz="2000" dirty="0">
                <a:ea typeface="+mn-lt"/>
                <a:cs typeface="+mn-lt"/>
                <a:hlinkClick r:id="rId3"/>
              </a:rPr>
              <a:t>coordinator-erasmus-far@ub.edu</a:t>
            </a:r>
            <a:r>
              <a:rPr lang="es-ES" sz="20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-</a:t>
            </a:r>
            <a:r>
              <a:rPr lang="es-ES" sz="2000" dirty="0">
                <a:solidFill>
                  <a:schemeClr val="tx2"/>
                </a:solidFill>
                <a:cs typeface="Calibri"/>
              </a:rPr>
              <a:t>Tutora per CTA i </a:t>
            </a:r>
            <a:r>
              <a:rPr lang="es-ES" sz="2000" dirty="0" err="1">
                <a:solidFill>
                  <a:schemeClr val="tx2"/>
                </a:solidFill>
                <a:cs typeface="Calibri"/>
              </a:rPr>
              <a:t>Nutrició</a:t>
            </a:r>
            <a:r>
              <a:rPr lang="es-ES" sz="2000" dirty="0">
                <a:solidFill>
                  <a:schemeClr val="tx2"/>
                </a:solidFill>
                <a:cs typeface="Calibri"/>
              </a:rPr>
              <a:t>:</a:t>
            </a:r>
            <a:r>
              <a:rPr lang="es-ES" sz="2000" dirty="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Dra. Joana Relat </a:t>
            </a:r>
            <a:r>
              <a:rPr lang="es-ES" sz="2000" dirty="0">
                <a:ea typeface="+mn-lt"/>
                <a:cs typeface="+mn-lt"/>
                <a:hlinkClick r:id="rId4"/>
              </a:rPr>
              <a:t>jrelat@ub.edu</a:t>
            </a:r>
            <a:r>
              <a:rPr lang="es-ES" sz="2000" dirty="0">
                <a:ea typeface="+mn-lt"/>
                <a:cs typeface="+mn-lt"/>
              </a:rPr>
              <a:t> </a:t>
            </a:r>
            <a:endParaRPr lang="es-ES" sz="2000" dirty="0">
              <a:cs typeface="Calibri"/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tx2"/>
                </a:solidFill>
                <a:cs typeface="Calibri"/>
              </a:rPr>
              <a:t>-</a:t>
            </a:r>
            <a:r>
              <a:rPr lang="es-ES" sz="2000" dirty="0" err="1">
                <a:solidFill>
                  <a:schemeClr val="tx2"/>
                </a:solidFill>
                <a:cs typeface="Calibri"/>
              </a:rPr>
              <a:t>Tutors</a:t>
            </a:r>
            <a:r>
              <a:rPr lang="es-ES" sz="2000" dirty="0">
                <a:solidFill>
                  <a:schemeClr val="tx2"/>
                </a:solidFill>
                <a:cs typeface="Calibri"/>
              </a:rPr>
              <a:t> per Farmàcia</a:t>
            </a:r>
            <a:r>
              <a:rPr lang="es-ES" sz="2000" dirty="0">
                <a:cs typeface="Calibri"/>
              </a:rPr>
              <a:t>: 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Dra. Trinitat Cambras </a:t>
            </a:r>
            <a:r>
              <a:rPr lang="es-ES" sz="2000" dirty="0">
                <a:ea typeface="+mn-lt"/>
                <a:cs typeface="+mn-lt"/>
                <a:hlinkClick r:id="rId5"/>
              </a:rPr>
              <a:t>cambras@ub.edu</a:t>
            </a:r>
            <a:r>
              <a:rPr lang="es-ES" sz="20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Dr. David Miñana </a:t>
            </a:r>
            <a:r>
              <a:rPr lang="es-ES" sz="2000" dirty="0">
                <a:ea typeface="+mn-lt"/>
                <a:cs typeface="+mn-lt"/>
                <a:hlinkClick r:id="rId6"/>
              </a:rPr>
              <a:t>davidminyana@ub.edu</a:t>
            </a:r>
            <a:r>
              <a:rPr lang="es-ES" sz="2000" dirty="0">
                <a:ea typeface="+mn-lt"/>
                <a:cs typeface="+mn-lt"/>
              </a:rPr>
              <a:t> </a:t>
            </a:r>
            <a:endParaRPr lang="es-ES" sz="2000" dirty="0">
              <a:cs typeface="Calibri"/>
            </a:endParaRPr>
          </a:p>
          <a:p>
            <a:pPr marL="0" indent="0">
              <a:buNone/>
            </a:pPr>
            <a:endParaRPr lang="es-ES" sz="2000" dirty="0">
              <a:cs typeface="Calibri"/>
            </a:endParaRPr>
          </a:p>
          <a:p>
            <a:pPr marL="0" indent="0">
              <a:buNone/>
            </a:pPr>
            <a:endParaRPr lang="es-ES" sz="2800" dirty="0">
              <a:cs typeface="Calibri"/>
            </a:endParaRPr>
          </a:p>
          <a:p>
            <a:pPr marL="0" indent="0">
              <a:buNone/>
            </a:pPr>
            <a:endParaRPr lang="es-ES" sz="2800" u="sng" dirty="0">
              <a:cs typeface="Calibri"/>
            </a:endParaRPr>
          </a:p>
          <a:p>
            <a:pPr marL="0" indent="0">
              <a:buNone/>
            </a:pPr>
            <a:endParaRPr lang="es-ES" sz="2800" dirty="0">
              <a:cs typeface="Calibri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7B1C974-3531-434A-8F02-0F4CDF608C82}"/>
              </a:ext>
            </a:extLst>
          </p:cNvPr>
          <p:cNvSpPr txBox="1">
            <a:spLocks/>
          </p:cNvSpPr>
          <p:nvPr/>
        </p:nvSpPr>
        <p:spPr>
          <a:xfrm>
            <a:off x="7681693" y="721791"/>
            <a:ext cx="4927846" cy="7801591"/>
          </a:xfrm>
          <a:prstGeom prst="rect">
            <a:avLst/>
          </a:prstGeom>
        </p:spPr>
        <p:txBody>
          <a:bodyPr vert="horz" lIns="91423" tIns="45712" rIns="91423" bIns="45712" rtlCol="0" anchor="t">
            <a:normAutofit/>
          </a:bodyPr>
          <a:lstStyle>
            <a:lvl1pPr marL="443042" indent="-44304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1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9923" indent="-36920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6806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7528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58251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8973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693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0417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21139" indent="-295362" algn="l" defTabSz="1181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4400" dirty="0">
              <a:solidFill>
                <a:schemeClr val="accent1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800" dirty="0">
              <a:cs typeface="Calibri"/>
            </a:endParaRPr>
          </a:p>
          <a:p>
            <a:pPr marL="0" indent="0">
              <a:buNone/>
            </a:pPr>
            <a:endParaRPr lang="es-ES" sz="2800" dirty="0">
              <a:cs typeface="Calibri"/>
            </a:endParaRPr>
          </a:p>
          <a:p>
            <a:pPr marL="0" indent="0" algn="ctr">
              <a:buNone/>
            </a:pPr>
            <a:endParaRPr lang="es-ES" sz="2800" dirty="0">
              <a:cs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2400" u="sng" dirty="0">
                <a:cs typeface="Calibri"/>
              </a:rPr>
              <a:t>A la UB: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400" dirty="0">
              <a:cs typeface="Calibri"/>
            </a:endParaRPr>
          </a:p>
          <a:p>
            <a:pPr marL="0" indent="0" algn="ctr">
              <a:buNone/>
            </a:pPr>
            <a:r>
              <a:rPr lang="es-ES" sz="2400" b="1" dirty="0">
                <a:cs typeface="Calibri"/>
              </a:rPr>
              <a:t>· OMPI (Oficina de Mobilitat i Programes Internacionals)</a:t>
            </a:r>
          </a:p>
          <a:p>
            <a:pPr marL="0" indent="0" algn="ctr">
              <a:buNone/>
            </a:pPr>
            <a:r>
              <a:rPr lang="es-ES" sz="2400" dirty="0">
                <a:cs typeface="Calibri"/>
              </a:rPr>
              <a:t> </a:t>
            </a:r>
            <a:endParaRPr lang="es-ES" sz="2000" dirty="0">
              <a:cs typeface="Calibri"/>
            </a:endParaRPr>
          </a:p>
          <a:p>
            <a:pPr marL="0" indent="0" algn="ctr">
              <a:buNone/>
            </a:pPr>
            <a:endParaRPr lang="es-ES" sz="20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s-ES" sz="2000" dirty="0">
                <a:ea typeface="+mn-lt"/>
                <a:cs typeface="+mn-lt"/>
                <a:hlinkClick r:id="rId7"/>
              </a:rPr>
              <a:t>ompi@ub.edu</a:t>
            </a:r>
            <a:r>
              <a:rPr lang="es-ES" sz="2000" dirty="0">
                <a:ea typeface="+mn-lt"/>
                <a:cs typeface="+mn-lt"/>
              </a:rPr>
              <a:t> </a:t>
            </a:r>
            <a:endParaRPr lang="es-ES" sz="2000" dirty="0"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2AFA3A-ECA7-4E5B-9318-00B24A51080B}"/>
              </a:ext>
            </a:extLst>
          </p:cNvPr>
          <p:cNvSpPr txBox="1"/>
          <p:nvPr/>
        </p:nvSpPr>
        <p:spPr>
          <a:xfrm>
            <a:off x="4386549" y="651832"/>
            <a:ext cx="363005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400" dirty="0">
                <a:solidFill>
                  <a:srgbClr val="4F81BD"/>
                </a:solidFill>
              </a:rPr>
              <a:t>  </a:t>
            </a:r>
            <a:r>
              <a:rPr lang="es-ES" sz="4400" dirty="0" err="1">
                <a:solidFill>
                  <a:srgbClr val="4F81BD"/>
                </a:solidFill>
              </a:rPr>
              <a:t>Presentació</a:t>
            </a:r>
            <a:r>
              <a:rPr lang="es-ES" sz="4400" dirty="0">
                <a:solidFill>
                  <a:srgbClr val="4F81BD"/>
                </a:solidFill>
              </a:rPr>
              <a:t>:</a:t>
            </a:r>
            <a:endParaRPr lang="es-ES" sz="4400" dirty="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CE97A108-2EB7-4743-96D1-E264EBF32915}"/>
              </a:ext>
            </a:extLst>
          </p:cNvPr>
          <p:cNvSpPr/>
          <p:nvPr/>
        </p:nvSpPr>
        <p:spPr>
          <a:xfrm flipH="1">
            <a:off x="3679345" y="1652314"/>
            <a:ext cx="231354" cy="1015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903D69FE-54EA-4867-B55B-0104CA15BF04}"/>
              </a:ext>
            </a:extLst>
          </p:cNvPr>
          <p:cNvSpPr/>
          <p:nvPr/>
        </p:nvSpPr>
        <p:spPr>
          <a:xfrm flipH="1">
            <a:off x="9913056" y="1652314"/>
            <a:ext cx="231354" cy="1015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51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75A320-19D4-4700-BF1A-40A119F9DB6C}"/>
              </a:ext>
            </a:extLst>
          </p:cNvPr>
          <p:cNvSpPr txBox="1"/>
          <p:nvPr/>
        </p:nvSpPr>
        <p:spPr>
          <a:xfrm>
            <a:off x="1139001" y="244310"/>
            <a:ext cx="1077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800" b="1" dirty="0" err="1">
                <a:solidFill>
                  <a:schemeClr val="tx2"/>
                </a:solidFill>
                <a:cs typeface="Calibri"/>
              </a:rPr>
              <a:t>Ajuts</a:t>
            </a:r>
            <a:r>
              <a:rPr lang="es-ES" sz="48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es-ES" sz="4800" b="1" dirty="0" err="1">
                <a:solidFill>
                  <a:schemeClr val="tx2"/>
                </a:solidFill>
                <a:cs typeface="Calibri"/>
              </a:rPr>
              <a:t>econòmics</a:t>
            </a:r>
            <a:r>
              <a:rPr lang="es-ES" sz="4800" b="1" dirty="0">
                <a:solidFill>
                  <a:schemeClr val="tx2"/>
                </a:solidFill>
                <a:cs typeface="Calibri"/>
              </a:rPr>
              <a:t> per a </a:t>
            </a:r>
            <a:r>
              <a:rPr lang="es-ES" sz="4800" b="1" dirty="0" err="1">
                <a:solidFill>
                  <a:schemeClr val="tx2"/>
                </a:solidFill>
                <a:cs typeface="Calibri"/>
              </a:rPr>
              <a:t>estudiants</a:t>
            </a:r>
            <a:r>
              <a:rPr lang="es-ES" sz="48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es-ES" sz="4800" b="1" dirty="0" err="1">
                <a:solidFill>
                  <a:schemeClr val="tx2"/>
                </a:solidFill>
                <a:cs typeface="Calibri"/>
              </a:rPr>
              <a:t>amb</a:t>
            </a:r>
            <a:r>
              <a:rPr lang="es-ES" sz="48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es-ES" sz="4800" b="1" dirty="0" err="1">
                <a:solidFill>
                  <a:schemeClr val="tx2"/>
                </a:solidFill>
                <a:cs typeface="Calibri"/>
              </a:rPr>
              <a:t>menys</a:t>
            </a:r>
            <a:r>
              <a:rPr lang="es-ES" sz="48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es-ES" sz="4800" b="1" dirty="0" err="1">
                <a:solidFill>
                  <a:schemeClr val="tx2"/>
                </a:solidFill>
                <a:cs typeface="Calibri"/>
              </a:rPr>
              <a:t>oportunitats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76B610-63EA-42DB-BE06-1B26659B9622}"/>
              </a:ext>
            </a:extLst>
          </p:cNvPr>
          <p:cNvSpPr txBox="1"/>
          <p:nvPr/>
        </p:nvSpPr>
        <p:spPr>
          <a:xfrm>
            <a:off x="1442495" y="1998636"/>
            <a:ext cx="10220104" cy="112114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b="1" dirty="0"/>
              <a:t>Complement de 250€/mes a la beca Erasmus+</a:t>
            </a:r>
          </a:p>
          <a:p>
            <a:pPr marL="953635" lvl="1" indent="-342900">
              <a:buFont typeface="Arial" panose="020B0604020202020204" pitchFamily="34" charset="0"/>
              <a:buChar char="•"/>
            </a:pPr>
            <a:endParaRPr lang="ca-ES" altLang="ca-ES" sz="2800" dirty="0">
              <a:solidFill>
                <a:srgbClr val="1F4E7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53635" lvl="1" indent="-342900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Curs 2023-2024 amb beca de Caràcter general del </a:t>
            </a:r>
            <a:r>
              <a:rPr lang="ca-ES" altLang="ca-ES" sz="2000" dirty="0" err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Ministerio</a:t>
            </a: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ca-ES" altLang="ca-ES" sz="2000" dirty="0" err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Educación</a:t>
            </a: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Cultura y </a:t>
            </a:r>
            <a:r>
              <a:rPr lang="ca-ES" altLang="ca-ES" sz="2000" dirty="0" err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Deporte</a:t>
            </a: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una beca del Departament d’Educació del País Basc</a:t>
            </a:r>
          </a:p>
          <a:p>
            <a:pPr lvl="1"/>
            <a:endParaRPr lang="ca-ES" altLang="ca-ES" sz="2000" dirty="0">
              <a:solidFill>
                <a:srgbClr val="1F4E7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53635" lvl="1" indent="-342900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Necessitats especials, i hagin acreditat  una discapacitat reconeguda i qualificada legalment d'un grau igual o superior al 33%</a:t>
            </a:r>
          </a:p>
          <a:p>
            <a:pPr lvl="1"/>
            <a:endParaRPr lang="ca-ES" b="1" dirty="0"/>
          </a:p>
          <a:p>
            <a:pPr marL="953635" lvl="1" indent="-342900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Condició de refugiat o amb dret a protecció subsidiària o hagin presentat sol·licitud de protecció internacional a Espanya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953635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Col·lectius de protecció especial:  </a:t>
            </a:r>
          </a:p>
          <a:p>
            <a:pPr marL="1564372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Estudiants amb discapacitat </a:t>
            </a:r>
          </a:p>
          <a:p>
            <a:pPr marL="1564372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Víctimes d'actes terroristes </a:t>
            </a:r>
          </a:p>
          <a:p>
            <a:pPr marL="1564372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Víctimes de violència masclista en l'àmbit de la parella </a:t>
            </a:r>
          </a:p>
          <a:p>
            <a:pPr marL="1564372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Víctimes de violència masclista fora de l'àmbit de la parella</a:t>
            </a:r>
          </a:p>
          <a:p>
            <a:pPr marL="1564372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a-ES" sz="2000" dirty="0">
              <a:solidFill>
                <a:srgbClr val="1F4E79"/>
              </a:solidFill>
              <a:latin typeface="Arial" panose="020B0604020202020204" pitchFamily="34" charset="0"/>
            </a:endParaRPr>
          </a:p>
          <a:p>
            <a:pPr marL="953635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Beneficiaris de la prestació de l'ingrés mínim vital. </a:t>
            </a:r>
            <a:endParaRPr lang="ca-ES" sz="2000" dirty="0">
              <a:solidFill>
                <a:srgbClr val="1F4E79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altLang="ca-ES" sz="1800" dirty="0">
              <a:latin typeface="Arial" panose="020B0604020202020204" pitchFamily="34" charset="0"/>
            </a:endParaRPr>
          </a:p>
          <a:p>
            <a:pPr marL="953635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rgbClr val="1F4E79"/>
                </a:solidFill>
                <a:latin typeface="Arial" panose="020B0604020202020204" pitchFamily="34" charset="0"/>
              </a:rPr>
              <a:t>Família nombrosa categoria general, categoria especial o família nombrosa amb ajut</a:t>
            </a:r>
            <a:endParaRPr lang="ca-ES" sz="2000" dirty="0">
              <a:solidFill>
                <a:srgbClr val="1F4E79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ea typeface="+mn-lt"/>
              <a:cs typeface="+mn-lt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5BF9BD-DCC0-4C02-8149-A20BE17A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483" y="6769114"/>
            <a:ext cx="2199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a-ES" altLang="ca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3F3471-0CA0-4985-A656-D2D355BF3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577" y="8417495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100" b="0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ca-ES" altLang="ca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33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0F4AA8-703B-44D1-BA5D-27D66AABDF68}"/>
              </a:ext>
            </a:extLst>
          </p:cNvPr>
          <p:cNvSpPr txBox="1"/>
          <p:nvPr/>
        </p:nvSpPr>
        <p:spPr>
          <a:xfrm>
            <a:off x="1139001" y="244310"/>
            <a:ext cx="107768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a-ES" sz="4800" b="1" dirty="0">
                <a:solidFill>
                  <a:schemeClr val="tx2"/>
                </a:solidFill>
                <a:cs typeface="Calibri"/>
              </a:rPr>
              <a:t>Criteris</a:t>
            </a:r>
            <a:r>
              <a:rPr lang="es-ES" sz="4800" b="1" dirty="0">
                <a:solidFill>
                  <a:schemeClr val="tx2"/>
                </a:solidFill>
                <a:cs typeface="Calibri"/>
              </a:rPr>
              <a:t> de selecció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116905BF-0B58-407E-A817-6D8D71C10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65" y="1175657"/>
            <a:ext cx="8929170" cy="842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5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996352-7006-43BD-8E09-5D1102CC4929}"/>
              </a:ext>
            </a:extLst>
          </p:cNvPr>
          <p:cNvSpPr txBox="1"/>
          <p:nvPr/>
        </p:nvSpPr>
        <p:spPr>
          <a:xfrm>
            <a:off x="854939" y="2274539"/>
            <a:ext cx="10810193" cy="462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dirty="0">
                <a:solidFill>
                  <a:srgbClr val="1F497D"/>
                </a:solidFill>
              </a:rPr>
              <a:t>1er pas – Consulta de places (excepte per a Erasmus+ pràctiques: </a:t>
            </a:r>
            <a:r>
              <a:rPr lang="es-ES" dirty="0">
                <a:cs typeface="Calibri"/>
              </a:rPr>
              <a:t>​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D3ADE3-5153-444B-96BA-4E9BFDDC5182}"/>
              </a:ext>
            </a:extLst>
          </p:cNvPr>
          <p:cNvSpPr txBox="1"/>
          <p:nvPr/>
        </p:nvSpPr>
        <p:spPr>
          <a:xfrm>
            <a:off x="1929440" y="727494"/>
            <a:ext cx="910374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Com</a:t>
            </a:r>
            <a:r>
              <a:rPr lang="es-ES" sz="5400" b="1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 </a:t>
            </a:r>
            <a:r>
              <a:rPr lang="es-E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fer</a:t>
            </a:r>
            <a:r>
              <a:rPr lang="es-ES" sz="5400" b="1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 la </a:t>
            </a:r>
            <a:r>
              <a:rPr lang="es-E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sol·licitud</a:t>
            </a:r>
            <a:r>
              <a:rPr lang="es-ES" sz="5400" b="1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 de </a:t>
            </a:r>
            <a:r>
              <a:rPr lang="es-E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plaça</a:t>
            </a:r>
            <a:r>
              <a:rPr lang="es-ES" sz="5400" b="1" dirty="0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 ?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FEAC741F-245D-4FC0-BEDA-6B896783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8118"/>
            <a:ext cx="12801600" cy="59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3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646747"/>
            <a:ext cx="9566061" cy="83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5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44" y="763237"/>
            <a:ext cx="9510326" cy="853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21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Line 19"/>
          <p:cNvSpPr>
            <a:spLocks noChangeShapeType="1"/>
          </p:cNvSpPr>
          <p:nvPr/>
        </p:nvSpPr>
        <p:spPr bwMode="auto">
          <a:xfrm>
            <a:off x="1057910" y="26670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09" name="Line 20"/>
          <p:cNvSpPr>
            <a:spLocks noChangeShapeType="1"/>
          </p:cNvSpPr>
          <p:nvPr/>
        </p:nvSpPr>
        <p:spPr bwMode="auto">
          <a:xfrm>
            <a:off x="3431540" y="266700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0" name="Line 21"/>
          <p:cNvSpPr>
            <a:spLocks noChangeShapeType="1"/>
          </p:cNvSpPr>
          <p:nvPr/>
        </p:nvSpPr>
        <p:spPr bwMode="auto">
          <a:xfrm>
            <a:off x="11139170" y="266700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1" name="Line 22"/>
          <p:cNvSpPr>
            <a:spLocks noChangeShapeType="1"/>
          </p:cNvSpPr>
          <p:nvPr/>
        </p:nvSpPr>
        <p:spPr bwMode="auto">
          <a:xfrm>
            <a:off x="4687253" y="48006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2" name="Line 23"/>
          <p:cNvSpPr>
            <a:spLocks noChangeShapeType="1"/>
          </p:cNvSpPr>
          <p:nvPr/>
        </p:nvSpPr>
        <p:spPr bwMode="auto">
          <a:xfrm>
            <a:off x="3431540" y="325374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3" name="Line 24"/>
          <p:cNvSpPr>
            <a:spLocks noChangeShapeType="1"/>
          </p:cNvSpPr>
          <p:nvPr/>
        </p:nvSpPr>
        <p:spPr bwMode="auto">
          <a:xfrm>
            <a:off x="5805170" y="26670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4" name="Line 25"/>
          <p:cNvSpPr>
            <a:spLocks noChangeShapeType="1"/>
          </p:cNvSpPr>
          <p:nvPr/>
        </p:nvSpPr>
        <p:spPr bwMode="auto">
          <a:xfrm>
            <a:off x="8178800" y="26670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5" name="Line 26"/>
          <p:cNvSpPr>
            <a:spLocks noChangeShapeType="1"/>
          </p:cNvSpPr>
          <p:nvPr/>
        </p:nvSpPr>
        <p:spPr bwMode="auto">
          <a:xfrm>
            <a:off x="11139170" y="325374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6" name="Line 27"/>
          <p:cNvSpPr>
            <a:spLocks noChangeShapeType="1"/>
          </p:cNvSpPr>
          <p:nvPr/>
        </p:nvSpPr>
        <p:spPr bwMode="auto">
          <a:xfrm>
            <a:off x="3431540" y="3887153"/>
            <a:ext cx="0" cy="63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7" name="Line 28"/>
          <p:cNvSpPr>
            <a:spLocks noChangeShapeType="1"/>
          </p:cNvSpPr>
          <p:nvPr/>
        </p:nvSpPr>
        <p:spPr bwMode="auto">
          <a:xfrm>
            <a:off x="11139170" y="3887153"/>
            <a:ext cx="0" cy="63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8" name="Line 29"/>
          <p:cNvSpPr>
            <a:spLocks noChangeShapeType="1"/>
          </p:cNvSpPr>
          <p:nvPr/>
        </p:nvSpPr>
        <p:spPr bwMode="auto">
          <a:xfrm>
            <a:off x="3431540" y="4518344"/>
            <a:ext cx="0" cy="6334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9" name="Line 30"/>
          <p:cNvSpPr>
            <a:spLocks noChangeShapeType="1"/>
          </p:cNvSpPr>
          <p:nvPr/>
        </p:nvSpPr>
        <p:spPr bwMode="auto">
          <a:xfrm>
            <a:off x="11139170" y="4518344"/>
            <a:ext cx="0" cy="6334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22" name="Text Box 36"/>
          <p:cNvSpPr txBox="1">
            <a:spLocks noChangeArrowheads="1"/>
          </p:cNvSpPr>
          <p:nvPr/>
        </p:nvSpPr>
        <p:spPr bwMode="auto">
          <a:xfrm>
            <a:off x="929006" y="8396606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a-ES" altLang="ca-ES" sz="1400">
              <a:latin typeface="Times" pitchFamily="18" charset="0"/>
            </a:endParaRPr>
          </a:p>
        </p:txBody>
      </p:sp>
      <p:sp>
        <p:nvSpPr>
          <p:cNvPr id="8223" name="Rectangle 39"/>
          <p:cNvSpPr>
            <a:spLocks noChangeArrowheads="1"/>
          </p:cNvSpPr>
          <p:nvPr/>
        </p:nvSpPr>
        <p:spPr bwMode="auto">
          <a:xfrm>
            <a:off x="1057910" y="6514149"/>
            <a:ext cx="237363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endParaRPr lang="ca-ES" altLang="ca-ES" sz="2800"/>
          </a:p>
        </p:txBody>
      </p:sp>
      <p:sp>
        <p:nvSpPr>
          <p:cNvPr id="26" name="QuadreDeText 6"/>
          <p:cNvSpPr txBox="1"/>
          <p:nvPr/>
        </p:nvSpPr>
        <p:spPr>
          <a:xfrm>
            <a:off x="878359" y="1448766"/>
            <a:ext cx="11475004" cy="36772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 algn="just">
              <a:lnSpc>
                <a:spcPct val="120000"/>
              </a:lnSpc>
              <a:buFontTx/>
              <a:buChar char="-"/>
            </a:pPr>
            <a:r>
              <a:rPr lang="ca-ES" sz="2800" b="1" dirty="0">
                <a:solidFill>
                  <a:schemeClr val="tx2"/>
                </a:solidFill>
                <a:cs typeface="Calibri"/>
              </a:rPr>
              <a:t>2on pas: </a:t>
            </a:r>
            <a:endParaRPr lang="ca-ES" sz="2800" b="1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</a:pPr>
            <a:endParaRPr lang="ca-ES" sz="2800" b="1">
              <a:solidFill>
                <a:schemeClr val="tx2"/>
              </a:solidFill>
              <a:cs typeface="Calibri"/>
            </a:endParaRPr>
          </a:p>
          <a:p>
            <a:pPr algn="just">
              <a:lnSpc>
                <a:spcPct val="120000"/>
              </a:lnSpc>
            </a:pPr>
            <a:r>
              <a:rPr lang="ca-ES" sz="2800" dirty="0"/>
              <a:t>Seleccioneu i prioritzeu un màxim de </a:t>
            </a:r>
            <a:r>
              <a:rPr lang="ca-ES" sz="2800" b="1" dirty="0"/>
              <a:t>5 Universitats de destí.</a:t>
            </a:r>
            <a:endParaRPr lang="ca-ES" sz="2800" dirty="0">
              <a:cs typeface="Calibri"/>
            </a:endParaRPr>
          </a:p>
          <a:p>
            <a:pPr algn="just">
              <a:lnSpc>
                <a:spcPct val="120000"/>
              </a:lnSpc>
            </a:pPr>
            <a:endParaRPr lang="ca-ES" sz="2800"/>
          </a:p>
          <a:p>
            <a:pPr algn="just">
              <a:lnSpc>
                <a:spcPct val="120000"/>
              </a:lnSpc>
            </a:pPr>
            <a:r>
              <a:rPr lang="ca-ES" sz="2800" dirty="0"/>
              <a:t>Mireu els requisits d'idiomes i les compatibilitats amb les assignatures! Amb les optatives no cal, però les obligatòries han de ser semblants en un 80% a les de la UB.</a:t>
            </a:r>
            <a:endParaRPr lang="ca-E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63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Tabla&#10;&#10;Descripción generada automáticamente">
            <a:extLst>
              <a:ext uri="{FF2B5EF4-FFF2-40B4-BE49-F238E27FC236}">
                <a16:creationId xmlns:a16="http://schemas.microsoft.com/office/drawing/2014/main" id="{BFA7E425-7D4B-44C7-8ABF-A93273DE0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422" y="4314581"/>
            <a:ext cx="12186756" cy="4783138"/>
          </a:xfrm>
        </p:spPr>
      </p:pic>
      <p:sp>
        <p:nvSpPr>
          <p:cNvPr id="5" name="QuadreDeText 6">
            <a:extLst>
              <a:ext uri="{FF2B5EF4-FFF2-40B4-BE49-F238E27FC236}">
                <a16:creationId xmlns:a16="http://schemas.microsoft.com/office/drawing/2014/main" id="{EB3F1F5B-FA93-4669-9D2B-74B6757BF188}"/>
              </a:ext>
            </a:extLst>
          </p:cNvPr>
          <p:cNvSpPr txBox="1"/>
          <p:nvPr/>
        </p:nvSpPr>
        <p:spPr>
          <a:xfrm>
            <a:off x="670774" y="272811"/>
            <a:ext cx="12174163" cy="36772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735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472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209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943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3681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4417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5152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5888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ca-ES" sz="2800"/>
          </a:p>
          <a:p>
            <a:pPr algn="just">
              <a:lnSpc>
                <a:spcPct val="120000"/>
              </a:lnSpc>
            </a:pPr>
            <a:r>
              <a:rPr lang="ca-ES" sz="2800" b="1" dirty="0">
                <a:solidFill>
                  <a:schemeClr val="tx2"/>
                </a:solidFill>
              </a:rPr>
              <a:t>-3er pas: </a:t>
            </a:r>
            <a:endParaRPr lang="ca-ES" sz="240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</a:pPr>
            <a:endParaRPr lang="ca-ES" sz="2800" dirty="0"/>
          </a:p>
          <a:p>
            <a:pPr algn="just">
              <a:lnSpc>
                <a:spcPct val="120000"/>
              </a:lnSpc>
            </a:pPr>
            <a:r>
              <a:rPr lang="ca-ES" sz="2800" dirty="0"/>
              <a:t>Ompliu el </a:t>
            </a:r>
            <a:r>
              <a:rPr lang="ca-ES" sz="2800" b="1" dirty="0">
                <a:solidFill>
                  <a:srgbClr val="FF0000"/>
                </a:solidFill>
              </a:rPr>
              <a:t>formulari de sol·licitud ON-LINE </a:t>
            </a:r>
            <a:r>
              <a:rPr lang="ca-ES" sz="2800" dirty="0"/>
              <a:t> amb el programa SOP (</a:t>
            </a:r>
            <a:r>
              <a:rPr lang="ca-ES" sz="2800" dirty="0" err="1"/>
              <a:t>Mobility</a:t>
            </a:r>
            <a:r>
              <a:rPr lang="ca-ES" sz="2800" dirty="0"/>
              <a:t> Online) </a:t>
            </a:r>
            <a:endParaRPr lang="ca-ES" sz="2800" b="1">
              <a:cs typeface="Calibri"/>
            </a:endParaRPr>
          </a:p>
          <a:p>
            <a:pPr algn="just">
              <a:lnSpc>
                <a:spcPct val="120000"/>
              </a:lnSpc>
            </a:pPr>
            <a:endParaRPr lang="ca-ES" sz="2800" dirty="0">
              <a:cs typeface="Calibri"/>
            </a:endParaRPr>
          </a:p>
          <a:p>
            <a:pPr algn="just">
              <a:lnSpc>
                <a:spcPct val="120000"/>
              </a:lnSpc>
            </a:pPr>
            <a:r>
              <a:rPr lang="ca-ES" sz="2800" dirty="0">
                <a:cs typeface="Calibri"/>
              </a:rPr>
              <a:t>(on posa </a:t>
            </a:r>
            <a:r>
              <a:rPr lang="ca-ES" sz="2800" i="1" dirty="0">
                <a:cs typeface="Calibri"/>
              </a:rPr>
              <a:t>Oferta Acadèmica i Formulari de Sol·licitud APLICACIÓ</a:t>
            </a:r>
            <a:r>
              <a:rPr lang="ca-ES" sz="2800" dirty="0">
                <a:cs typeface="Calibri"/>
              </a:rPr>
              <a:t>):</a:t>
            </a:r>
            <a:endParaRPr lang="ca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FCBEE-CD3D-47EB-A936-F0D278317A06}"/>
              </a:ext>
            </a:extLst>
          </p:cNvPr>
          <p:cNvSpPr txBox="1"/>
          <p:nvPr/>
        </p:nvSpPr>
        <p:spPr>
          <a:xfrm>
            <a:off x="2968597" y="887734"/>
            <a:ext cx="11490334" cy="8322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ca-ES" sz="2400" dirty="0">
                <a:ea typeface="+mn-lt"/>
                <a:cs typeface="+mn-lt"/>
                <a:hlinkClick r:id="rId3"/>
              </a:rPr>
              <a:t>http://www.ub.edu/uri/estudiantsUB/erasmus.htm</a:t>
            </a:r>
            <a:r>
              <a:rPr lang="ca-ES" sz="2400" dirty="0">
                <a:ea typeface="+mn-lt"/>
                <a:cs typeface="+mn-lt"/>
              </a:rPr>
              <a:t> </a:t>
            </a:r>
            <a:endParaRPr lang="es-ES" sz="2400">
              <a:ea typeface="+mn-lt"/>
              <a:cs typeface="+mn-lt"/>
            </a:endParaRPr>
          </a:p>
          <a:p>
            <a:pPr algn="just"/>
            <a:r>
              <a:rPr lang="ca-ES" sz="2400" dirty="0">
                <a:cs typeface="Segoe UI"/>
              </a:rPr>
              <a:t>​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1E73B295-A755-4DF7-8B15-EE3D540CCAAC}"/>
              </a:ext>
            </a:extLst>
          </p:cNvPr>
          <p:cNvSpPr/>
          <p:nvPr/>
        </p:nvSpPr>
        <p:spPr>
          <a:xfrm>
            <a:off x="6445258" y="6812067"/>
            <a:ext cx="481780" cy="975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8B9B1CD-F83E-4988-AC9E-E3E5B2957602}"/>
              </a:ext>
            </a:extLst>
          </p:cNvPr>
          <p:cNvSpPr/>
          <p:nvPr/>
        </p:nvSpPr>
        <p:spPr>
          <a:xfrm>
            <a:off x="6582135" y="5917082"/>
            <a:ext cx="975032" cy="4817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713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5650" dirty="0">
                <a:solidFill>
                  <a:schemeClr val="tx2"/>
                </a:solidFill>
              </a:rPr>
              <a:t>Documentació</a:t>
            </a:r>
            <a:endParaRPr lang="ca-ES" sz="565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endParaRPr lang="es-ES" i="1" dirty="0"/>
          </a:p>
        </p:txBody>
      </p:sp>
      <p:sp>
        <p:nvSpPr>
          <p:cNvPr id="6" name="QuadreDeText 6">
            <a:extLst>
              <a:ext uri="{FF2B5EF4-FFF2-40B4-BE49-F238E27FC236}">
                <a16:creationId xmlns:a16="http://schemas.microsoft.com/office/drawing/2014/main" id="{D0A912B7-BE2B-43C9-AE84-66C27B94304D}"/>
              </a:ext>
            </a:extLst>
          </p:cNvPr>
          <p:cNvSpPr txBox="1"/>
          <p:nvPr/>
        </p:nvSpPr>
        <p:spPr>
          <a:xfrm>
            <a:off x="650646" y="272811"/>
            <a:ext cx="2552835" cy="21462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0735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472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209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2943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3681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4417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5152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5888" algn="l" defTabSz="1221472" rtl="0" eaLnBrk="1" latinLnBrk="0" hangingPunct="1">
              <a:defRPr sz="2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ca-ES" sz="2800"/>
          </a:p>
          <a:p>
            <a:pPr algn="just">
              <a:lnSpc>
                <a:spcPct val="120000"/>
              </a:lnSpc>
            </a:pPr>
            <a:r>
              <a:rPr lang="ca-ES" sz="2800" b="1">
                <a:solidFill>
                  <a:schemeClr val="tx2"/>
                </a:solidFill>
              </a:rPr>
              <a:t>-4art pas: </a:t>
            </a:r>
            <a:endParaRPr lang="ca-ES" sz="2400">
              <a:solidFill>
                <a:schemeClr val="tx2"/>
              </a:solidFill>
              <a:cs typeface="Calibri"/>
            </a:endParaRPr>
          </a:p>
          <a:p>
            <a:pPr algn="just">
              <a:lnSpc>
                <a:spcPct val="120000"/>
              </a:lnSpc>
            </a:pPr>
            <a:endParaRPr lang="ca-ES" sz="2800"/>
          </a:p>
          <a:p>
            <a:pPr algn="just">
              <a:lnSpc>
                <a:spcPct val="120000"/>
              </a:lnSpc>
            </a:pPr>
            <a:endParaRPr lang="ca-ES" sz="28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5EF598-39FC-4136-A0AE-CDBE8C2F4C42}"/>
              </a:ext>
            </a:extLst>
          </p:cNvPr>
          <p:cNvSpPr txBox="1"/>
          <p:nvPr/>
        </p:nvSpPr>
        <p:spPr>
          <a:xfrm>
            <a:off x="721852" y="3202241"/>
            <a:ext cx="1135789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cs typeface="Calibri"/>
              </a:rPr>
              <a:t>Si </a:t>
            </a:r>
            <a:r>
              <a:rPr lang="es-ES" sz="2400" dirty="0" err="1">
                <a:cs typeface="Calibri"/>
              </a:rPr>
              <a:t>llegiu</a:t>
            </a:r>
            <a:r>
              <a:rPr lang="es-ES" sz="2400" dirty="0">
                <a:cs typeface="Calibri"/>
              </a:rPr>
              <a:t> Text </a:t>
            </a:r>
            <a:r>
              <a:rPr lang="es-ES" sz="2400" dirty="0" err="1">
                <a:cs typeface="Calibri"/>
              </a:rPr>
              <a:t>Convocatòria</a:t>
            </a:r>
            <a:r>
              <a:rPr lang="es-ES" sz="2400" dirty="0">
                <a:cs typeface="Calibri"/>
              </a:rPr>
              <a:t> i </a:t>
            </a:r>
            <a:r>
              <a:rPr lang="es-ES" sz="2400" dirty="0" err="1">
                <a:cs typeface="Calibri"/>
              </a:rPr>
              <a:t>Annex</a:t>
            </a:r>
            <a:r>
              <a:rPr lang="es-ES" sz="2400" dirty="0">
                <a:cs typeface="Calibri"/>
              </a:rPr>
              <a:t> I </a:t>
            </a:r>
            <a:r>
              <a:rPr lang="es-ES" sz="2400" dirty="0" err="1">
                <a:cs typeface="Calibri"/>
              </a:rPr>
              <a:t>veureu</a:t>
            </a:r>
            <a:r>
              <a:rPr lang="es-ES" sz="2400" dirty="0">
                <a:cs typeface="Calibri"/>
              </a:rPr>
              <a:t> tota la </a:t>
            </a:r>
            <a:r>
              <a:rPr lang="es-ES" sz="2400" dirty="0" err="1">
                <a:cs typeface="Calibri"/>
              </a:rPr>
              <a:t>documentació</a:t>
            </a:r>
            <a:r>
              <a:rPr lang="es-ES" sz="2400" dirty="0">
                <a:cs typeface="Calibri"/>
              </a:rPr>
              <a:t>. </a:t>
            </a:r>
            <a:endParaRPr lang="es-ES" dirty="0"/>
          </a:p>
          <a:p>
            <a:endParaRPr lang="es-ES" sz="2400" dirty="0">
              <a:cs typeface="Calibri"/>
            </a:endParaRPr>
          </a:p>
          <a:p>
            <a:endParaRPr lang="es-ES" sz="2400" dirty="0">
              <a:cs typeface="Calibri"/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B719E203-7749-4BAE-A2A6-D00393F01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4103383"/>
            <a:ext cx="12670971" cy="39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73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481D4E-FFDF-40B1-A257-7AAC472A0FC3}"/>
              </a:ext>
            </a:extLst>
          </p:cNvPr>
          <p:cNvSpPr txBox="1"/>
          <p:nvPr/>
        </p:nvSpPr>
        <p:spPr>
          <a:xfrm>
            <a:off x="888275" y="551169"/>
            <a:ext cx="112993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  <a:cs typeface="Calibri"/>
              </a:rPr>
              <a:t>PROPOSTA D’ASSIGNATURES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A74958-07EC-4F4B-B23B-75266F852F8A}"/>
              </a:ext>
            </a:extLst>
          </p:cNvPr>
          <p:cNvSpPr txBox="1"/>
          <p:nvPr/>
        </p:nvSpPr>
        <p:spPr>
          <a:xfrm>
            <a:off x="1348235" y="1565255"/>
            <a:ext cx="1070398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cs typeface="Calibri"/>
              </a:rPr>
              <a:t>És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tracta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d'una</a:t>
            </a:r>
            <a:r>
              <a:rPr lang="es-ES" sz="2400" dirty="0">
                <a:cs typeface="Calibri"/>
              </a:rPr>
              <a:t> </a:t>
            </a:r>
            <a:r>
              <a:rPr lang="es-ES" sz="2400" b="1" dirty="0" err="1">
                <a:cs typeface="Calibri"/>
              </a:rPr>
              <a:t>proposta</a:t>
            </a:r>
            <a:r>
              <a:rPr lang="es-ES" sz="2400" dirty="0">
                <a:cs typeface="Calibri"/>
              </a:rPr>
              <a:t> que </a:t>
            </a:r>
            <a:r>
              <a:rPr lang="es-ES" sz="2400" u="sng" dirty="0">
                <a:cs typeface="Calibri"/>
              </a:rPr>
              <a:t>NO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és</a:t>
            </a:r>
            <a:r>
              <a:rPr lang="es-ES" sz="2400" dirty="0">
                <a:cs typeface="Calibri"/>
              </a:rPr>
              <a:t> definitiva.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cs typeface="Calibri"/>
              </a:rPr>
              <a:t>S’ha</a:t>
            </a:r>
            <a:r>
              <a:rPr lang="es-ES" sz="2400" dirty="0">
                <a:cs typeface="Calibri"/>
              </a:rPr>
              <a:t> de </a:t>
            </a:r>
            <a:r>
              <a:rPr lang="es-ES" sz="2400" dirty="0" err="1">
                <a:cs typeface="Calibri"/>
              </a:rPr>
              <a:t>fer</a:t>
            </a:r>
            <a:r>
              <a:rPr lang="es-ES" sz="2400" dirty="0">
                <a:cs typeface="Calibri"/>
              </a:rPr>
              <a:t> una per a cada </a:t>
            </a:r>
            <a:r>
              <a:rPr lang="es-ES" sz="2400" dirty="0" err="1">
                <a:cs typeface="Calibri"/>
              </a:rPr>
              <a:t>destinació</a:t>
            </a:r>
            <a:r>
              <a:rPr lang="es-ES" sz="2400" dirty="0">
                <a:cs typeface="Calibri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cs typeface="Calibri"/>
              </a:rPr>
              <a:t>Cada </a:t>
            </a:r>
            <a:r>
              <a:rPr lang="es-ES" sz="2400" dirty="0" err="1">
                <a:cs typeface="Calibri"/>
              </a:rPr>
              <a:t>estudiant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l'ha</a:t>
            </a:r>
            <a:r>
              <a:rPr lang="es-ES" sz="2400" dirty="0">
                <a:cs typeface="Calibri"/>
              </a:rPr>
              <a:t> de </a:t>
            </a:r>
            <a:r>
              <a:rPr lang="es-ES" sz="2400" dirty="0" err="1">
                <a:cs typeface="Calibri"/>
              </a:rPr>
              <a:t>fer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considerant</a:t>
            </a:r>
            <a:r>
              <a:rPr lang="es-ES" sz="2400" dirty="0">
                <a:cs typeface="Calibri"/>
              </a:rPr>
              <a:t> si </a:t>
            </a:r>
            <a:r>
              <a:rPr lang="es-ES" sz="2400" dirty="0" err="1">
                <a:cs typeface="Calibri"/>
              </a:rPr>
              <a:t>vol</a:t>
            </a:r>
            <a:r>
              <a:rPr lang="es-ES" sz="2400" dirty="0">
                <a:cs typeface="Calibri"/>
              </a:rPr>
              <a:t> convalidar </a:t>
            </a:r>
            <a:r>
              <a:rPr lang="es-ES" sz="2400" dirty="0" err="1">
                <a:cs typeface="Calibri"/>
              </a:rPr>
              <a:t>només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assignatures</a:t>
            </a:r>
            <a:r>
              <a:rPr lang="es-ES" sz="2400" dirty="0">
                <a:cs typeface="Calibri"/>
              </a:rPr>
              <a:t> o TFG, o </a:t>
            </a:r>
            <a:r>
              <a:rPr lang="es-ES" sz="2400" dirty="0" err="1">
                <a:cs typeface="Calibri"/>
              </a:rPr>
              <a:t>altres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especificitats</a:t>
            </a:r>
            <a:r>
              <a:rPr lang="es-ES" sz="2400" dirty="0">
                <a:cs typeface="Calibri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cs typeface="Calibri"/>
              </a:rPr>
              <a:t>S'ha</a:t>
            </a:r>
            <a:r>
              <a:rPr lang="es-ES" sz="2400" dirty="0">
                <a:cs typeface="Calibri"/>
              </a:rPr>
              <a:t> de </a:t>
            </a:r>
            <a:r>
              <a:rPr lang="es-ES" sz="2400" dirty="0" err="1">
                <a:cs typeface="Calibri"/>
              </a:rPr>
              <a:t>tenir</a:t>
            </a:r>
            <a:r>
              <a:rPr lang="es-ES" sz="2400" dirty="0">
                <a:cs typeface="Calibri"/>
              </a:rPr>
              <a:t> en </a:t>
            </a:r>
            <a:r>
              <a:rPr lang="es-ES" sz="2400" dirty="0" err="1">
                <a:cs typeface="Calibri"/>
              </a:rPr>
              <a:t>compte</a:t>
            </a:r>
            <a:r>
              <a:rPr lang="es-ES" sz="2400" dirty="0">
                <a:cs typeface="Calibri"/>
              </a:rPr>
              <a:t> també </a:t>
            </a:r>
            <a:r>
              <a:rPr lang="es-ES" sz="2400" dirty="0" err="1">
                <a:cs typeface="Calibri"/>
              </a:rPr>
              <a:t>l'idioma</a:t>
            </a:r>
            <a:r>
              <a:rPr lang="es-ES" sz="2400" dirty="0">
                <a:cs typeface="Calibri"/>
              </a:rPr>
              <a:t> i la </a:t>
            </a:r>
            <a:r>
              <a:rPr lang="es-ES" sz="2400" dirty="0" err="1">
                <a:cs typeface="Calibri"/>
              </a:rPr>
              <a:t>semblança</a:t>
            </a:r>
            <a:r>
              <a:rPr lang="es-ES" sz="2400" dirty="0">
                <a:cs typeface="Calibri"/>
              </a:rPr>
              <a:t> mínima del 80% entre </a:t>
            </a:r>
            <a:r>
              <a:rPr lang="es-ES" sz="2400" dirty="0" err="1">
                <a:cs typeface="Calibri"/>
              </a:rPr>
              <a:t>assignatures</a:t>
            </a:r>
            <a:r>
              <a:rPr lang="es-ES" sz="2400" dirty="0">
                <a:cs typeface="Calibri"/>
              </a:rPr>
              <a:t> </a:t>
            </a:r>
            <a:r>
              <a:rPr lang="es-ES" sz="2400" dirty="0" err="1">
                <a:cs typeface="Calibri"/>
              </a:rPr>
              <a:t>obligatòries</a:t>
            </a:r>
            <a:r>
              <a:rPr lang="es-ES" sz="2400" dirty="0">
                <a:cs typeface="Calibri"/>
              </a:rPr>
              <a:t> de la UB i de la </a:t>
            </a:r>
            <a:r>
              <a:rPr lang="es-ES" sz="2400" dirty="0" err="1">
                <a:cs typeface="Calibri"/>
              </a:rPr>
              <a:t>universitat</a:t>
            </a:r>
            <a:r>
              <a:rPr lang="es-ES" sz="2400" dirty="0">
                <a:cs typeface="Calibri"/>
              </a:rPr>
              <a:t> </a:t>
            </a:r>
            <a:r>
              <a:rPr lang="es-ES" sz="2400" dirty="0" err="1">
                <a:cs typeface="Calibri"/>
              </a:rPr>
              <a:t>d'acollida</a:t>
            </a:r>
            <a:r>
              <a:rPr lang="es-ES" sz="2400" dirty="0">
                <a:cs typeface="Calibri"/>
              </a:rPr>
              <a:t>. 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D716B8C4-50D5-4D72-B468-5398CAF9C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1575"/>
            <a:ext cx="127158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54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13" y="2952207"/>
            <a:ext cx="11375855" cy="6191794"/>
          </a:xfrm>
        </p:spPr>
        <p:txBody>
          <a:bodyPr>
            <a:normAutofit fontScale="90000"/>
          </a:bodyPr>
          <a:lstStyle/>
          <a:p>
            <a:pPr algn="l"/>
            <a:br>
              <a:rPr lang="es-ES" sz="4000" dirty="0"/>
            </a:br>
            <a:r>
              <a:rPr lang="ca-ES" sz="2800" dirty="0"/>
              <a:t>La data oficial d’inici de segon semestre és el </a:t>
            </a:r>
            <a:r>
              <a:rPr lang="ca-ES" sz="2800" dirty="0">
                <a:solidFill>
                  <a:srgbClr val="FF0000"/>
                </a:solidFill>
              </a:rPr>
              <a:t>24 de gener</a:t>
            </a:r>
            <a:r>
              <a:rPr lang="ca-ES" sz="2800" dirty="0"/>
              <a:t>.</a:t>
            </a:r>
            <a:br>
              <a:rPr lang="ca-ES" sz="2800" dirty="0"/>
            </a:br>
            <a:br>
              <a:rPr lang="ca-ES" sz="2800" dirty="0"/>
            </a:br>
            <a:r>
              <a:rPr lang="ca-ES" sz="2800" dirty="0"/>
              <a:t>En casos excepcionals i previ avís a la Secretaria (primera setmana de desembre) els estudiants que tornen d’una mobilitat poden començar </a:t>
            </a:r>
            <a:r>
              <a:rPr lang="ca-ES" sz="2800" dirty="0">
                <a:solidFill>
                  <a:srgbClr val="FF0000"/>
                </a:solidFill>
              </a:rPr>
              <a:t>l’1 de febrer</a:t>
            </a:r>
            <a:r>
              <a:rPr lang="ca-ES" sz="2800" dirty="0"/>
              <a:t>.</a:t>
            </a:r>
            <a:br>
              <a:rPr lang="ca-ES" sz="2800" dirty="0"/>
            </a:br>
            <a:br>
              <a:rPr lang="ca-ES" sz="2800" dirty="0"/>
            </a:br>
            <a:r>
              <a:rPr lang="ca-ES" sz="2800" dirty="0"/>
              <a:t>Aquells que tornin després </a:t>
            </a:r>
            <a:r>
              <a:rPr lang="ca-ES" sz="2800" dirty="0">
                <a:solidFill>
                  <a:srgbClr val="FF0000"/>
                </a:solidFill>
              </a:rPr>
              <a:t>NO</a:t>
            </a:r>
            <a:r>
              <a:rPr lang="ca-ES" sz="2800" dirty="0"/>
              <a:t> podran fer les Pràctiques Tutelades tot i que estiguin matriculats.</a:t>
            </a:r>
            <a:br>
              <a:rPr lang="ca-ES" sz="2800" dirty="0"/>
            </a:br>
            <a:br>
              <a:rPr lang="ca-ES" sz="2800" dirty="0"/>
            </a:br>
            <a:r>
              <a:rPr lang="ca-ES" sz="2800" dirty="0"/>
              <a:t>En cas d’ampliar la mobilitat al segon semestre recordeu renunciar a les tutelades a la UB en la data corresponent.</a:t>
            </a:r>
            <a:br>
              <a:rPr lang="ca-ES" sz="2800" dirty="0"/>
            </a:br>
            <a:br>
              <a:rPr lang="ca-ES" sz="2800" dirty="0"/>
            </a:br>
            <a:r>
              <a:rPr lang="ca-ES" sz="2800" dirty="0"/>
              <a:t>S’ha de parlar amb la host </a:t>
            </a:r>
            <a:r>
              <a:rPr lang="ca-ES" sz="2800" dirty="0" err="1"/>
              <a:t>university</a:t>
            </a:r>
            <a:r>
              <a:rPr lang="ca-ES" sz="2800" dirty="0"/>
              <a:t> i que quedi clar. </a:t>
            </a:r>
            <a:r>
              <a:rPr lang="ca-ES" sz="2800" u="sng" dirty="0"/>
              <a:t>És responsabilitat de l’estudiant.</a:t>
            </a:r>
            <a:br>
              <a:rPr lang="ca-ES" sz="5650" u="sng" dirty="0"/>
            </a:br>
            <a:br>
              <a:rPr lang="es-ES" sz="5650" dirty="0"/>
            </a:br>
            <a:endParaRPr lang="es-ES" dirty="0"/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3F10F7FA-C8D2-4032-B6D0-F95981FD86B8}"/>
              </a:ext>
            </a:extLst>
          </p:cNvPr>
          <p:cNvSpPr txBox="1"/>
          <p:nvPr/>
        </p:nvSpPr>
        <p:spPr>
          <a:xfrm>
            <a:off x="751114" y="457200"/>
            <a:ext cx="1129937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dirty="0">
                <a:solidFill>
                  <a:schemeClr val="tx2"/>
                </a:solidFill>
              </a:rPr>
              <a:t>INFORMACIÓ IMPORTANT PELS QUE MARXEN AL PRIMER SEMESTRE I AL SEGON RETORNEN PER FER LES</a:t>
            </a:r>
            <a:r>
              <a:rPr lang="es-ES" sz="4000" dirty="0">
                <a:solidFill>
                  <a:srgbClr val="FF0000"/>
                </a:solidFill>
              </a:rPr>
              <a:t> </a:t>
            </a:r>
            <a:r>
              <a:rPr lang="es-ES" sz="4000" b="1" dirty="0">
                <a:solidFill>
                  <a:srgbClr val="FF0000"/>
                </a:solidFill>
              </a:rPr>
              <a:t>PRÀCTIQUES TUTELADES</a:t>
            </a:r>
            <a:r>
              <a:rPr lang="es-ES" sz="4000" b="1" dirty="0">
                <a:solidFill>
                  <a:schemeClr val="tx2"/>
                </a:solidFill>
              </a:rPr>
              <a:t> </a:t>
            </a:r>
            <a:r>
              <a:rPr lang="es-ES" sz="4000" dirty="0">
                <a:solidFill>
                  <a:schemeClr val="tx2"/>
                </a:solidFill>
              </a:rPr>
              <a:t>A LA UB</a:t>
            </a:r>
            <a:endParaRPr lang="es-ES" sz="4000" b="1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11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A6DF2DE-3064-47C7-98E6-E6C47C42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70E900E-D318-4D04-90DE-41CD753B4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83E233C1-1431-4B19-B7FA-3090B5ED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636104"/>
            <a:ext cx="12620625" cy="84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20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5951446-3AE2-490D-A8CB-3880517E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Més informació: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4B0FCA01-6179-4427-8EA4-F9C54A07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89" y="3958046"/>
            <a:ext cx="10876099" cy="36596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B53435-5673-42C8-8ACC-9EF2DB8F073E}"/>
              </a:ext>
            </a:extLst>
          </p:cNvPr>
          <p:cNvSpPr/>
          <p:nvPr/>
        </p:nvSpPr>
        <p:spPr>
          <a:xfrm>
            <a:off x="1139189" y="2205069"/>
            <a:ext cx="9825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600" dirty="0"/>
              <a:t>https://www.ub.edu/mobilitatinternacional/</a:t>
            </a:r>
          </a:p>
        </p:txBody>
      </p:sp>
    </p:spTree>
    <p:extLst>
      <p:ext uri="{BB962C8B-B14F-4D97-AF65-F5344CB8AC3E}">
        <p14:creationId xmlns:p14="http://schemas.microsoft.com/office/powerpoint/2010/main" val="2504220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54DCE65-9401-4D21-8F15-08003A30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5520B2F3-7B7D-46F8-886D-DC595A43E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46737"/>
            <a:ext cx="12430539" cy="2075712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A6B156ED-FD8E-498C-894D-AD27D6DF9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0473"/>
            <a:ext cx="12801600" cy="56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D56346-FC9D-40A8-AE9C-288A981D3A46}"/>
              </a:ext>
            </a:extLst>
          </p:cNvPr>
          <p:cNvSpPr/>
          <p:nvPr/>
        </p:nvSpPr>
        <p:spPr>
          <a:xfrm>
            <a:off x="1327233" y="4100408"/>
            <a:ext cx="10147134" cy="1400383"/>
          </a:xfrm>
          <a:prstGeom prst="rect">
            <a:avLst/>
          </a:prstGeom>
          <a:solidFill>
            <a:srgbClr val="009051">
              <a:alpha val="33000"/>
            </a:srgbClr>
          </a:solidFill>
          <a:effectLst>
            <a:outerShdw blurRad="50800" dist="38100" dir="2700000" algn="tl" rotWithShape="0">
              <a:srgbClr val="009051">
                <a:alpha val="40000"/>
              </a:srgbClr>
            </a:outerShdw>
            <a:reflection stA="30000" endPos="65000" dist="508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4000" b="1" dirty="0">
                <a:latin typeface="Calibri"/>
                <a:cs typeface="Calibri"/>
              </a:rPr>
              <a:t>PER QUALSEVOL DUBTE:</a:t>
            </a:r>
          </a:p>
          <a:p>
            <a:pPr algn="ctr">
              <a:spcAft>
                <a:spcPts val="600"/>
              </a:spcAft>
            </a:pPr>
            <a:r>
              <a:rPr lang="es-ES" sz="4000" b="1" dirty="0">
                <a:latin typeface="Calibri"/>
                <a:cs typeface="Calibri"/>
              </a:rPr>
              <a:t>erasmus-farmacia@ub.edu</a:t>
            </a:r>
            <a:endParaRPr lang="es-ES" sz="4000" dirty="0">
              <a:latin typeface="Calibri"/>
              <a:cs typeface="Calibri"/>
            </a:endParaRPr>
          </a:p>
        </p:txBody>
      </p:sp>
      <p:pic>
        <p:nvPicPr>
          <p:cNvPr id="9" name="Picture 2" descr="https://www.ub.edu/portal/documents/34829/472884/Logo+UB+i+Facultat/174d0c10-b5c5-f1c5-f7d6-2a567302135a?t=1507546679403">
            <a:extLst>
              <a:ext uri="{FF2B5EF4-FFF2-40B4-BE49-F238E27FC236}">
                <a16:creationId xmlns:a16="http://schemas.microsoft.com/office/drawing/2014/main" id="{6AD53746-48DA-41C3-B90B-A97C2A41E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02" y="704944"/>
            <a:ext cx="2369406" cy="11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7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CB017DCD-C2F8-4428-9BC2-777864E3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330371"/>
            <a:ext cx="11025051" cy="90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4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DBB2843-C428-4531-A253-B0267C86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3C722F5-CA4A-46BC-90FB-107813BE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6DE53A40-7991-41EC-9E66-44ADDB84A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468"/>
            <a:ext cx="12668250" cy="84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1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8E48DD9-242C-407A-9981-6A2C0EC3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63D5CBC-6483-40D2-A99E-2122C1172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7D98ED11-F647-4140-8E6C-95E998602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662609"/>
            <a:ext cx="12315825" cy="81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4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4457C-AD57-40B2-92C4-830DFC87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650">
                <a:solidFill>
                  <a:schemeClr val="tx2"/>
                </a:solidFill>
                <a:cs typeface="Calibri"/>
              </a:rPr>
              <a:t>CRÈDITS</a:t>
            </a:r>
            <a:endParaRPr lang="es-ES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EA836-1912-4499-96CE-D07A8E17E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23" tIns="45712" rIns="91423" bIns="45712" rtlCol="0" anchor="t">
            <a:normAutofit/>
          </a:bodyPr>
          <a:lstStyle/>
          <a:p>
            <a:pPr marL="442595" indent="-442595"/>
            <a:r>
              <a:rPr lang="es-ES" sz="2800" dirty="0">
                <a:cs typeface="Calibri"/>
              </a:rPr>
              <a:t>Es </a:t>
            </a:r>
            <a:r>
              <a:rPr lang="es-ES" sz="2800" dirty="0" err="1">
                <a:cs typeface="Calibri"/>
              </a:rPr>
              <a:t>pot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 err="1">
                <a:cs typeface="Calibri"/>
              </a:rPr>
              <a:t>sol·licitar</a:t>
            </a:r>
            <a:r>
              <a:rPr lang="es-ES" sz="2800" dirty="0">
                <a:cs typeface="Calibri"/>
              </a:rPr>
              <a:t> una </a:t>
            </a:r>
            <a:r>
              <a:rPr lang="es-ES" sz="2800" dirty="0" err="1">
                <a:cs typeface="Calibri"/>
              </a:rPr>
              <a:t>mobilitat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 err="1">
                <a:cs typeface="Calibri"/>
              </a:rPr>
              <a:t>quan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 err="1">
                <a:cs typeface="Calibri"/>
              </a:rPr>
              <a:t>tens</a:t>
            </a:r>
            <a:r>
              <a:rPr lang="es-ES" sz="2800" dirty="0">
                <a:cs typeface="Calibri"/>
              </a:rPr>
              <a:t> </a:t>
            </a:r>
            <a:r>
              <a:rPr lang="es-ES" sz="2800" b="1" dirty="0">
                <a:cs typeface="Calibri"/>
              </a:rPr>
              <a:t>60 ECTS </a:t>
            </a:r>
            <a:r>
              <a:rPr lang="es-ES" sz="2800" b="1" dirty="0" err="1">
                <a:cs typeface="Calibri"/>
              </a:rPr>
              <a:t>aprovats</a:t>
            </a:r>
            <a:r>
              <a:rPr lang="es-ES" sz="2800" b="1" dirty="0">
                <a:cs typeface="Calibri"/>
              </a:rPr>
              <a:t> </a:t>
            </a:r>
            <a:r>
              <a:rPr lang="es-ES" sz="2800" dirty="0">
                <a:cs typeface="Calibri"/>
              </a:rPr>
              <a:t>(no cal esperar </a:t>
            </a:r>
            <a:r>
              <a:rPr lang="es-ES" sz="2800" dirty="0" err="1">
                <a:cs typeface="Calibri"/>
              </a:rPr>
              <a:t>fins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 err="1">
                <a:cs typeface="Calibri"/>
              </a:rPr>
              <a:t>als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 err="1">
                <a:cs typeface="Calibri"/>
              </a:rPr>
              <a:t>últims</a:t>
            </a:r>
            <a:r>
              <a:rPr lang="es-ES" sz="2800" dirty="0">
                <a:cs typeface="Calibri"/>
              </a:rPr>
              <a:t> cursos!)</a:t>
            </a:r>
          </a:p>
          <a:p>
            <a:pPr marL="442595" indent="-442595"/>
            <a:endParaRPr lang="es-ES" sz="2800" dirty="0">
              <a:cs typeface="Calibri"/>
            </a:endParaRPr>
          </a:p>
          <a:p>
            <a:pPr marL="442595" indent="-442595"/>
            <a:endParaRPr lang="es-ES" sz="2800" dirty="0">
              <a:cs typeface="Calibri"/>
            </a:endParaRPr>
          </a:p>
          <a:p>
            <a:pPr marL="442595" indent="-442595"/>
            <a:r>
              <a:rPr lang="es-ES" sz="2800" u="sng" dirty="0" err="1">
                <a:cs typeface="Calibri"/>
              </a:rPr>
              <a:t>Convalidacions</a:t>
            </a:r>
            <a:r>
              <a:rPr lang="es-ES" sz="2800" u="sng" dirty="0">
                <a:cs typeface="Calibri"/>
              </a:rPr>
              <a:t>: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 err="1">
                <a:cs typeface="Calibri"/>
              </a:rPr>
              <a:t>Mínim</a:t>
            </a:r>
            <a:r>
              <a:rPr lang="es-ES" sz="2800" dirty="0">
                <a:cs typeface="Calibri"/>
              </a:rPr>
              <a:t> </a:t>
            </a:r>
            <a:r>
              <a:rPr lang="es-ES" sz="2800" dirty="0">
                <a:solidFill>
                  <a:srgbClr val="FF0000"/>
                </a:solidFill>
                <a:cs typeface="Calibri"/>
              </a:rPr>
              <a:t>23 ECTS </a:t>
            </a:r>
            <a:r>
              <a:rPr lang="es-ES" sz="2800" dirty="0">
                <a:cs typeface="Calibri"/>
              </a:rPr>
              <a:t>per semestre i </a:t>
            </a:r>
            <a:r>
              <a:rPr lang="es-ES" sz="2800" dirty="0" err="1">
                <a:cs typeface="Calibri"/>
              </a:rPr>
              <a:t>màxim</a:t>
            </a:r>
            <a:r>
              <a:rPr lang="es-ES" sz="2800" dirty="0">
                <a:solidFill>
                  <a:srgbClr val="FF0000"/>
                </a:solidFill>
                <a:cs typeface="Calibri"/>
              </a:rPr>
              <a:t> 30 ECTS</a:t>
            </a:r>
            <a:r>
              <a:rPr lang="es-ES" sz="2800" dirty="0">
                <a:cs typeface="Calibri"/>
              </a:rPr>
              <a:t>.</a:t>
            </a:r>
          </a:p>
          <a:p>
            <a:pPr marL="442595" indent="-442595"/>
            <a:endParaRPr lang="es-ES" sz="2800" dirty="0">
              <a:cs typeface="Calibri"/>
            </a:endParaRPr>
          </a:p>
          <a:p>
            <a:pPr marL="442595" indent="-442595"/>
            <a:endParaRPr lang="es-ES" sz="2800" dirty="0">
              <a:ea typeface="+mn-lt"/>
              <a:cs typeface="+mn-lt"/>
            </a:endParaRPr>
          </a:p>
          <a:p>
            <a:pPr marL="442595" indent="-442595"/>
            <a:r>
              <a:rPr lang="es-ES" sz="2800" dirty="0">
                <a:ea typeface="+mn-lt"/>
                <a:cs typeface="+mn-lt"/>
              </a:rPr>
              <a:t>Son </a:t>
            </a:r>
            <a:r>
              <a:rPr lang="es-ES" sz="2800" dirty="0" err="1">
                <a:ea typeface="+mn-lt"/>
                <a:cs typeface="+mn-lt"/>
              </a:rPr>
              <a:t>aprox</a:t>
            </a:r>
            <a:r>
              <a:rPr lang="es-ES" sz="2800" dirty="0">
                <a:ea typeface="+mn-lt"/>
                <a:cs typeface="+mn-lt"/>
              </a:rPr>
              <a:t> 5 </a:t>
            </a:r>
            <a:r>
              <a:rPr lang="es-ES" sz="2800" dirty="0" err="1">
                <a:ea typeface="+mn-lt"/>
                <a:cs typeface="+mn-lt"/>
              </a:rPr>
              <a:t>crèdits</a:t>
            </a:r>
            <a:r>
              <a:rPr lang="es-ES" sz="2800" dirty="0">
                <a:ea typeface="+mn-lt"/>
                <a:cs typeface="+mn-lt"/>
              </a:rPr>
              <a:t> per mes.</a:t>
            </a:r>
            <a:endParaRPr lang="es-E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55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Line 19"/>
          <p:cNvSpPr>
            <a:spLocks noChangeShapeType="1"/>
          </p:cNvSpPr>
          <p:nvPr/>
        </p:nvSpPr>
        <p:spPr bwMode="auto">
          <a:xfrm>
            <a:off x="1057910" y="26670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09" name="Line 20"/>
          <p:cNvSpPr>
            <a:spLocks noChangeShapeType="1"/>
          </p:cNvSpPr>
          <p:nvPr/>
        </p:nvSpPr>
        <p:spPr bwMode="auto">
          <a:xfrm>
            <a:off x="3431540" y="266700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0" name="Line 21"/>
          <p:cNvSpPr>
            <a:spLocks noChangeShapeType="1"/>
          </p:cNvSpPr>
          <p:nvPr/>
        </p:nvSpPr>
        <p:spPr bwMode="auto">
          <a:xfrm>
            <a:off x="11139170" y="266700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1" name="Line 22"/>
          <p:cNvSpPr>
            <a:spLocks noChangeShapeType="1"/>
          </p:cNvSpPr>
          <p:nvPr/>
        </p:nvSpPr>
        <p:spPr bwMode="auto">
          <a:xfrm>
            <a:off x="4687253" y="48006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2" name="Line 23"/>
          <p:cNvSpPr>
            <a:spLocks noChangeShapeType="1"/>
          </p:cNvSpPr>
          <p:nvPr/>
        </p:nvSpPr>
        <p:spPr bwMode="auto">
          <a:xfrm>
            <a:off x="3431540" y="325374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3" name="Line 24"/>
          <p:cNvSpPr>
            <a:spLocks noChangeShapeType="1"/>
          </p:cNvSpPr>
          <p:nvPr/>
        </p:nvSpPr>
        <p:spPr bwMode="auto">
          <a:xfrm>
            <a:off x="5805170" y="26670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4" name="Line 25"/>
          <p:cNvSpPr>
            <a:spLocks noChangeShapeType="1"/>
          </p:cNvSpPr>
          <p:nvPr/>
        </p:nvSpPr>
        <p:spPr bwMode="auto">
          <a:xfrm>
            <a:off x="8178800" y="2667000"/>
            <a:ext cx="237363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5" name="Line 26"/>
          <p:cNvSpPr>
            <a:spLocks noChangeShapeType="1"/>
          </p:cNvSpPr>
          <p:nvPr/>
        </p:nvSpPr>
        <p:spPr bwMode="auto">
          <a:xfrm>
            <a:off x="11139170" y="3253740"/>
            <a:ext cx="0" cy="633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6" name="Line 27"/>
          <p:cNvSpPr>
            <a:spLocks noChangeShapeType="1"/>
          </p:cNvSpPr>
          <p:nvPr/>
        </p:nvSpPr>
        <p:spPr bwMode="auto">
          <a:xfrm>
            <a:off x="3431540" y="3887153"/>
            <a:ext cx="0" cy="63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7" name="Line 28"/>
          <p:cNvSpPr>
            <a:spLocks noChangeShapeType="1"/>
          </p:cNvSpPr>
          <p:nvPr/>
        </p:nvSpPr>
        <p:spPr bwMode="auto">
          <a:xfrm>
            <a:off x="11139170" y="3887153"/>
            <a:ext cx="0" cy="63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8" name="Line 29"/>
          <p:cNvSpPr>
            <a:spLocks noChangeShapeType="1"/>
          </p:cNvSpPr>
          <p:nvPr/>
        </p:nvSpPr>
        <p:spPr bwMode="auto">
          <a:xfrm>
            <a:off x="3431540" y="4518344"/>
            <a:ext cx="0" cy="6334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19" name="Line 30"/>
          <p:cNvSpPr>
            <a:spLocks noChangeShapeType="1"/>
          </p:cNvSpPr>
          <p:nvPr/>
        </p:nvSpPr>
        <p:spPr bwMode="auto">
          <a:xfrm>
            <a:off x="11139170" y="4518344"/>
            <a:ext cx="0" cy="6334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a-ES" sz="3366"/>
          </a:p>
        </p:txBody>
      </p:sp>
      <p:sp>
        <p:nvSpPr>
          <p:cNvPr id="8222" name="Text Box 36"/>
          <p:cNvSpPr txBox="1">
            <a:spLocks noChangeArrowheads="1"/>
          </p:cNvSpPr>
          <p:nvPr/>
        </p:nvSpPr>
        <p:spPr bwMode="auto">
          <a:xfrm>
            <a:off x="929006" y="8396606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a-ES" altLang="ca-ES" sz="1400">
              <a:latin typeface="Times" pitchFamily="18" charset="0"/>
            </a:endParaRPr>
          </a:p>
        </p:txBody>
      </p:sp>
      <p:sp>
        <p:nvSpPr>
          <p:cNvPr id="8223" name="Rectangle 39"/>
          <p:cNvSpPr>
            <a:spLocks noChangeArrowheads="1"/>
          </p:cNvSpPr>
          <p:nvPr/>
        </p:nvSpPr>
        <p:spPr bwMode="auto">
          <a:xfrm>
            <a:off x="1057910" y="6514149"/>
            <a:ext cx="237363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endParaRPr lang="ca-ES" altLang="ca-ES" sz="280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88198" y="519973"/>
            <a:ext cx="121668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ES" altLang="ca-E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Erasmus+ </a:t>
            </a:r>
            <a:r>
              <a:rPr lang="es-ES" altLang="ca-E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Estudis</a:t>
            </a:r>
            <a:endParaRPr lang="es-ES" altLang="ca-E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QuadreDeText 6">
            <a:extLst>
              <a:ext uri="{FF2B5EF4-FFF2-40B4-BE49-F238E27FC236}">
                <a16:creationId xmlns:a16="http://schemas.microsoft.com/office/drawing/2014/main" id="{87AF6762-2C27-4928-AC30-6CBE18EF31D0}"/>
              </a:ext>
            </a:extLst>
          </p:cNvPr>
          <p:cNvSpPr txBox="1"/>
          <p:nvPr/>
        </p:nvSpPr>
        <p:spPr>
          <a:xfrm>
            <a:off x="588896" y="2137613"/>
            <a:ext cx="11966135" cy="4125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ea typeface="+mn-lt"/>
                <a:cs typeface="+mn-lt"/>
              </a:rPr>
              <a:t>Una única convocatòria per any.</a:t>
            </a: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endParaRPr lang="ca-ES" sz="2400" dirty="0">
              <a:ea typeface="+mn-lt"/>
              <a:cs typeface="+mn-lt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ea typeface="+mn-lt"/>
                <a:cs typeface="+mn-lt"/>
              </a:rPr>
              <a:t>Places acordades segons convenis signats per facultat i ensenyament. </a:t>
            </a:r>
          </a:p>
          <a:p>
            <a:pPr marL="1010785" lvl="1" indent="-4000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a-ES" sz="2400" dirty="0">
                <a:ea typeface="+mn-lt"/>
                <a:cs typeface="+mn-lt"/>
              </a:rPr>
              <a:t>Competència amb altres estudiants</a:t>
            </a:r>
          </a:p>
          <a:p>
            <a:pPr algn="just">
              <a:lnSpc>
                <a:spcPct val="120000"/>
              </a:lnSpc>
            </a:pPr>
            <a:endParaRPr lang="ca-ES" sz="2400" dirty="0">
              <a:solidFill>
                <a:srgbClr val="000000"/>
              </a:solidFill>
              <a:cs typeface="Calibri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solidFill>
                  <a:srgbClr val="000000"/>
                </a:solidFill>
                <a:cs typeface="Calibri"/>
              </a:rPr>
              <a:t>Ajut econòmic automàtic . De 210 fins a 310 euros mensuals depenent del país.</a:t>
            </a: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endParaRPr lang="ca-ES" sz="2800" dirty="0">
              <a:solidFill>
                <a:srgbClr val="1F497D"/>
              </a:solidFill>
              <a:cs typeface="Calibri"/>
            </a:endParaRPr>
          </a:p>
          <a:p>
            <a:pPr marL="400050" indent="-400050" algn="just">
              <a:lnSpc>
                <a:spcPct val="120000"/>
              </a:lnSpc>
              <a:buFont typeface="Arial"/>
              <a:buChar char="•"/>
            </a:pPr>
            <a:r>
              <a:rPr lang="ca-ES" sz="2400" dirty="0">
                <a:cs typeface="Calibri"/>
              </a:rPr>
              <a:t>Màxim de 10 mesos de beca en una mateixa mobilitat, però es pot estar màxim 12 mesos. Pots però tornar a demanar un Erasmus varies vegades (fins a 24 mesos de Erasmus+). </a:t>
            </a:r>
          </a:p>
        </p:txBody>
      </p:sp>
    </p:spTree>
    <p:extLst>
      <p:ext uri="{BB962C8B-B14F-4D97-AF65-F5344CB8AC3E}">
        <p14:creationId xmlns:p14="http://schemas.microsoft.com/office/powerpoint/2010/main" val="23667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36C3786-EF06-4AA2-9CD3-D933417ADF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2198" y="959803"/>
            <a:ext cx="121748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Convocatòria</a:t>
            </a:r>
            <a:r>
              <a:rPr lang="en-US" sz="2400" dirty="0"/>
              <a:t>:  </a:t>
            </a:r>
            <a:r>
              <a:rPr lang="en-US" sz="2400" dirty="0">
                <a:hlinkClick r:id="rId2"/>
              </a:rPr>
              <a:t>http://www.ub.edu/uri/estudiantsUB/erasmus.htm</a:t>
            </a:r>
            <a:r>
              <a:rPr lang="en-US" sz="2400" dirty="0"/>
              <a:t> </a:t>
            </a:r>
            <a:endParaRPr lang="en-US" sz="2400" dirty="0">
              <a:cs typeface="Calibri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534B64CB-6085-44AA-B0CA-695260CCE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2558601"/>
            <a:ext cx="12710160" cy="50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3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9B4E94225E24F837847BDA21B2050" ma:contentTypeVersion="16" ma:contentTypeDescription="Crea un document nou" ma:contentTypeScope="" ma:versionID="089bebd1f1d0f87a5ef63bef3bf77197">
  <xsd:schema xmlns:xsd="http://www.w3.org/2001/XMLSchema" xmlns:xs="http://www.w3.org/2001/XMLSchema" xmlns:p="http://schemas.microsoft.com/office/2006/metadata/properties" xmlns:ns2="537d72a1-bfb7-4ac9-b314-022fda92d6a3" xmlns:ns3="d7fe3b2d-060e-4512-8976-dc2ff1135512" targetNamespace="http://schemas.microsoft.com/office/2006/metadata/properties" ma:root="true" ma:fieldsID="cbc45451b15ca5cb1fbb7d7555162ef7" ns2:_="" ns3:_="">
    <xsd:import namespace="537d72a1-bfb7-4ac9-b314-022fda92d6a3"/>
    <xsd:import namespace="d7fe3b2d-060e-4512-8976-dc2ff11355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72a1-bfb7-4ac9-b314-022fda92d6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e3b2d-060e-4512-8976-dc2ff11355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ff30761-e5ae-4b48-8701-671ce8767f76}" ma:internalName="TaxCatchAll" ma:showField="CatchAllData" ma:web="d7fe3b2d-060e-4512-8976-dc2ff11355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fe3b2d-060e-4512-8976-dc2ff1135512" xsi:nil="true"/>
    <lcf76f155ced4ddcb4097134ff3c332f xmlns="537d72a1-bfb7-4ac9-b314-022fda92d6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EAACE4-24F5-46BE-8C87-4C2B1ECCF4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1304FF-9C37-4FEB-8695-2900B7645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d72a1-bfb7-4ac9-b314-022fda92d6a3"/>
    <ds:schemaRef ds:uri="d7fe3b2d-060e-4512-8976-dc2ff11355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B0141E-0685-422A-B0D2-AFB047F69843}">
  <ds:schemaRefs>
    <ds:schemaRef ds:uri="537d72a1-bfb7-4ac9-b314-022fda92d6a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d7fe3b2d-060e-4512-8976-dc2ff113551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1270</Words>
  <Application>Microsoft Office PowerPoint</Application>
  <PresentationFormat>Paper A3 (297 x 420 mm)</PresentationFormat>
  <Paragraphs>172</Paragraphs>
  <Slides>32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32</vt:i4>
      </vt:variant>
    </vt:vector>
  </HeadingPairs>
  <TitlesOfParts>
    <vt:vector size="40" baseType="lpstr">
      <vt:lpstr>Arial</vt:lpstr>
      <vt:lpstr>Calibri</vt:lpstr>
      <vt:lpstr>Segoe UI</vt:lpstr>
      <vt:lpstr>Times</vt:lpstr>
      <vt:lpstr>Times New Roman</vt:lpstr>
      <vt:lpstr>Verdana</vt:lpstr>
      <vt:lpstr>Wingdings</vt:lpstr>
      <vt:lpstr>Tema de l'Office</vt:lpstr>
      <vt:lpstr>Mobilitat Internacional per al curs 2024-2025  Dates sol·licituds: del 16/10/23 al 15/11/23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CRÈDITS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Documentació</vt:lpstr>
      <vt:lpstr>Presentació del PowerPoint</vt:lpstr>
      <vt:lpstr> La data oficial d’inici de segon semestre és el 24 de gener.  En casos excepcionals i previ avís a la Secretaria (primera setmana de desembre) els estudiants que tornen d’una mobilitat poden començar l’1 de febrer.  Aquells que tornin després NO podran fer les Pràctiques Tutelades tot i que estiguin matriculats.  En cas d’ampliar la mobilitat al segon semestre recordeu renunciar a les tutelades a la UB en la data corresponent.  S’ha de parlar amb la host university i que quedi clar. És responsabilitat de l’estudiant.  </vt:lpstr>
      <vt:lpstr>Més informació: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UB</dc:creator>
  <cp:lastModifiedBy>Adela Zafrilla Chueca</cp:lastModifiedBy>
  <cp:revision>292</cp:revision>
  <dcterms:modified xsi:type="dcterms:W3CDTF">2023-10-18T09:11:18Z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0x01010014E9B4E94225E24F837847BDA21B2050</vt:lpwstr>
  </property>
  <property fmtid="{D5CDD505-2E9C-101B-9397-08002B2CF9AE}" pid="3" name="MediaServiceImageTags">
    <vt:lpwstr/>
  </property>
</Properties>
</file>