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9601200" cy="12801600" type="A3"/>
  <p:notesSz cx="9928225" cy="14357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3" d="100"/>
          <a:sy n="33" d="100"/>
        </p:scale>
        <p:origin x="2144" y="7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ca-ES" smtClean="0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816-CFEF-4359-BAB0-E3E9CB1C9CD6}" type="datetimeFigureOut">
              <a:rPr lang="es-ES" smtClean="0"/>
              <a:t>24/02/2023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A06E-E98F-4559-B31C-090D850E2C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15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816-CFEF-4359-BAB0-E3E9CB1C9CD6}" type="datetimeFigureOut">
              <a:rPr lang="es-ES" smtClean="0"/>
              <a:t>24/02/2023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A06E-E98F-4559-B31C-090D850E2C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49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816-CFEF-4359-BAB0-E3E9CB1C9CD6}" type="datetimeFigureOut">
              <a:rPr lang="es-ES" smtClean="0"/>
              <a:t>24/02/2023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A06E-E98F-4559-B31C-090D850E2C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54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816-CFEF-4359-BAB0-E3E9CB1C9CD6}" type="datetimeFigureOut">
              <a:rPr lang="es-ES" smtClean="0"/>
              <a:t>24/02/2023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A06E-E98F-4559-B31C-090D850E2C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95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816-CFEF-4359-BAB0-E3E9CB1C9CD6}" type="datetimeFigureOut">
              <a:rPr lang="es-ES" smtClean="0"/>
              <a:t>24/02/2023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A06E-E98F-4559-B31C-090D850E2C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31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816-CFEF-4359-BAB0-E3E9CB1C9CD6}" type="datetimeFigureOut">
              <a:rPr lang="es-ES" smtClean="0"/>
              <a:t>24/02/2023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A06E-E98F-4559-B31C-090D850E2C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5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816-CFEF-4359-BAB0-E3E9CB1C9CD6}" type="datetimeFigureOut">
              <a:rPr lang="es-ES" smtClean="0"/>
              <a:t>24/02/2023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A06E-E98F-4559-B31C-090D850E2C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89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816-CFEF-4359-BAB0-E3E9CB1C9CD6}" type="datetimeFigureOut">
              <a:rPr lang="es-ES" smtClean="0"/>
              <a:t>24/02/2023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A06E-E98F-4559-B31C-090D850E2C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81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816-CFEF-4359-BAB0-E3E9CB1C9CD6}" type="datetimeFigureOut">
              <a:rPr lang="es-ES" smtClean="0"/>
              <a:t>24/02/2023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A06E-E98F-4559-B31C-090D850E2C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4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816-CFEF-4359-BAB0-E3E9CB1C9CD6}" type="datetimeFigureOut">
              <a:rPr lang="es-ES" smtClean="0"/>
              <a:t>24/02/2023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A06E-E98F-4559-B31C-090D850E2C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9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816-CFEF-4359-BAB0-E3E9CB1C9CD6}" type="datetimeFigureOut">
              <a:rPr lang="es-ES" smtClean="0"/>
              <a:t>24/02/2023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A06E-E98F-4559-B31C-090D850E2C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40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8E816-CFEF-4359-BAB0-E3E9CB1C9CD6}" type="datetimeFigureOut">
              <a:rPr lang="es-ES" smtClean="0"/>
              <a:t>24/02/2023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7A06E-E98F-4559-B31C-090D850E2C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19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11" y="93467"/>
            <a:ext cx="8151778" cy="126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6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09" y="153345"/>
            <a:ext cx="7957294" cy="1249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81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Tema de l'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l'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CC403E5CCF4A4FB0386EB7CFCE295B" ma:contentTypeVersion="15" ma:contentTypeDescription="Crear nuevo documento." ma:contentTypeScope="" ma:versionID="3cedcda630a43b063b70ebaa1acf8d2b">
  <xsd:schema xmlns:xsd="http://www.w3.org/2001/XMLSchema" xmlns:xs="http://www.w3.org/2001/XMLSchema" xmlns:p="http://schemas.microsoft.com/office/2006/metadata/properties" xmlns:ns3="1206efba-050b-4586-9701-5cbb07cc98cd" xmlns:ns4="accf08a3-4796-4706-a71d-265a2daff2c2" targetNamespace="http://schemas.microsoft.com/office/2006/metadata/properties" ma:root="true" ma:fieldsID="6c8c49f0db4e4d95a6dffab2b75f23e5" ns3:_="" ns4:_="">
    <xsd:import namespace="1206efba-050b-4586-9701-5cbb07cc98cd"/>
    <xsd:import namespace="accf08a3-4796-4706-a71d-265a2daff2c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6efba-050b-4586-9701-5cbb07cc98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f08a3-4796-4706-a71d-265a2daff2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ccf08a3-4796-4706-a71d-265a2daff2c2" xsi:nil="true"/>
  </documentManagement>
</p:properties>
</file>

<file path=customXml/itemProps1.xml><?xml version="1.0" encoding="utf-8"?>
<ds:datastoreItem xmlns:ds="http://schemas.openxmlformats.org/officeDocument/2006/customXml" ds:itemID="{61EA4775-D46C-4047-868F-D24243644D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06efba-050b-4586-9701-5cbb07cc98cd"/>
    <ds:schemaRef ds:uri="accf08a3-4796-4706-a71d-265a2daff2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CF739D-8D61-4FB9-B844-4432C41A4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90407B-6D25-408D-9DBD-C146D8EBB98D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ccf08a3-4796-4706-a71d-265a2daff2c2"/>
    <ds:schemaRef ds:uri="http://schemas.microsoft.com/office/infopath/2007/PartnerControls"/>
    <ds:schemaRef ds:uri="1206efba-050b-4586-9701-5cbb07cc98cd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Paper A3 (297 x 420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l'Office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Elvira López Tamames</dc:creator>
  <cp:lastModifiedBy>Elvira López Tamames</cp:lastModifiedBy>
  <cp:revision>2</cp:revision>
  <cp:lastPrinted>2023-02-24T13:27:23Z</cp:lastPrinted>
  <dcterms:created xsi:type="dcterms:W3CDTF">2023-02-24T13:25:39Z</dcterms:created>
  <dcterms:modified xsi:type="dcterms:W3CDTF">2023-02-24T13:30:50Z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0x01010011CC403E5CCF4A4FB0386EB7CFCE295B</vt:lpwstr>
  </property>
</Properties>
</file>