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8288000" cy="10288588"/>
  <p:notesSz cx="9144000" cy="6858000"/>
  <p:defaultTextStyle>
    <a:defPPr>
      <a:defRPr lang="es-ES"/>
    </a:defPPr>
    <a:lvl1pPr marL="0" algn="l" defTabSz="91444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91444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91444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91444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91444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91444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91444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91444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91444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1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14" autoAdjust="0"/>
    <p:restoredTop sz="94780" autoAdjust="0"/>
  </p:normalViewPr>
  <p:slideViewPr>
    <p:cSldViewPr snapToGrid="0" snapToObjects="1">
      <p:cViewPr varScale="1">
        <p:scale>
          <a:sx n="77" d="100"/>
          <a:sy n="77" d="100"/>
        </p:scale>
        <p:origin x="1092" y="84"/>
      </p:cViewPr>
      <p:guideLst>
        <p:guide orient="horz" pos="3241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1600" y="3196143"/>
            <a:ext cx="15544800" cy="2205378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43200" y="5830200"/>
            <a:ext cx="12801600" cy="26293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3631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09" y="3516945"/>
            <a:ext cx="18278890" cy="1714765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400673"/>
            <a:ext cx="16459200" cy="678999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4622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3258800" y="412024"/>
            <a:ext cx="4114800" cy="8778643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412024"/>
            <a:ext cx="12039600" cy="877864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68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09" y="3516945"/>
            <a:ext cx="18278890" cy="1714765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4400" y="2400673"/>
            <a:ext cx="16459200" cy="678999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876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4626" y="6611373"/>
            <a:ext cx="15544800" cy="2043427"/>
          </a:xfrm>
          <a:prstGeom prst="rect">
            <a:avLst/>
          </a:prstGeom>
        </p:spPr>
        <p:txBody>
          <a:bodyPr anchor="t"/>
          <a:lstStyle>
            <a:lvl1pPr algn="l">
              <a:defRPr sz="8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444626" y="4360743"/>
            <a:ext cx="15544800" cy="225062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251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09" y="3516945"/>
            <a:ext cx="18278890" cy="1714765"/>
          </a:xfrm>
          <a:prstGeom prst="rect">
            <a:avLst/>
          </a:prstGeom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5178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09" y="3516945"/>
            <a:ext cx="18278890" cy="17147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14400" y="2303026"/>
            <a:ext cx="8080376" cy="9597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914400" y="3262816"/>
            <a:ext cx="8080376" cy="5927847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9290067" y="2303026"/>
            <a:ext cx="8083550" cy="9597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9290067" y="3262816"/>
            <a:ext cx="8083550" cy="5927847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988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09" y="3516945"/>
            <a:ext cx="18278890" cy="1714765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7180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650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23" y="409637"/>
            <a:ext cx="6016626" cy="1743345"/>
          </a:xfrm>
          <a:prstGeom prst="rect">
            <a:avLst/>
          </a:prstGeo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50100" y="409650"/>
            <a:ext cx="10223500" cy="8781025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914423" y="2152989"/>
            <a:ext cx="6016626" cy="70376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9843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62672" y="-14302"/>
            <a:ext cx="10972800" cy="850239"/>
          </a:xfrm>
          <a:prstGeom prst="rect">
            <a:avLst/>
          </a:prstGeo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3584576" y="8052260"/>
            <a:ext cx="10972800" cy="12074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s-ES_tradnl" dirty="0" smtClean="0"/>
              <a:t>Haga clic para modificar el estilo de texto 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166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Fondo UB_03 Franja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811" y="18987"/>
            <a:ext cx="18428750" cy="10370845"/>
          </a:xfrm>
          <a:prstGeom prst="rect">
            <a:avLst/>
          </a:prstGeom>
        </p:spPr>
      </p:pic>
      <p:pic>
        <p:nvPicPr>
          <p:cNvPr id="12" name="Imagen 11" descr="UB Logo BLANC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81" y="8534840"/>
            <a:ext cx="5683006" cy="162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5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914400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indent="-571500" algn="l" defTabSz="914400" rtl="0" eaLnBrk="1" latinLnBrk="0" hangingPunct="1">
        <a:spcBef>
          <a:spcPct val="20000"/>
        </a:spcBef>
        <a:buFont typeface="Arial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914400" rtl="0" eaLnBrk="1" latinLnBrk="0" hangingPunct="1">
        <a:spcBef>
          <a:spcPct val="20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914400" rtl="0" eaLnBrk="1" latinLnBrk="0" hangingPunct="1">
        <a:spcBef>
          <a:spcPct val="20000"/>
        </a:spcBef>
        <a:buFont typeface="Arial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914400" rtl="0" eaLnBrk="1" latinLnBrk="0" hangingPunct="1">
        <a:spcBef>
          <a:spcPct val="20000"/>
        </a:spcBef>
        <a:buFont typeface="Arial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914400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914400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914400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914400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6652703" y="8800998"/>
            <a:ext cx="115886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4000" b="1" dirty="0" err="1">
                <a:solidFill>
                  <a:schemeClr val="bg1"/>
                </a:solidFill>
                <a:latin typeface="Arial"/>
                <a:cs typeface="Arial"/>
              </a:rPr>
              <a:t>Facultat</a:t>
            </a:r>
            <a:r>
              <a:rPr lang="es-ES" sz="4000" b="1" dirty="0">
                <a:solidFill>
                  <a:schemeClr val="bg1"/>
                </a:solidFill>
                <a:latin typeface="Arial"/>
                <a:cs typeface="Arial"/>
              </a:rPr>
              <a:t> de Química</a:t>
            </a:r>
            <a:endParaRPr lang="es-ES" sz="4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6687263" y="9431590"/>
            <a:ext cx="115886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dirty="0" err="1">
                <a:solidFill>
                  <a:schemeClr val="bg1"/>
                </a:solidFill>
                <a:latin typeface="Arial"/>
                <a:cs typeface="Arial"/>
              </a:rPr>
              <a:t>Departament</a:t>
            </a:r>
            <a:r>
              <a:rPr lang="es-ES" sz="3200" dirty="0">
                <a:solidFill>
                  <a:schemeClr val="bg1"/>
                </a:solidFill>
                <a:latin typeface="Arial"/>
                <a:cs typeface="Arial"/>
              </a:rPr>
              <a:t> de Química </a:t>
            </a:r>
            <a:r>
              <a:rPr lang="es-ES" sz="3200" dirty="0" err="1">
                <a:solidFill>
                  <a:schemeClr val="bg1"/>
                </a:solidFill>
                <a:latin typeface="Arial"/>
                <a:cs typeface="Arial"/>
              </a:rPr>
              <a:t>Inorgànica</a:t>
            </a:r>
            <a:r>
              <a:rPr lang="es-ES" sz="3200" dirty="0">
                <a:solidFill>
                  <a:schemeClr val="bg1"/>
                </a:solidFill>
                <a:latin typeface="Arial"/>
                <a:cs typeface="Arial"/>
              </a:rPr>
              <a:t> i </a:t>
            </a:r>
            <a:r>
              <a:rPr lang="es-ES" sz="3200" dirty="0" err="1">
                <a:solidFill>
                  <a:schemeClr val="bg1"/>
                </a:solidFill>
                <a:latin typeface="Arial"/>
                <a:cs typeface="Arial"/>
              </a:rPr>
              <a:t>Orgànica</a:t>
            </a:r>
            <a:endParaRPr lang="es-ES"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597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2733</TotalTime>
  <Words>9</Words>
  <Application>Microsoft Office PowerPoint</Application>
  <PresentationFormat>Personalitzat</PresentationFormat>
  <Paragraphs>2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2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Ruby</dc:creator>
  <cp:lastModifiedBy>montseesteban</cp:lastModifiedBy>
  <cp:revision>33</cp:revision>
  <dcterms:created xsi:type="dcterms:W3CDTF">2018-05-28T15:46:08Z</dcterms:created>
  <dcterms:modified xsi:type="dcterms:W3CDTF">2019-03-15T17:08:40Z</dcterms:modified>
</cp:coreProperties>
</file>