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8288000" cy="10288588"/>
  <p:notesSz cx="9144000" cy="6858000"/>
  <p:defaultTextStyle>
    <a:defPPr>
      <a:defRPr lang="es-ES"/>
    </a:defPPr>
    <a:lvl1pPr marL="0" algn="l" defTabSz="9140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083" algn="l" defTabSz="9140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161" algn="l" defTabSz="9140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240" algn="l" defTabSz="9140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320" algn="l" defTabSz="9140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0401" algn="l" defTabSz="9140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4479" algn="l" defTabSz="9140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8560" algn="l" defTabSz="9140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2641" algn="l" defTabSz="9140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1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14" autoAdjust="0"/>
    <p:restoredTop sz="94780" autoAdjust="0"/>
  </p:normalViewPr>
  <p:slideViewPr>
    <p:cSldViewPr snapToGrid="0" snapToObjects="1">
      <p:cViewPr varScale="1">
        <p:scale>
          <a:sx n="77" d="100"/>
          <a:sy n="77" d="100"/>
        </p:scale>
        <p:origin x="1092" y="96"/>
      </p:cViewPr>
      <p:guideLst>
        <p:guide orient="horz" pos="3241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2E287-0E39-4586-9A4E-BE624282DA6D}" type="datetimeFigureOut">
              <a:rPr lang="ca-ES" smtClean="0"/>
              <a:t>15/3/2019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90EC6-D4F7-452B-A0B9-24EBF2E3893A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72051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1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083" algn="l" defTabSz="18281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161" algn="l" defTabSz="18281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240" algn="l" defTabSz="18281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320" algn="l" defTabSz="18281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401" algn="l" defTabSz="18281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479" algn="l" defTabSz="18281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560" algn="l" defTabSz="18281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2641" algn="l" defTabSz="18281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90EC6-D4F7-452B-A0B9-24EBF2E3893A}" type="slidenum">
              <a:rPr lang="ca-ES" smtClean="0"/>
              <a:t>1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54264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600" y="3196146"/>
            <a:ext cx="15544800" cy="2205379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43200" y="5830200"/>
            <a:ext cx="12801600" cy="26293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9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7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1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6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3631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13" y="3516944"/>
            <a:ext cx="18278890" cy="1714765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400674"/>
            <a:ext cx="16459200" cy="678999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462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3258800" y="412023"/>
            <a:ext cx="4114800" cy="8778643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412023"/>
            <a:ext cx="12039600" cy="877864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68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13" y="3516944"/>
            <a:ext cx="18278890" cy="1714765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400" y="2400674"/>
            <a:ext cx="16459200" cy="678999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876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4626" y="6611373"/>
            <a:ext cx="15544800" cy="2043428"/>
          </a:xfrm>
          <a:prstGeom prst="rect">
            <a:avLst/>
          </a:prstGeom>
        </p:spPr>
        <p:txBody>
          <a:bodyPr anchor="t"/>
          <a:lstStyle>
            <a:lvl1pPr algn="l">
              <a:defRPr sz="8001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444626" y="4360743"/>
            <a:ext cx="15544800" cy="225062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14537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9075" indent="0">
              <a:buNone/>
              <a:defRPr sz="3201">
                <a:solidFill>
                  <a:schemeClr val="tx1">
                    <a:tint val="75000"/>
                  </a:schemeClr>
                </a:solidFill>
              </a:defRPr>
            </a:lvl3pPr>
            <a:lvl4pPr marL="2743612" indent="0">
              <a:buNone/>
              <a:defRPr sz="2801">
                <a:solidFill>
                  <a:schemeClr val="tx1">
                    <a:tint val="75000"/>
                  </a:schemeClr>
                </a:solidFill>
              </a:defRPr>
            </a:lvl4pPr>
            <a:lvl5pPr marL="3658148" indent="0">
              <a:buNone/>
              <a:defRPr sz="2801">
                <a:solidFill>
                  <a:schemeClr val="tx1">
                    <a:tint val="75000"/>
                  </a:schemeClr>
                </a:solidFill>
              </a:defRPr>
            </a:lvl5pPr>
            <a:lvl6pPr marL="4572685" indent="0">
              <a:buNone/>
              <a:defRPr sz="2801">
                <a:solidFill>
                  <a:schemeClr val="tx1">
                    <a:tint val="75000"/>
                  </a:schemeClr>
                </a:solidFill>
              </a:defRPr>
            </a:lvl6pPr>
            <a:lvl7pPr marL="5487223" indent="0">
              <a:buNone/>
              <a:defRPr sz="2801">
                <a:solidFill>
                  <a:schemeClr val="tx1">
                    <a:tint val="75000"/>
                  </a:schemeClr>
                </a:solidFill>
              </a:defRPr>
            </a:lvl7pPr>
            <a:lvl8pPr marL="6401760" indent="0">
              <a:buNone/>
              <a:defRPr sz="2801">
                <a:solidFill>
                  <a:schemeClr val="tx1">
                    <a:tint val="75000"/>
                  </a:schemeClr>
                </a:solidFill>
              </a:defRPr>
            </a:lvl8pPr>
            <a:lvl9pPr marL="7316297" indent="0">
              <a:buNone/>
              <a:defRPr sz="28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251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13" y="3516944"/>
            <a:ext cx="18278890" cy="1714765"/>
          </a:xfrm>
          <a:prstGeom prst="rect">
            <a:avLst/>
          </a:prstGeo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5178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13" y="3516944"/>
            <a:ext cx="18278890" cy="17147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14400" y="2303026"/>
            <a:ext cx="8080376" cy="9597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537" indent="0">
              <a:buNone/>
              <a:defRPr sz="4000" b="1"/>
            </a:lvl2pPr>
            <a:lvl3pPr marL="1829075" indent="0">
              <a:buNone/>
              <a:defRPr sz="3600" b="1"/>
            </a:lvl3pPr>
            <a:lvl4pPr marL="2743612" indent="0">
              <a:buNone/>
              <a:defRPr sz="3201" b="1"/>
            </a:lvl4pPr>
            <a:lvl5pPr marL="3658148" indent="0">
              <a:buNone/>
              <a:defRPr sz="3201" b="1"/>
            </a:lvl5pPr>
            <a:lvl6pPr marL="4572685" indent="0">
              <a:buNone/>
              <a:defRPr sz="3201" b="1"/>
            </a:lvl6pPr>
            <a:lvl7pPr marL="5487223" indent="0">
              <a:buNone/>
              <a:defRPr sz="3201" b="1"/>
            </a:lvl7pPr>
            <a:lvl8pPr marL="6401760" indent="0">
              <a:buNone/>
              <a:defRPr sz="3201" b="1"/>
            </a:lvl8pPr>
            <a:lvl9pPr marL="7316297" indent="0">
              <a:buNone/>
              <a:defRPr sz="3201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914400" y="3262816"/>
            <a:ext cx="8080376" cy="5927847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1"/>
            </a:lvl4pPr>
            <a:lvl5pPr>
              <a:defRPr sz="3201"/>
            </a:lvl5pPr>
            <a:lvl6pPr>
              <a:defRPr sz="3201"/>
            </a:lvl6pPr>
            <a:lvl7pPr>
              <a:defRPr sz="3201"/>
            </a:lvl7pPr>
            <a:lvl8pPr>
              <a:defRPr sz="3201"/>
            </a:lvl8pPr>
            <a:lvl9pPr>
              <a:defRPr sz="320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9290067" y="2303026"/>
            <a:ext cx="8083550" cy="9597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537" indent="0">
              <a:buNone/>
              <a:defRPr sz="4000" b="1"/>
            </a:lvl2pPr>
            <a:lvl3pPr marL="1829075" indent="0">
              <a:buNone/>
              <a:defRPr sz="3600" b="1"/>
            </a:lvl3pPr>
            <a:lvl4pPr marL="2743612" indent="0">
              <a:buNone/>
              <a:defRPr sz="3201" b="1"/>
            </a:lvl4pPr>
            <a:lvl5pPr marL="3658148" indent="0">
              <a:buNone/>
              <a:defRPr sz="3201" b="1"/>
            </a:lvl5pPr>
            <a:lvl6pPr marL="4572685" indent="0">
              <a:buNone/>
              <a:defRPr sz="3201" b="1"/>
            </a:lvl6pPr>
            <a:lvl7pPr marL="5487223" indent="0">
              <a:buNone/>
              <a:defRPr sz="3201" b="1"/>
            </a:lvl7pPr>
            <a:lvl8pPr marL="6401760" indent="0">
              <a:buNone/>
              <a:defRPr sz="3201" b="1"/>
            </a:lvl8pPr>
            <a:lvl9pPr marL="7316297" indent="0">
              <a:buNone/>
              <a:defRPr sz="3201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9290067" y="3262816"/>
            <a:ext cx="8083550" cy="5927847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1"/>
            </a:lvl4pPr>
            <a:lvl5pPr>
              <a:defRPr sz="3201"/>
            </a:lvl5pPr>
            <a:lvl6pPr>
              <a:defRPr sz="3201"/>
            </a:lvl6pPr>
            <a:lvl7pPr>
              <a:defRPr sz="3201"/>
            </a:lvl7pPr>
            <a:lvl8pPr>
              <a:defRPr sz="3201"/>
            </a:lvl8pPr>
            <a:lvl9pPr>
              <a:defRPr sz="320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88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13" y="3516944"/>
            <a:ext cx="18278890" cy="1714765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718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650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27" y="409638"/>
            <a:ext cx="6016626" cy="1743345"/>
          </a:xfrm>
          <a:prstGeom prst="rect">
            <a:avLst/>
          </a:prstGeo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50100" y="409654"/>
            <a:ext cx="10223500" cy="8781026"/>
          </a:xfrm>
          <a:prstGeom prst="rect">
            <a:avLst/>
          </a:prstGeom>
        </p:spPr>
        <p:txBody>
          <a:bodyPr/>
          <a:lstStyle>
            <a:lvl1pPr>
              <a:defRPr sz="6401"/>
            </a:lvl1pPr>
            <a:lvl2pPr>
              <a:defRPr sz="5601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914427" y="2152989"/>
            <a:ext cx="6016626" cy="70376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1"/>
            </a:lvl1pPr>
            <a:lvl2pPr marL="914537" indent="0">
              <a:buNone/>
              <a:defRPr sz="2401"/>
            </a:lvl2pPr>
            <a:lvl3pPr marL="1829075" indent="0">
              <a:buNone/>
              <a:defRPr sz="2001"/>
            </a:lvl3pPr>
            <a:lvl4pPr marL="2743612" indent="0">
              <a:buNone/>
              <a:defRPr sz="1801"/>
            </a:lvl4pPr>
            <a:lvl5pPr marL="3658148" indent="0">
              <a:buNone/>
              <a:defRPr sz="1801"/>
            </a:lvl5pPr>
            <a:lvl6pPr marL="4572685" indent="0">
              <a:buNone/>
              <a:defRPr sz="1801"/>
            </a:lvl6pPr>
            <a:lvl7pPr marL="5487223" indent="0">
              <a:buNone/>
              <a:defRPr sz="1801"/>
            </a:lvl7pPr>
            <a:lvl8pPr marL="6401760" indent="0">
              <a:buNone/>
              <a:defRPr sz="1801"/>
            </a:lvl8pPr>
            <a:lvl9pPr marL="7316297" indent="0">
              <a:buNone/>
              <a:defRPr sz="180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984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62672" y="-14302"/>
            <a:ext cx="10972800" cy="850239"/>
          </a:xfrm>
          <a:prstGeom prst="rect">
            <a:avLst/>
          </a:prstGeo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3584576" y="8052262"/>
            <a:ext cx="10972800" cy="12074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1"/>
            </a:lvl1pPr>
            <a:lvl2pPr marL="914537" indent="0">
              <a:buNone/>
              <a:defRPr sz="2401"/>
            </a:lvl2pPr>
            <a:lvl3pPr marL="1829075" indent="0">
              <a:buNone/>
              <a:defRPr sz="2001"/>
            </a:lvl3pPr>
            <a:lvl4pPr marL="2743612" indent="0">
              <a:buNone/>
              <a:defRPr sz="1801"/>
            </a:lvl4pPr>
            <a:lvl5pPr marL="3658148" indent="0">
              <a:buNone/>
              <a:defRPr sz="1801"/>
            </a:lvl5pPr>
            <a:lvl6pPr marL="4572685" indent="0">
              <a:buNone/>
              <a:defRPr sz="1801"/>
            </a:lvl6pPr>
            <a:lvl7pPr marL="5487223" indent="0">
              <a:buNone/>
              <a:defRPr sz="1801"/>
            </a:lvl7pPr>
            <a:lvl8pPr marL="6401760" indent="0">
              <a:buNone/>
              <a:defRPr sz="1801"/>
            </a:lvl8pPr>
            <a:lvl9pPr marL="7316297" indent="0">
              <a:buNone/>
              <a:defRPr sz="1801"/>
            </a:lvl9pPr>
          </a:lstStyle>
          <a:p>
            <a:pPr lvl="0"/>
            <a:r>
              <a:rPr lang="es-ES_tradnl" dirty="0" smtClean="0"/>
              <a:t>Haga clic para modificar el estilo de texto 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166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Fondo UB_02 Pastilla LILA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812" y="-9239"/>
            <a:ext cx="5699760" cy="3206991"/>
          </a:xfrm>
          <a:prstGeom prst="rect">
            <a:avLst/>
          </a:prstGeom>
        </p:spPr>
      </p:pic>
      <p:pic>
        <p:nvPicPr>
          <p:cNvPr id="8" name="Imagen 7" descr="Fondo UB_03 Franja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811" y="18987"/>
            <a:ext cx="18428750" cy="10370844"/>
          </a:xfrm>
          <a:prstGeom prst="rect">
            <a:avLst/>
          </a:prstGeom>
        </p:spPr>
      </p:pic>
      <p:sp>
        <p:nvSpPr>
          <p:cNvPr id="11" name="Título 1"/>
          <p:cNvSpPr txBox="1">
            <a:spLocks/>
          </p:cNvSpPr>
          <p:nvPr userDrawn="1"/>
        </p:nvSpPr>
        <p:spPr>
          <a:xfrm>
            <a:off x="1498" y="-59051"/>
            <a:ext cx="5112000" cy="892585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5401" dirty="0" smtClean="0">
                <a:solidFill>
                  <a:schemeClr val="bg1">
                    <a:lumMod val="95000"/>
                  </a:schemeClr>
                </a:solidFill>
              </a:rPr>
              <a:t>Defensa de </a:t>
            </a:r>
            <a:r>
              <a:rPr lang="es-ES" sz="5401" dirty="0" err="1" smtClean="0">
                <a:solidFill>
                  <a:schemeClr val="bg1">
                    <a:lumMod val="95000"/>
                  </a:schemeClr>
                </a:solidFill>
              </a:rPr>
              <a:t>Tesi</a:t>
            </a:r>
            <a:endParaRPr lang="es-ES" sz="540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2" name="Imagen 11" descr="UB Logo BLANC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85" y="8534845"/>
            <a:ext cx="5683006" cy="162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xStyles>
    <p:titleStyle>
      <a:lvl1pPr algn="ctr" defTabSz="914537" rtl="0" eaLnBrk="1" latinLnBrk="0" hangingPunct="1">
        <a:spcBef>
          <a:spcPct val="0"/>
        </a:spcBef>
        <a:buNone/>
        <a:defRPr sz="88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903" indent="-685903" algn="l" defTabSz="914537" rtl="0" eaLnBrk="1" latinLnBrk="0" hangingPunct="1">
        <a:spcBef>
          <a:spcPct val="20000"/>
        </a:spcBef>
        <a:buFont typeface="Arial"/>
        <a:buChar char="•"/>
        <a:defRPr sz="6401" kern="1200">
          <a:solidFill>
            <a:schemeClr val="tx1"/>
          </a:solidFill>
          <a:latin typeface="+mn-lt"/>
          <a:ea typeface="+mn-ea"/>
          <a:cs typeface="+mn-cs"/>
        </a:defRPr>
      </a:lvl1pPr>
      <a:lvl2pPr marL="1486123" indent="-571585" algn="l" defTabSz="914537" rtl="0" eaLnBrk="1" latinLnBrk="0" hangingPunct="1">
        <a:spcBef>
          <a:spcPct val="20000"/>
        </a:spcBef>
        <a:buFont typeface="Arial"/>
        <a:buChar char="–"/>
        <a:defRPr sz="5601" kern="1200">
          <a:solidFill>
            <a:schemeClr val="tx1"/>
          </a:solidFill>
          <a:latin typeface="+mn-lt"/>
          <a:ea typeface="+mn-ea"/>
          <a:cs typeface="+mn-cs"/>
        </a:defRPr>
      </a:lvl2pPr>
      <a:lvl3pPr marL="2286343" indent="-457268" algn="l" defTabSz="914537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880" indent="-457268" algn="l" defTabSz="914537" rtl="0" eaLnBrk="1" latinLnBrk="0" hangingPunct="1">
        <a:spcBef>
          <a:spcPct val="20000"/>
        </a:spcBef>
        <a:buFont typeface="Arial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5417" indent="-457268" algn="l" defTabSz="914537" rtl="0" eaLnBrk="1" latinLnBrk="0" hangingPunct="1">
        <a:spcBef>
          <a:spcPct val="20000"/>
        </a:spcBef>
        <a:buFont typeface="Arial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955" indent="-457268" algn="l" defTabSz="914537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4491" indent="-457268" algn="l" defTabSz="914537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9028" indent="-457268" algn="l" defTabSz="914537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3565" indent="-457268" algn="l" defTabSz="914537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537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537" algn="l" defTabSz="914537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9075" algn="l" defTabSz="914537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612" algn="l" defTabSz="914537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8148" algn="l" defTabSz="914537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685" algn="l" defTabSz="914537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7223" algn="l" defTabSz="914537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1760" algn="l" defTabSz="914537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6297" algn="l" defTabSz="914537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6652326" y="8801567"/>
            <a:ext cx="115904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4400" b="1" dirty="0" err="1">
                <a:solidFill>
                  <a:schemeClr val="bg1"/>
                </a:solidFill>
                <a:latin typeface="Arial"/>
                <a:cs typeface="Arial"/>
              </a:rPr>
              <a:t>Facultat</a:t>
            </a:r>
            <a:r>
              <a:rPr lang="es-ES" sz="4400" b="1" dirty="0">
                <a:solidFill>
                  <a:schemeClr val="bg1"/>
                </a:solidFill>
                <a:latin typeface="Arial"/>
                <a:cs typeface="Arial"/>
              </a:rPr>
              <a:t> de Química</a:t>
            </a:r>
            <a:endParaRPr lang="es-ES" sz="4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7" name="Subtítulo 2"/>
          <p:cNvSpPr txBox="1">
            <a:spLocks/>
          </p:cNvSpPr>
          <p:nvPr/>
        </p:nvSpPr>
        <p:spPr>
          <a:xfrm>
            <a:off x="-1402" y="7528242"/>
            <a:ext cx="18380986" cy="708045"/>
          </a:xfrm>
          <a:prstGeom prst="rect">
            <a:avLst/>
          </a:prstGeom>
        </p:spPr>
        <p:txBody>
          <a:bodyPr vert="horz" lIns="182908" tIns="91454" rIns="182908" bIns="91454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3600" b="1" dirty="0">
                <a:solidFill>
                  <a:schemeClr val="tx1"/>
                </a:solidFill>
                <a:latin typeface="Arial"/>
                <a:cs typeface="Arial"/>
              </a:rPr>
              <a:t>6 de </a:t>
            </a:r>
            <a:r>
              <a:rPr lang="es-ES_tradnl" sz="3600" b="1" dirty="0" err="1">
                <a:solidFill>
                  <a:schemeClr val="tx1"/>
                </a:solidFill>
                <a:latin typeface="Arial"/>
                <a:cs typeface="Arial"/>
              </a:rPr>
              <a:t>juliol</a:t>
            </a:r>
            <a:r>
              <a:rPr lang="es-ES_tradnl" sz="3600" b="1" dirty="0">
                <a:solidFill>
                  <a:schemeClr val="tx1"/>
                </a:solidFill>
                <a:latin typeface="Arial"/>
                <a:cs typeface="Arial"/>
              </a:rPr>
              <a:t> de 2018 a les 11.00 h</a:t>
            </a:r>
            <a:endParaRPr lang="es-ES" sz="36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-39192" y="6838155"/>
            <a:ext cx="18380986" cy="752822"/>
          </a:xfrm>
          <a:prstGeom prst="rect">
            <a:avLst/>
          </a:prstGeom>
        </p:spPr>
        <p:txBody>
          <a:bodyPr vert="horz" lIns="182908" tIns="91454" rIns="182908" bIns="91454" rtlCol="0">
            <a:normAutofit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000" b="1" i="1" dirty="0">
                <a:solidFill>
                  <a:srgbClr val="FF0000"/>
                </a:solidFill>
                <a:latin typeface="Arial"/>
                <a:cs typeface="Arial"/>
              </a:rPr>
              <a:t>Sala de </a:t>
            </a:r>
            <a:r>
              <a:rPr lang="es-ES" sz="4000" b="1" i="1" dirty="0" err="1">
                <a:solidFill>
                  <a:srgbClr val="FF0000"/>
                </a:solidFill>
                <a:latin typeface="Arial"/>
                <a:cs typeface="Arial"/>
              </a:rPr>
              <a:t>graus</a:t>
            </a:r>
            <a:r>
              <a:rPr lang="es-ES" sz="4000" b="1" i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s-ES" sz="4000" b="1" i="1" dirty="0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lang="es-ES" sz="4000" b="1" i="1" dirty="0" err="1">
                <a:solidFill>
                  <a:srgbClr val="FF0000"/>
                </a:solidFill>
                <a:latin typeface="Arial"/>
                <a:cs typeface="Arial"/>
              </a:rPr>
              <a:t>Facultat</a:t>
            </a:r>
            <a:r>
              <a:rPr lang="es-ES" sz="4000" b="1" i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s-ES" sz="4000" b="1" i="1" dirty="0">
                <a:solidFill>
                  <a:srgbClr val="FF0000"/>
                </a:solidFill>
                <a:latin typeface="Arial"/>
                <a:cs typeface="Arial"/>
              </a:rPr>
              <a:t>de </a:t>
            </a:r>
            <a:r>
              <a:rPr lang="es-ES" sz="4000" b="1" i="1" dirty="0">
                <a:solidFill>
                  <a:srgbClr val="FF0000"/>
                </a:solidFill>
                <a:latin typeface="Arial"/>
                <a:cs typeface="Arial"/>
              </a:rPr>
              <a:t>Física) </a:t>
            </a:r>
            <a:r>
              <a:rPr lang="es-ES" sz="4000" b="1" i="1" dirty="0">
                <a:solidFill>
                  <a:schemeClr val="tx1"/>
                </a:solidFill>
                <a:latin typeface="Arial"/>
                <a:cs typeface="Arial"/>
              </a:rPr>
              <a:t>Planta 0</a:t>
            </a:r>
            <a:endParaRPr lang="es-ES" sz="3201" b="1" i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1411" y="4368035"/>
            <a:ext cx="18290822" cy="1114946"/>
          </a:xfrm>
        </p:spPr>
        <p:txBody>
          <a:bodyPr>
            <a:noAutofit/>
          </a:bodyPr>
          <a:lstStyle/>
          <a:p>
            <a:r>
              <a:rPr lang="en-US" sz="5601" b="1" u="sng" dirty="0">
                <a:solidFill>
                  <a:schemeClr val="tx1"/>
                </a:solidFill>
              </a:rPr>
              <a:t>FRANCISCO JAVIER CAPARRÓS RODRÍGUEZ</a:t>
            </a:r>
            <a:endParaRPr lang="es-ES" sz="5601" b="1" u="sng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-39196" y="2140923"/>
            <a:ext cx="18311594" cy="2227103"/>
          </a:xfrm>
          <a:prstGeom prst="rect">
            <a:avLst/>
          </a:prstGeom>
        </p:spPr>
        <p:txBody>
          <a:bodyPr vert="horz" lIns="182908" tIns="91454" rIns="182908" bIns="91454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 err="1"/>
              <a:t>Immobilització</a:t>
            </a:r>
            <a:r>
              <a:rPr lang="en-US" sz="5000" b="1" dirty="0"/>
              <a:t> </a:t>
            </a:r>
            <a:r>
              <a:rPr lang="en-US" sz="5000" b="1" dirty="0" err="1"/>
              <a:t>d'àtoms</a:t>
            </a:r>
            <a:r>
              <a:rPr lang="en-US" sz="5000" b="1" dirty="0"/>
              <a:t> </a:t>
            </a:r>
            <a:r>
              <a:rPr lang="en-US" sz="5000" b="1" dirty="0" err="1"/>
              <a:t>aïllats</a:t>
            </a:r>
            <a:r>
              <a:rPr lang="en-US" sz="5000" b="1" dirty="0"/>
              <a:t> </a:t>
            </a:r>
            <a:r>
              <a:rPr lang="en-US" sz="5000" b="1" dirty="0" err="1"/>
              <a:t>i</a:t>
            </a:r>
            <a:r>
              <a:rPr lang="en-US" sz="5000" b="1" dirty="0"/>
              <a:t> </a:t>
            </a:r>
            <a:r>
              <a:rPr lang="en-US" sz="5000" b="1" dirty="0" err="1"/>
              <a:t>nanopartícules</a:t>
            </a:r>
            <a:r>
              <a:rPr lang="en-US" sz="5000" b="1" dirty="0"/>
              <a:t> </a:t>
            </a:r>
            <a:r>
              <a:rPr lang="en-US" sz="5000" b="1" dirty="0"/>
              <a:t>de </a:t>
            </a:r>
            <a:r>
              <a:rPr lang="en-US" sz="5000" b="1" dirty="0" err="1"/>
              <a:t>Pd</a:t>
            </a:r>
            <a:r>
              <a:rPr lang="en-US" sz="5000" b="1" dirty="0"/>
              <a:t/>
            </a:r>
            <a:br>
              <a:rPr lang="en-US" sz="5000" b="1" dirty="0"/>
            </a:br>
            <a:r>
              <a:rPr lang="en-US" sz="5000" b="1" dirty="0" err="1"/>
              <a:t>sobre</a:t>
            </a:r>
            <a:r>
              <a:rPr lang="en-US" sz="5000" b="1" dirty="0"/>
              <a:t> </a:t>
            </a:r>
            <a:r>
              <a:rPr lang="en-US" sz="5000" b="1" dirty="0" err="1"/>
              <a:t>magnetita</a:t>
            </a:r>
            <a:r>
              <a:rPr lang="en-US" sz="5000" b="1" dirty="0"/>
              <a:t>. </a:t>
            </a:r>
            <a:r>
              <a:rPr lang="en-US" sz="5000" b="1" dirty="0" err="1"/>
              <a:t>Comportament</a:t>
            </a:r>
            <a:r>
              <a:rPr lang="en-US" sz="5000" b="1" dirty="0"/>
              <a:t> </a:t>
            </a:r>
            <a:r>
              <a:rPr lang="en-US" sz="5000" b="1" dirty="0" err="1"/>
              <a:t>catalític</a:t>
            </a:r>
            <a:endParaRPr lang="en-US" sz="5000" b="1" dirty="0"/>
          </a:p>
        </p:txBody>
      </p:sp>
      <p:sp>
        <p:nvSpPr>
          <p:cNvPr id="19" name="Subtítulo 2"/>
          <p:cNvSpPr txBox="1">
            <a:spLocks/>
          </p:cNvSpPr>
          <p:nvPr/>
        </p:nvSpPr>
        <p:spPr>
          <a:xfrm>
            <a:off x="5143602" y="-27492"/>
            <a:ext cx="13229992" cy="1434526"/>
          </a:xfrm>
          <a:prstGeom prst="rect">
            <a:avLst/>
          </a:prstGeom>
        </p:spPr>
        <p:txBody>
          <a:bodyPr vert="horz" lIns="182908" tIns="91454" rIns="182908" bIns="91454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3600" b="1" dirty="0">
                <a:solidFill>
                  <a:schemeClr val="tx1"/>
                </a:solidFill>
                <a:latin typeface="Arial"/>
                <a:cs typeface="Arial"/>
              </a:rPr>
              <a:t>Director</a:t>
            </a:r>
            <a:r>
              <a:rPr lang="es-ES" sz="3600" dirty="0">
                <a:solidFill>
                  <a:schemeClr val="tx1"/>
                </a:solidFill>
                <a:latin typeface="Arial"/>
                <a:cs typeface="Arial"/>
              </a:rPr>
              <a:t>: </a:t>
            </a:r>
            <a:r>
              <a:rPr lang="es-ES" sz="3600" dirty="0">
                <a:solidFill>
                  <a:schemeClr val="tx1"/>
                </a:solidFill>
                <a:latin typeface="Arial"/>
                <a:cs typeface="Arial"/>
              </a:rPr>
              <a:t>Dra. </a:t>
            </a:r>
            <a:r>
              <a:rPr lang="es-ES" sz="3600" dirty="0" err="1">
                <a:solidFill>
                  <a:schemeClr val="tx1"/>
                </a:solidFill>
                <a:latin typeface="Arial"/>
                <a:cs typeface="Arial"/>
              </a:rPr>
              <a:t>Immaculada</a:t>
            </a:r>
            <a:r>
              <a:rPr lang="es-ES" sz="36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s-ES" sz="3600">
                <a:solidFill>
                  <a:schemeClr val="tx1"/>
                </a:solidFill>
                <a:latin typeface="Arial"/>
                <a:cs typeface="Arial"/>
              </a:rPr>
              <a:t>Angurell</a:t>
            </a:r>
            <a:r>
              <a:rPr lang="es-ES" sz="3600" dirty="0">
                <a:solidFill>
                  <a:schemeClr val="tx1"/>
                </a:solidFill>
                <a:latin typeface="Arial"/>
                <a:cs typeface="Arial"/>
              </a:rPr>
              <a:t/>
            </a:r>
            <a:br>
              <a:rPr lang="es-ES" sz="3600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3600" b="1" dirty="0">
                <a:solidFill>
                  <a:schemeClr val="tx1"/>
                </a:solidFill>
                <a:latin typeface="Arial"/>
                <a:cs typeface="Arial"/>
              </a:rPr>
              <a:t>Tutor</a:t>
            </a:r>
            <a:r>
              <a:rPr lang="es-ES" sz="3600" b="1" dirty="0">
                <a:solidFill>
                  <a:schemeClr val="tx1"/>
                </a:solidFill>
                <a:latin typeface="Arial"/>
                <a:cs typeface="Arial"/>
              </a:rPr>
              <a:t>: </a:t>
            </a:r>
            <a:r>
              <a:rPr lang="es-ES" sz="3600" dirty="0">
                <a:solidFill>
                  <a:schemeClr val="tx1"/>
                </a:solidFill>
                <a:latin typeface="Arial"/>
                <a:cs typeface="Arial"/>
              </a:rPr>
              <a:t>Dr. Miguel </a:t>
            </a:r>
            <a:r>
              <a:rPr lang="es-ES" sz="3600" dirty="0" err="1">
                <a:solidFill>
                  <a:schemeClr val="tx1"/>
                </a:solidFill>
                <a:latin typeface="Arial"/>
                <a:cs typeface="Arial"/>
              </a:rPr>
              <a:t>Angel</a:t>
            </a:r>
            <a:r>
              <a:rPr lang="es-ES" sz="3600" dirty="0">
                <a:solidFill>
                  <a:schemeClr val="tx1"/>
                </a:solidFill>
                <a:latin typeface="Arial"/>
                <a:cs typeface="Arial"/>
              </a:rPr>
              <a:t> Seco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6686892" y="9432251"/>
            <a:ext cx="11590471" cy="584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1" dirty="0" err="1">
                <a:solidFill>
                  <a:schemeClr val="bg1"/>
                </a:solidFill>
                <a:latin typeface="Arial"/>
                <a:cs typeface="Arial"/>
              </a:rPr>
              <a:t>Departament</a:t>
            </a:r>
            <a:r>
              <a:rPr lang="es-ES" sz="3201" dirty="0">
                <a:solidFill>
                  <a:schemeClr val="bg1"/>
                </a:solidFill>
                <a:latin typeface="Arial"/>
                <a:cs typeface="Arial"/>
              </a:rPr>
              <a:t> de Química </a:t>
            </a:r>
            <a:r>
              <a:rPr lang="es-ES" sz="3201" dirty="0" err="1">
                <a:solidFill>
                  <a:schemeClr val="bg1"/>
                </a:solidFill>
                <a:latin typeface="Arial"/>
                <a:cs typeface="Arial"/>
              </a:rPr>
              <a:t>Inorgànica</a:t>
            </a:r>
            <a:r>
              <a:rPr lang="es-ES" sz="3201" dirty="0">
                <a:solidFill>
                  <a:schemeClr val="bg1"/>
                </a:solidFill>
                <a:latin typeface="Arial"/>
                <a:cs typeface="Arial"/>
              </a:rPr>
              <a:t> i </a:t>
            </a:r>
            <a:r>
              <a:rPr lang="es-ES" sz="3201" dirty="0" err="1">
                <a:solidFill>
                  <a:schemeClr val="bg1"/>
                </a:solidFill>
                <a:latin typeface="Arial"/>
                <a:cs typeface="Arial"/>
              </a:rPr>
              <a:t>Orgànica</a:t>
            </a:r>
            <a:endParaRPr lang="es-ES" sz="320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597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2739</TotalTime>
  <Words>46</Words>
  <Application>Microsoft Office PowerPoint</Application>
  <PresentationFormat>Personalitzat</PresentationFormat>
  <Paragraphs>8</Paragraphs>
  <Slides>1</Slides>
  <Notes>1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2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Ruby</dc:creator>
  <cp:lastModifiedBy>montseesteban</cp:lastModifiedBy>
  <cp:revision>34</cp:revision>
  <dcterms:created xsi:type="dcterms:W3CDTF">2018-05-28T15:46:08Z</dcterms:created>
  <dcterms:modified xsi:type="dcterms:W3CDTF">2019-03-15T17:06:59Z</dcterms:modified>
</cp:coreProperties>
</file>