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8288000" cy="10288588"/>
  <p:notesSz cx="9144000" cy="6858000"/>
  <p:defaultTextStyle>
    <a:defPPr>
      <a:defRPr lang="es-ES"/>
    </a:defPPr>
    <a:lvl1pPr marL="0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914446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1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4780" autoAdjust="0"/>
  </p:normalViewPr>
  <p:slideViewPr>
    <p:cSldViewPr snapToGrid="0" snapToObjects="1">
      <p:cViewPr varScale="1">
        <p:scale>
          <a:sx n="77" d="100"/>
          <a:sy n="77" d="100"/>
        </p:scale>
        <p:origin x="1092" y="114"/>
      </p:cViewPr>
      <p:guideLst>
        <p:guide orient="horz" pos="3241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3196143"/>
            <a:ext cx="15544800" cy="2205378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830200"/>
            <a:ext cx="12801600" cy="26293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31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62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3258800" y="412024"/>
            <a:ext cx="4114800" cy="8778643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412024"/>
            <a:ext cx="12039600" cy="87786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8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2400673"/>
            <a:ext cx="16459200" cy="67899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76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626" y="6611373"/>
            <a:ext cx="15544800" cy="2043427"/>
          </a:xfrm>
          <a:prstGeom prst="rect">
            <a:avLst/>
          </a:prstGeo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4626" y="4360743"/>
            <a:ext cx="15544800" cy="22506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51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17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14400" y="2303026"/>
            <a:ext cx="8080376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14400" y="3262816"/>
            <a:ext cx="8080376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9290067" y="2303026"/>
            <a:ext cx="8083550" cy="9597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9290067" y="3262816"/>
            <a:ext cx="8083550" cy="5927847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88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" y="3516945"/>
            <a:ext cx="18278890" cy="171476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18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50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23" y="409637"/>
            <a:ext cx="6016626" cy="1743345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50100" y="409650"/>
            <a:ext cx="10223500" cy="8781025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4423" y="2152989"/>
            <a:ext cx="6016626" cy="70376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84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62672" y="-14302"/>
            <a:ext cx="10972800" cy="850239"/>
          </a:xfrm>
          <a:prstGeom prst="rect">
            <a:avLst/>
          </a:prstGeo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3584576" y="8052260"/>
            <a:ext cx="10972800" cy="12074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s-ES_tradnl" dirty="0" smtClean="0"/>
              <a:t>Haga clic para modificar el estilo de texto 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914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A4091F5F-ED30-DA46-87A4-DD811EC54E99}" type="datetimeFigureOut">
              <a:rPr lang="es-ES" smtClean="0"/>
              <a:t>15/03/2019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6248400" y="9536000"/>
            <a:ext cx="5791200" cy="547773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3106400" y="9536000"/>
            <a:ext cx="4267200" cy="547773"/>
          </a:xfrm>
          <a:prstGeom prst="rect">
            <a:avLst/>
          </a:prstGeom>
        </p:spPr>
        <p:txBody>
          <a:bodyPr/>
          <a:lstStyle/>
          <a:p>
            <a:fld id="{76A5703B-CDD6-7049-A40D-7D2E07E5C78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66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Fondo UB_03 Franja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811" y="18987"/>
            <a:ext cx="18428750" cy="10370845"/>
          </a:xfrm>
          <a:prstGeom prst="rect">
            <a:avLst/>
          </a:prstGeom>
        </p:spPr>
      </p:pic>
      <p:pic>
        <p:nvPicPr>
          <p:cNvPr id="9" name="Imagen 8" descr="Fondo UB_02 Pastilla BLAU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88" y="-1"/>
            <a:ext cx="5858820" cy="3296487"/>
          </a:xfrm>
          <a:prstGeom prst="rect">
            <a:avLst/>
          </a:prstGeom>
        </p:spPr>
      </p:pic>
      <p:sp>
        <p:nvSpPr>
          <p:cNvPr id="11" name="Título 1"/>
          <p:cNvSpPr txBox="1">
            <a:spLocks/>
          </p:cNvSpPr>
          <p:nvPr userDrawn="1"/>
        </p:nvSpPr>
        <p:spPr>
          <a:xfrm>
            <a:off x="1501" y="-30825"/>
            <a:ext cx="5148698" cy="8925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5600" dirty="0" err="1" smtClean="0">
                <a:solidFill>
                  <a:schemeClr val="bg1">
                    <a:lumMod val="95000"/>
                  </a:schemeClr>
                </a:solidFill>
              </a:rPr>
              <a:t>Conferència</a:t>
            </a:r>
            <a:endParaRPr lang="es-ES" sz="5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2" name="Imagen 11" descr="UB Logo BLANC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81" y="8534840"/>
            <a:ext cx="5683006" cy="162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914400" rtl="0" eaLnBrk="1" latinLnBrk="0" hangingPunct="1">
        <a:spcBef>
          <a:spcPct val="20000"/>
        </a:spcBef>
        <a:buFont typeface="Arial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914400" rtl="0" eaLnBrk="1" latinLnBrk="0" hangingPunct="1">
        <a:spcBef>
          <a:spcPct val="20000"/>
        </a:spcBef>
        <a:buFont typeface="Arial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914400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914400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914400" rtl="0" eaLnBrk="1" latinLnBrk="0" hangingPunct="1">
        <a:spcBef>
          <a:spcPct val="20000"/>
        </a:spcBef>
        <a:buFont typeface="Arial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9144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9144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9144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914400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6652703" y="8800998"/>
            <a:ext cx="115886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4400" b="1" dirty="0" err="1">
                <a:solidFill>
                  <a:schemeClr val="bg1"/>
                </a:solidFill>
                <a:latin typeface="Arial"/>
                <a:cs typeface="Arial"/>
              </a:rPr>
              <a:t>Facultat</a:t>
            </a:r>
            <a:r>
              <a:rPr lang="es-ES" sz="4400" b="1" dirty="0">
                <a:solidFill>
                  <a:schemeClr val="bg1"/>
                </a:solidFill>
                <a:latin typeface="Arial"/>
                <a:cs typeface="Arial"/>
              </a:rPr>
              <a:t> de Química</a:t>
            </a:r>
            <a:endParaRPr lang="es-ES"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Subtítulo 2"/>
          <p:cNvSpPr txBox="1">
            <a:spLocks/>
          </p:cNvSpPr>
          <p:nvPr/>
        </p:nvSpPr>
        <p:spPr>
          <a:xfrm>
            <a:off x="1" y="7527874"/>
            <a:ext cx="18378150" cy="707936"/>
          </a:xfrm>
          <a:prstGeom prst="rect">
            <a:avLst/>
          </a:prstGeom>
        </p:spPr>
        <p:txBody>
          <a:bodyPr vert="horz" lIns="182880" tIns="91440" rIns="182880" bIns="9144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3600" b="1" dirty="0" err="1">
                <a:solidFill>
                  <a:schemeClr val="tx1"/>
                </a:solidFill>
                <a:latin typeface="Arial"/>
                <a:cs typeface="Arial"/>
              </a:rPr>
              <a:t>Dilluns</a:t>
            </a:r>
            <a:r>
              <a:rPr lang="es-ES_tradnl" sz="3600" b="1" dirty="0">
                <a:solidFill>
                  <a:schemeClr val="tx1"/>
                </a:solidFill>
                <a:latin typeface="Arial"/>
                <a:cs typeface="Arial"/>
              </a:rPr>
              <a:t>, 29 </a:t>
            </a:r>
            <a:r>
              <a:rPr lang="es-ES_tradnl" sz="3600" b="1" dirty="0" err="1">
                <a:solidFill>
                  <a:schemeClr val="tx1"/>
                </a:solidFill>
                <a:latin typeface="Arial"/>
                <a:cs typeface="Arial"/>
              </a:rPr>
              <a:t>d’Octubre</a:t>
            </a:r>
            <a:r>
              <a:rPr lang="es-ES_tradnl" sz="3600" b="1" dirty="0">
                <a:solidFill>
                  <a:schemeClr val="tx1"/>
                </a:solidFill>
                <a:latin typeface="Arial"/>
                <a:cs typeface="Arial"/>
              </a:rPr>
              <a:t> de 2018, </a:t>
            </a:r>
            <a:r>
              <a:rPr lang="es-ES_tradnl" sz="3600" b="1" dirty="0">
                <a:solidFill>
                  <a:schemeClr val="tx1"/>
                </a:solidFill>
                <a:latin typeface="Arial"/>
                <a:cs typeface="Arial"/>
              </a:rPr>
              <a:t>12</a:t>
            </a:r>
            <a:r>
              <a:rPr lang="es-ES_tradnl" sz="3600" b="1" dirty="0">
                <a:solidFill>
                  <a:schemeClr val="tx1"/>
                </a:solidFill>
                <a:latin typeface="Arial"/>
                <a:cs typeface="Arial"/>
              </a:rPr>
              <a:t>:00 h </a:t>
            </a:r>
            <a:endParaRPr lang="es-ES" sz="3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-37779" y="6837885"/>
            <a:ext cx="18378150" cy="752706"/>
          </a:xfrm>
          <a:prstGeom prst="rect">
            <a:avLst/>
          </a:prstGeom>
        </p:spPr>
        <p:txBody>
          <a:bodyPr vert="horz" lIns="182880" tIns="91440" rIns="182880" bIns="9144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es-ES_tradnl" sz="4000" b="1" dirty="0">
                <a:solidFill>
                  <a:srgbClr val="FF0000"/>
                </a:solidFill>
              </a:rPr>
              <a:t>Aula de la </a:t>
            </a:r>
            <a:r>
              <a:rPr lang="es-ES_tradnl" sz="4000" b="1" dirty="0" err="1">
                <a:solidFill>
                  <a:srgbClr val="FF0000"/>
                </a:solidFill>
              </a:rPr>
              <a:t>Secció</a:t>
            </a:r>
            <a:r>
              <a:rPr lang="es-ES_tradnl" sz="4000" b="1" dirty="0">
                <a:solidFill>
                  <a:srgbClr val="FF0000"/>
                </a:solidFill>
              </a:rPr>
              <a:t> de Química Física</a:t>
            </a: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-31355" y="5130007"/>
            <a:ext cx="18357382" cy="1237434"/>
          </a:xfrm>
          <a:prstGeom prst="rect">
            <a:avLst/>
          </a:prstGeom>
        </p:spPr>
        <p:txBody>
          <a:bodyPr vert="horz" lIns="182880" tIns="91440" rIns="182880" bIns="9144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dirty="0" err="1">
                <a:solidFill>
                  <a:schemeClr val="tx1"/>
                </a:solidFill>
                <a:latin typeface="Arial"/>
                <a:cs typeface="Arial"/>
              </a:rPr>
              <a:t>University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 of </a:t>
            </a:r>
            <a:r>
              <a:rPr lang="es-ES" sz="3600" dirty="0" err="1">
                <a:solidFill>
                  <a:schemeClr val="tx1"/>
                </a:solidFill>
                <a:latin typeface="Arial"/>
                <a:cs typeface="Arial"/>
              </a:rPr>
              <a:t>Sofia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, "St. </a:t>
            </a:r>
            <a:r>
              <a:rPr lang="es-ES" sz="3600" dirty="0" err="1">
                <a:solidFill>
                  <a:schemeClr val="tx1"/>
                </a:solidFill>
                <a:latin typeface="Arial"/>
                <a:cs typeface="Arial"/>
              </a:rPr>
              <a:t>Kliment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s-ES" sz="3600" dirty="0" err="1">
                <a:solidFill>
                  <a:schemeClr val="tx1"/>
                </a:solidFill>
                <a:latin typeface="Arial"/>
                <a:cs typeface="Arial"/>
              </a:rPr>
              <a:t>Okhridsky</a:t>
            </a:r>
            <a:r>
              <a:rPr lang="es-ES" sz="3600" dirty="0">
                <a:solidFill>
                  <a:schemeClr val="tx1"/>
                </a:solidFill>
                <a:latin typeface="Arial"/>
                <a:cs typeface="Arial"/>
              </a:rPr>
              <a:t>"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983871"/>
            <a:ext cx="18288000" cy="1114774"/>
          </a:xfrm>
        </p:spPr>
        <p:txBody>
          <a:bodyPr>
            <a:noAutofit/>
          </a:bodyPr>
          <a:lstStyle/>
          <a:p>
            <a:r>
              <a:rPr lang="en-US" b="1" u="sng" dirty="0">
                <a:solidFill>
                  <a:schemeClr val="tx1"/>
                </a:solidFill>
              </a:rPr>
              <a:t>Prof. </a:t>
            </a:r>
            <a:r>
              <a:rPr lang="en-US" b="1" u="sng" dirty="0" err="1">
                <a:solidFill>
                  <a:schemeClr val="tx1"/>
                </a:solidFill>
              </a:rPr>
              <a:t>Vasil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 smtClean="0">
                <a:solidFill>
                  <a:schemeClr val="tx1"/>
                </a:solidFill>
              </a:rPr>
              <a:t>Simeonov</a:t>
            </a:r>
            <a:endParaRPr lang="es-ES" b="1" u="sng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-37780" y="1520498"/>
            <a:ext cx="18308768" cy="2226760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6400" b="1" dirty="0"/>
              <a:t>The Philosophy of Fake Science </a:t>
            </a:r>
          </a:p>
        </p:txBody>
      </p:sp>
      <p:sp>
        <p:nvSpPr>
          <p:cNvPr id="19" name="Subtítulo 2"/>
          <p:cNvSpPr txBox="1">
            <a:spLocks/>
          </p:cNvSpPr>
          <p:nvPr/>
        </p:nvSpPr>
        <p:spPr>
          <a:xfrm>
            <a:off x="5285321" y="86194"/>
            <a:ext cx="13227950" cy="829724"/>
          </a:xfrm>
          <a:prstGeom prst="rect">
            <a:avLst/>
          </a:prstGeom>
        </p:spPr>
        <p:txBody>
          <a:bodyPr vert="horz" lIns="182880" tIns="91440" rIns="182880" bIns="9144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sz="3600" dirty="0">
                <a:solidFill>
                  <a:schemeClr val="tx1"/>
                </a:solidFill>
              </a:rPr>
              <a:t>Programa de doctorat: </a:t>
            </a:r>
            <a:r>
              <a:rPr lang="ca-ES" sz="3600" b="1" dirty="0">
                <a:solidFill>
                  <a:schemeClr val="tx1"/>
                </a:solidFill>
              </a:rPr>
              <a:t>Química Analítica i Medi Ambient </a:t>
            </a:r>
            <a:endParaRPr lang="es-ES" sz="3600" b="1" i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6687263" y="9431590"/>
            <a:ext cx="11588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dirty="0" err="1">
                <a:solidFill>
                  <a:schemeClr val="bg1"/>
                </a:solidFill>
                <a:latin typeface="Arial"/>
                <a:cs typeface="Arial"/>
              </a:rPr>
              <a:t>Departament</a:t>
            </a:r>
            <a:r>
              <a:rPr lang="es-ES" sz="3200" dirty="0">
                <a:solidFill>
                  <a:schemeClr val="bg1"/>
                </a:solidFill>
                <a:latin typeface="Arial"/>
                <a:cs typeface="Arial"/>
              </a:rPr>
              <a:t> de Química </a:t>
            </a:r>
            <a:r>
              <a:rPr lang="es-ES" sz="3200" dirty="0" err="1">
                <a:solidFill>
                  <a:schemeClr val="bg1"/>
                </a:solidFill>
                <a:latin typeface="Arial"/>
                <a:cs typeface="Arial"/>
              </a:rPr>
              <a:t>Inorgànica</a:t>
            </a:r>
            <a:r>
              <a:rPr lang="es-ES" sz="3200" dirty="0">
                <a:solidFill>
                  <a:schemeClr val="bg1"/>
                </a:solidFill>
                <a:latin typeface="Arial"/>
                <a:cs typeface="Arial"/>
              </a:rPr>
              <a:t> i </a:t>
            </a:r>
            <a:r>
              <a:rPr lang="es-ES" sz="3200" dirty="0" err="1">
                <a:solidFill>
                  <a:schemeClr val="bg1"/>
                </a:solidFill>
                <a:latin typeface="Arial"/>
                <a:cs typeface="Arial"/>
              </a:rPr>
              <a:t>Orgànica</a:t>
            </a:r>
            <a:endParaRPr lang="es-ES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597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2708</TotalTime>
  <Words>53</Words>
  <Application>Microsoft Office PowerPoint</Application>
  <PresentationFormat>Personalitzat</PresentationFormat>
  <Paragraphs>8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Ruby</dc:creator>
  <cp:lastModifiedBy>montseesteban</cp:lastModifiedBy>
  <cp:revision>31</cp:revision>
  <dcterms:created xsi:type="dcterms:W3CDTF">2018-05-28T15:46:08Z</dcterms:created>
  <dcterms:modified xsi:type="dcterms:W3CDTF">2019-03-15T17:05:06Z</dcterms:modified>
</cp:coreProperties>
</file>