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8288000" cy="10285413"/>
  <p:notesSz cx="9144000" cy="6858000"/>
  <p:defaultTextStyle>
    <a:defPPr>
      <a:defRPr lang="es-ES"/>
    </a:defPPr>
    <a:lvl1pPr marL="0" algn="l" defTabSz="9143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9143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9143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9143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9143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9143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9143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9143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9143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67D7"/>
    <a:srgbClr val="2E6D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14" autoAdjust="0"/>
    <p:restoredTop sz="94780" autoAdjust="0"/>
  </p:normalViewPr>
  <p:slideViewPr>
    <p:cSldViewPr snapToGrid="0" snapToObjects="1">
      <p:cViewPr varScale="1">
        <p:scale>
          <a:sx n="77" d="100"/>
          <a:sy n="77" d="100"/>
        </p:scale>
        <p:origin x="1092" y="132"/>
      </p:cViewPr>
      <p:guideLst>
        <p:guide orient="horz" pos="3240"/>
        <p:guide pos="5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71600" y="3195156"/>
            <a:ext cx="15544800" cy="2204698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43200" y="5828401"/>
            <a:ext cx="12801600" cy="26284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14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2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1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5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399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4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914400" y="9533057"/>
            <a:ext cx="4267200" cy="547604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248400" y="9533057"/>
            <a:ext cx="5791200" cy="547604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3106400" y="9533057"/>
            <a:ext cx="4267200" cy="547604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3631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09" y="3515859"/>
            <a:ext cx="18278890" cy="1714236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399932"/>
            <a:ext cx="16459200" cy="678789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914400" y="9533057"/>
            <a:ext cx="4267200" cy="547604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248400" y="9533057"/>
            <a:ext cx="5791200" cy="547604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3106400" y="9533057"/>
            <a:ext cx="4267200" cy="547604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4622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3258800" y="411896"/>
            <a:ext cx="4114800" cy="8775934"/>
          </a:xfrm>
          <a:prstGeom prst="rect">
            <a:avLst/>
          </a:prstGeo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411896"/>
            <a:ext cx="12039600" cy="877593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914400" y="9533057"/>
            <a:ext cx="4267200" cy="547604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248400" y="9533057"/>
            <a:ext cx="5791200" cy="547604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3106400" y="9533057"/>
            <a:ext cx="4267200" cy="547604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68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09" y="3515859"/>
            <a:ext cx="18278890" cy="1714236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4400" y="2399932"/>
            <a:ext cx="16459200" cy="67878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914400" y="9533057"/>
            <a:ext cx="4267200" cy="547604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248400" y="9533057"/>
            <a:ext cx="5791200" cy="547604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3106400" y="9533057"/>
            <a:ext cx="4267200" cy="547604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8760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4626" y="6609332"/>
            <a:ext cx="15544800" cy="2042797"/>
          </a:xfrm>
          <a:prstGeom prst="rect">
            <a:avLst/>
          </a:prstGeom>
        </p:spPr>
        <p:txBody>
          <a:bodyPr anchor="t"/>
          <a:lstStyle>
            <a:lvl1pPr algn="l">
              <a:defRPr sz="7999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444626" y="4359397"/>
            <a:ext cx="15544800" cy="224993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999">
                <a:solidFill>
                  <a:schemeClr val="tx1">
                    <a:tint val="75000"/>
                  </a:schemeClr>
                </a:solidFill>
              </a:defRPr>
            </a:lvl1pPr>
            <a:lvl2pPr marL="914263" indent="0">
              <a:buNone/>
              <a:defRPr sz="3599">
                <a:solidFill>
                  <a:schemeClr val="tx1">
                    <a:tint val="75000"/>
                  </a:schemeClr>
                </a:solidFill>
              </a:defRPr>
            </a:lvl2pPr>
            <a:lvl3pPr marL="18285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278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051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1314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5577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39984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4103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914400" y="9533057"/>
            <a:ext cx="4267200" cy="547604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248400" y="9533057"/>
            <a:ext cx="5791200" cy="547604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3106400" y="9533057"/>
            <a:ext cx="4267200" cy="547604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2512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09" y="3515859"/>
            <a:ext cx="18278890" cy="1714236"/>
          </a:xfrm>
          <a:prstGeom prst="rect">
            <a:avLst/>
          </a:prstGeom>
        </p:spPr>
        <p:txBody>
          <a:bodyPr/>
          <a:lstStyle/>
          <a:p>
            <a:r>
              <a:rPr lang="es-ES_tradnl" dirty="0" smtClean="0"/>
              <a:t>Clic para editar título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5178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09" y="3515859"/>
            <a:ext cx="18278890" cy="17142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14400" y="2302315"/>
            <a:ext cx="8080376" cy="95949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799" b="1"/>
            </a:lvl1pPr>
            <a:lvl2pPr marL="914263" indent="0">
              <a:buNone/>
              <a:defRPr sz="3999" b="1"/>
            </a:lvl2pPr>
            <a:lvl3pPr marL="1828526" indent="0">
              <a:buNone/>
              <a:defRPr sz="3599" b="1"/>
            </a:lvl3pPr>
            <a:lvl4pPr marL="2742789" indent="0">
              <a:buNone/>
              <a:defRPr sz="3200" b="1"/>
            </a:lvl4pPr>
            <a:lvl5pPr marL="3657051" indent="0">
              <a:buNone/>
              <a:defRPr sz="3200" b="1"/>
            </a:lvl5pPr>
            <a:lvl6pPr marL="4571314" indent="0">
              <a:buNone/>
              <a:defRPr sz="3200" b="1"/>
            </a:lvl6pPr>
            <a:lvl7pPr marL="5485577" indent="0">
              <a:buNone/>
              <a:defRPr sz="3200" b="1"/>
            </a:lvl7pPr>
            <a:lvl8pPr marL="6399840" indent="0">
              <a:buNone/>
              <a:defRPr sz="3200" b="1"/>
            </a:lvl8pPr>
            <a:lvl9pPr marL="7314103" indent="0">
              <a:buNone/>
              <a:defRPr sz="32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914400" y="3261809"/>
            <a:ext cx="8080376" cy="5926018"/>
          </a:xfrm>
          <a:prstGeom prst="rect">
            <a:avLst/>
          </a:prstGeom>
        </p:spPr>
        <p:txBody>
          <a:bodyPr/>
          <a:lstStyle>
            <a:lvl1pPr>
              <a:defRPr sz="4799"/>
            </a:lvl1pPr>
            <a:lvl2pPr>
              <a:defRPr sz="3999"/>
            </a:lvl2pPr>
            <a:lvl3pPr>
              <a:defRPr sz="3599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9290067" y="2302315"/>
            <a:ext cx="8083550" cy="95949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799" b="1"/>
            </a:lvl1pPr>
            <a:lvl2pPr marL="914263" indent="0">
              <a:buNone/>
              <a:defRPr sz="3999" b="1"/>
            </a:lvl2pPr>
            <a:lvl3pPr marL="1828526" indent="0">
              <a:buNone/>
              <a:defRPr sz="3599" b="1"/>
            </a:lvl3pPr>
            <a:lvl4pPr marL="2742789" indent="0">
              <a:buNone/>
              <a:defRPr sz="3200" b="1"/>
            </a:lvl4pPr>
            <a:lvl5pPr marL="3657051" indent="0">
              <a:buNone/>
              <a:defRPr sz="3200" b="1"/>
            </a:lvl5pPr>
            <a:lvl6pPr marL="4571314" indent="0">
              <a:buNone/>
              <a:defRPr sz="3200" b="1"/>
            </a:lvl6pPr>
            <a:lvl7pPr marL="5485577" indent="0">
              <a:buNone/>
              <a:defRPr sz="3200" b="1"/>
            </a:lvl7pPr>
            <a:lvl8pPr marL="6399840" indent="0">
              <a:buNone/>
              <a:defRPr sz="3200" b="1"/>
            </a:lvl8pPr>
            <a:lvl9pPr marL="7314103" indent="0">
              <a:buNone/>
              <a:defRPr sz="32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9290067" y="3261809"/>
            <a:ext cx="8083550" cy="5926018"/>
          </a:xfrm>
          <a:prstGeom prst="rect">
            <a:avLst/>
          </a:prstGeom>
        </p:spPr>
        <p:txBody>
          <a:bodyPr/>
          <a:lstStyle>
            <a:lvl1pPr>
              <a:defRPr sz="4799"/>
            </a:lvl1pPr>
            <a:lvl2pPr>
              <a:defRPr sz="3999"/>
            </a:lvl2pPr>
            <a:lvl3pPr>
              <a:defRPr sz="3599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914400" y="9533057"/>
            <a:ext cx="4267200" cy="547604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6248400" y="9533057"/>
            <a:ext cx="5791200" cy="547604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13106400" y="9533057"/>
            <a:ext cx="4267200" cy="547604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988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09" y="3515859"/>
            <a:ext cx="18278890" cy="1714236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914400" y="9533057"/>
            <a:ext cx="4267200" cy="547604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6248400" y="9533057"/>
            <a:ext cx="5791200" cy="547604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13106400" y="9533057"/>
            <a:ext cx="4267200" cy="547604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7180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914400" y="9533057"/>
            <a:ext cx="4267200" cy="547604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48400" y="9533057"/>
            <a:ext cx="5791200" cy="547604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13106400" y="9533057"/>
            <a:ext cx="4267200" cy="547604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650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23" y="409511"/>
            <a:ext cx="6016626" cy="1742807"/>
          </a:xfrm>
          <a:prstGeom prst="rect">
            <a:avLst/>
          </a:prstGeom>
        </p:spPr>
        <p:txBody>
          <a:bodyPr anchor="b"/>
          <a:lstStyle>
            <a:lvl1pPr algn="l">
              <a:defRPr sz="3999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50100" y="409524"/>
            <a:ext cx="10223500" cy="8778316"/>
          </a:xfrm>
          <a:prstGeom prst="rect">
            <a:avLst/>
          </a:prstGeom>
        </p:spPr>
        <p:txBody>
          <a:bodyPr/>
          <a:lstStyle>
            <a:lvl1pPr>
              <a:defRPr sz="6399"/>
            </a:lvl1pPr>
            <a:lvl2pPr>
              <a:defRPr sz="5599"/>
            </a:lvl2pPr>
            <a:lvl3pPr>
              <a:defRPr sz="4799"/>
            </a:lvl3pPr>
            <a:lvl4pPr>
              <a:defRPr sz="3999"/>
            </a:lvl4pPr>
            <a:lvl5pPr>
              <a:defRPr sz="3999"/>
            </a:lvl5pPr>
            <a:lvl6pPr>
              <a:defRPr sz="3999"/>
            </a:lvl6pPr>
            <a:lvl7pPr>
              <a:defRPr sz="3999"/>
            </a:lvl7pPr>
            <a:lvl8pPr>
              <a:defRPr sz="3999"/>
            </a:lvl8pPr>
            <a:lvl9pPr>
              <a:defRPr sz="3999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914423" y="2152325"/>
            <a:ext cx="6016626" cy="70355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/>
            </a:lvl1pPr>
            <a:lvl2pPr marL="914263" indent="0">
              <a:buNone/>
              <a:defRPr sz="2400"/>
            </a:lvl2pPr>
            <a:lvl3pPr marL="1828526" indent="0">
              <a:buNone/>
              <a:defRPr sz="2000"/>
            </a:lvl3pPr>
            <a:lvl4pPr marL="2742789" indent="0">
              <a:buNone/>
              <a:defRPr sz="1800"/>
            </a:lvl4pPr>
            <a:lvl5pPr marL="3657051" indent="0">
              <a:buNone/>
              <a:defRPr sz="1800"/>
            </a:lvl5pPr>
            <a:lvl6pPr marL="4571314" indent="0">
              <a:buNone/>
              <a:defRPr sz="1800"/>
            </a:lvl6pPr>
            <a:lvl7pPr marL="5485577" indent="0">
              <a:buNone/>
              <a:defRPr sz="1800"/>
            </a:lvl7pPr>
            <a:lvl8pPr marL="6399840" indent="0">
              <a:buNone/>
              <a:defRPr sz="1800"/>
            </a:lvl8pPr>
            <a:lvl9pPr marL="7314103" indent="0">
              <a:buNone/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914400" y="9533057"/>
            <a:ext cx="4267200" cy="547604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6248400" y="9533057"/>
            <a:ext cx="5791200" cy="547604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3106400" y="9533057"/>
            <a:ext cx="4267200" cy="547604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9843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62672" y="-14298"/>
            <a:ext cx="10972800" cy="849977"/>
          </a:xfrm>
          <a:prstGeom prst="rect">
            <a:avLst/>
          </a:prstGeom>
        </p:spPr>
        <p:txBody>
          <a:bodyPr anchor="b"/>
          <a:lstStyle>
            <a:lvl1pPr algn="l">
              <a:defRPr sz="3999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3584576" y="8049775"/>
            <a:ext cx="10972800" cy="12071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/>
            </a:lvl1pPr>
            <a:lvl2pPr marL="914263" indent="0">
              <a:buNone/>
              <a:defRPr sz="2400"/>
            </a:lvl2pPr>
            <a:lvl3pPr marL="1828526" indent="0">
              <a:buNone/>
              <a:defRPr sz="2000"/>
            </a:lvl3pPr>
            <a:lvl4pPr marL="2742789" indent="0">
              <a:buNone/>
              <a:defRPr sz="1800"/>
            </a:lvl4pPr>
            <a:lvl5pPr marL="3657051" indent="0">
              <a:buNone/>
              <a:defRPr sz="1800"/>
            </a:lvl5pPr>
            <a:lvl6pPr marL="4571314" indent="0">
              <a:buNone/>
              <a:defRPr sz="1800"/>
            </a:lvl6pPr>
            <a:lvl7pPr marL="5485577" indent="0">
              <a:buNone/>
              <a:defRPr sz="1800"/>
            </a:lvl7pPr>
            <a:lvl8pPr marL="6399840" indent="0">
              <a:buNone/>
              <a:defRPr sz="1800"/>
            </a:lvl8pPr>
            <a:lvl9pPr marL="7314103" indent="0">
              <a:buNone/>
              <a:defRPr sz="1800"/>
            </a:lvl9pPr>
          </a:lstStyle>
          <a:p>
            <a:pPr lvl="0"/>
            <a:r>
              <a:rPr lang="es-ES_tradnl" dirty="0" smtClean="0"/>
              <a:t>Haga clic para modificar el estilo de texto 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914400" y="9533057"/>
            <a:ext cx="4267200" cy="547604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6248400" y="9533057"/>
            <a:ext cx="5791200" cy="547604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3106400" y="9533057"/>
            <a:ext cx="4267200" cy="547604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166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Fondo UB_02 Pastilla YELLOW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812" y="-9236"/>
            <a:ext cx="5699760" cy="3206001"/>
          </a:xfrm>
          <a:prstGeom prst="rect">
            <a:avLst/>
          </a:prstGeom>
        </p:spPr>
      </p:pic>
      <p:pic>
        <p:nvPicPr>
          <p:cNvPr id="8" name="Imagen 7" descr="Fondo UB_03 Franja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811" y="18981"/>
            <a:ext cx="18428750" cy="10367644"/>
          </a:xfrm>
          <a:prstGeom prst="rect">
            <a:avLst/>
          </a:prstGeom>
        </p:spPr>
      </p:pic>
      <p:sp>
        <p:nvSpPr>
          <p:cNvPr id="11" name="Título 1"/>
          <p:cNvSpPr txBox="1">
            <a:spLocks/>
          </p:cNvSpPr>
          <p:nvPr userDrawn="1"/>
        </p:nvSpPr>
        <p:spPr>
          <a:xfrm>
            <a:off x="1501" y="-87250"/>
            <a:ext cx="5148698" cy="892310"/>
          </a:xfrm>
          <a:prstGeom prst="rect">
            <a:avLst/>
          </a:prstGeom>
        </p:spPr>
        <p:txBody>
          <a:bodyPr anchor="ctr">
            <a:noAutofit/>
            <a:scene3d>
              <a:camera prst="orthographicFront"/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6399" b="1" cap="none" spc="0" dirty="0" err="1" smtClean="0">
                <a:ln w="0"/>
                <a:solidFill>
                  <a:srgbClr val="FF0000"/>
                </a:solidFill>
                <a:effectLst/>
                <a:latin typeface="+mn-lt"/>
              </a:rPr>
              <a:t>Atenció</a:t>
            </a:r>
            <a:endParaRPr lang="es-ES" sz="6399" b="1" cap="none" spc="0" dirty="0">
              <a:ln w="0"/>
              <a:solidFill>
                <a:srgbClr val="FF0000"/>
              </a:solidFill>
              <a:effectLst/>
              <a:latin typeface="+mn-lt"/>
            </a:endParaRPr>
          </a:p>
        </p:txBody>
      </p:sp>
      <p:pic>
        <p:nvPicPr>
          <p:cNvPr id="12" name="Imagen 11" descr="UB Logo BLANC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81" y="8532207"/>
            <a:ext cx="5683006" cy="1625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5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xStyles>
    <p:titleStyle>
      <a:lvl1pPr algn="ctr" defTabSz="914263" rtl="0" eaLnBrk="1" latinLnBrk="0" hangingPunct="1">
        <a:spcBef>
          <a:spcPct val="0"/>
        </a:spcBef>
        <a:buNone/>
        <a:defRPr sz="87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697" indent="-685697" algn="l" defTabSz="914263" rtl="0" eaLnBrk="1" latinLnBrk="0" hangingPunct="1">
        <a:spcBef>
          <a:spcPct val="20000"/>
        </a:spcBef>
        <a:buFont typeface="Arial"/>
        <a:buChar char="•"/>
        <a:defRPr sz="6399" kern="1200">
          <a:solidFill>
            <a:schemeClr val="tx1"/>
          </a:solidFill>
          <a:latin typeface="+mn-lt"/>
          <a:ea typeface="+mn-ea"/>
          <a:cs typeface="+mn-cs"/>
        </a:defRPr>
      </a:lvl1pPr>
      <a:lvl2pPr marL="1485677" indent="-571414" algn="l" defTabSz="914263" rtl="0" eaLnBrk="1" latinLnBrk="0" hangingPunct="1">
        <a:spcBef>
          <a:spcPct val="20000"/>
        </a:spcBef>
        <a:buFont typeface="Arial"/>
        <a:buChar char="–"/>
        <a:defRPr sz="5599" kern="1200">
          <a:solidFill>
            <a:schemeClr val="tx1"/>
          </a:solidFill>
          <a:latin typeface="+mn-lt"/>
          <a:ea typeface="+mn-ea"/>
          <a:cs typeface="+mn-cs"/>
        </a:defRPr>
      </a:lvl2pPr>
      <a:lvl3pPr marL="2285657" indent="-457131" algn="l" defTabSz="914263" rtl="0" eaLnBrk="1" latinLnBrk="0" hangingPunct="1">
        <a:spcBef>
          <a:spcPct val="20000"/>
        </a:spcBef>
        <a:buFont typeface="Arial"/>
        <a:buChar char="•"/>
        <a:defRPr sz="4799" kern="1200">
          <a:solidFill>
            <a:schemeClr val="tx1"/>
          </a:solidFill>
          <a:latin typeface="+mn-lt"/>
          <a:ea typeface="+mn-ea"/>
          <a:cs typeface="+mn-cs"/>
        </a:defRPr>
      </a:lvl3pPr>
      <a:lvl4pPr marL="3199920" indent="-457131" algn="l" defTabSz="914263" rtl="0" eaLnBrk="1" latinLnBrk="0" hangingPunct="1">
        <a:spcBef>
          <a:spcPct val="20000"/>
        </a:spcBef>
        <a:buFont typeface="Arial"/>
        <a:buChar char="–"/>
        <a:defRPr sz="3999" kern="1200">
          <a:solidFill>
            <a:schemeClr val="tx1"/>
          </a:solidFill>
          <a:latin typeface="+mn-lt"/>
          <a:ea typeface="+mn-ea"/>
          <a:cs typeface="+mn-cs"/>
        </a:defRPr>
      </a:lvl4pPr>
      <a:lvl5pPr marL="4114183" indent="-457131" algn="l" defTabSz="914263" rtl="0" eaLnBrk="1" latinLnBrk="0" hangingPunct="1">
        <a:spcBef>
          <a:spcPct val="20000"/>
        </a:spcBef>
        <a:buFont typeface="Arial"/>
        <a:buChar char="»"/>
        <a:defRPr sz="3999" kern="1200">
          <a:solidFill>
            <a:schemeClr val="tx1"/>
          </a:solidFill>
          <a:latin typeface="+mn-lt"/>
          <a:ea typeface="+mn-ea"/>
          <a:cs typeface="+mn-cs"/>
        </a:defRPr>
      </a:lvl5pPr>
      <a:lvl6pPr marL="5028446" indent="-457131" algn="l" defTabSz="914263" rtl="0" eaLnBrk="1" latinLnBrk="0" hangingPunct="1">
        <a:spcBef>
          <a:spcPct val="20000"/>
        </a:spcBef>
        <a:buFont typeface="Arial"/>
        <a:buChar char="•"/>
        <a:defRPr sz="39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708" indent="-457131" algn="l" defTabSz="914263" rtl="0" eaLnBrk="1" latinLnBrk="0" hangingPunct="1">
        <a:spcBef>
          <a:spcPct val="20000"/>
        </a:spcBef>
        <a:buFont typeface="Arial"/>
        <a:buChar char="•"/>
        <a:defRPr sz="39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971" indent="-457131" algn="l" defTabSz="914263" rtl="0" eaLnBrk="1" latinLnBrk="0" hangingPunct="1">
        <a:spcBef>
          <a:spcPct val="20000"/>
        </a:spcBef>
        <a:buFont typeface="Arial"/>
        <a:buChar char="•"/>
        <a:defRPr sz="3999" kern="1200">
          <a:solidFill>
            <a:schemeClr val="tx1"/>
          </a:solidFill>
          <a:latin typeface="+mn-lt"/>
          <a:ea typeface="+mn-ea"/>
          <a:cs typeface="+mn-cs"/>
        </a:defRPr>
      </a:lvl8pPr>
      <a:lvl9pPr marL="7771234" indent="-457131" algn="l" defTabSz="914263" rtl="0" eaLnBrk="1" latinLnBrk="0" hangingPunct="1">
        <a:spcBef>
          <a:spcPct val="20000"/>
        </a:spcBef>
        <a:buFont typeface="Arial"/>
        <a:buChar char="•"/>
        <a:defRPr sz="3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26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263" algn="l" defTabSz="91426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526" algn="l" defTabSz="91426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789" algn="l" defTabSz="91426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7051" algn="l" defTabSz="91426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1314" algn="l" defTabSz="91426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577" algn="l" defTabSz="91426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840" algn="l" defTabSz="91426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4103" algn="l" defTabSz="91426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b.edu/quimic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/>
          <p:cNvSpPr txBox="1"/>
          <p:nvPr/>
        </p:nvSpPr>
        <p:spPr>
          <a:xfrm>
            <a:off x="8175343" y="9005937"/>
            <a:ext cx="9963340" cy="707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999" b="1" dirty="0" err="1">
                <a:solidFill>
                  <a:schemeClr val="bg1"/>
                </a:solidFill>
                <a:latin typeface="Arial"/>
                <a:cs typeface="Arial"/>
              </a:rPr>
              <a:t>Facultat</a:t>
            </a:r>
            <a:r>
              <a:rPr lang="es-ES" sz="3999" b="1" dirty="0">
                <a:solidFill>
                  <a:schemeClr val="bg1"/>
                </a:solidFill>
                <a:latin typeface="Arial"/>
                <a:cs typeface="Arial"/>
              </a:rPr>
              <a:t> de Química</a:t>
            </a:r>
            <a:endParaRPr lang="es-ES" sz="3999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1411" y="1224789"/>
            <a:ext cx="18305943" cy="2226416"/>
          </a:xfrm>
          <a:prstGeom prst="rect">
            <a:avLst/>
          </a:prstGeom>
        </p:spPr>
        <p:txBody>
          <a:bodyPr vert="horz" lIns="182852" tIns="91426" rIns="182852" bIns="91426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5599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Black"/>
                <a:cs typeface="Arial Black"/>
              </a:rPr>
              <a:t>Nou procediment de</a:t>
            </a:r>
            <a:br>
              <a:rPr lang="ca-ES" sz="5599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Black"/>
                <a:cs typeface="Arial Black"/>
              </a:rPr>
            </a:br>
            <a:r>
              <a:rPr lang="ca-ES" sz="5599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Black"/>
                <a:cs typeface="Arial Black"/>
              </a:rPr>
              <a:t>prematriculació</a:t>
            </a:r>
            <a:r>
              <a:rPr lang="ca-ES" sz="5599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Black"/>
                <a:cs typeface="Arial Black"/>
              </a:rPr>
              <a:t> Grau de Química</a:t>
            </a:r>
            <a:endParaRPr lang="es-ES" sz="5599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 Black"/>
              <a:cs typeface="Arial Black"/>
            </a:endParaRPr>
          </a:p>
        </p:txBody>
      </p:sp>
      <p:sp>
        <p:nvSpPr>
          <p:cNvPr id="21" name="Título 1"/>
          <p:cNvSpPr txBox="1">
            <a:spLocks/>
          </p:cNvSpPr>
          <p:nvPr/>
        </p:nvSpPr>
        <p:spPr>
          <a:xfrm>
            <a:off x="4178293" y="3939534"/>
            <a:ext cx="11060771" cy="4028258"/>
          </a:xfrm>
          <a:prstGeom prst="rect">
            <a:avLst/>
          </a:prstGeom>
        </p:spPr>
        <p:txBody>
          <a:bodyPr vert="horz" lIns="182852" tIns="91426" rIns="182852" bIns="91426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414" indent="-571414" algn="l">
              <a:lnSpc>
                <a:spcPct val="150000"/>
              </a:lnSpc>
              <a:buFont typeface="Wingdings" charset="2"/>
              <a:buChar char="Ø"/>
            </a:pPr>
            <a:r>
              <a:rPr lang="ca-ES" sz="3599" dirty="0"/>
              <a:t>S’avancen les tutories	   28 Maig – 22 Juny</a:t>
            </a:r>
          </a:p>
          <a:p>
            <a:pPr marL="571414" indent="-571414" algn="l">
              <a:lnSpc>
                <a:spcPct val="150000"/>
              </a:lnSpc>
              <a:buFont typeface="Wingdings" charset="2"/>
              <a:buChar char="Ø"/>
            </a:pPr>
            <a:r>
              <a:rPr lang="ca-ES" sz="3599" dirty="0"/>
              <a:t>Llistat de número d’ordre 	   29 Juny / 9 Juliol</a:t>
            </a:r>
          </a:p>
          <a:p>
            <a:pPr marL="571414" indent="-571414" algn="l">
              <a:lnSpc>
                <a:spcPct val="150000"/>
              </a:lnSpc>
              <a:buFont typeface="Wingdings" charset="2"/>
              <a:buChar char="Ø"/>
            </a:pPr>
            <a:r>
              <a:rPr lang="ca-ES" sz="3599" dirty="0" err="1"/>
              <a:t>Prematrícula</a:t>
            </a:r>
            <a:r>
              <a:rPr lang="ca-ES" sz="3599" dirty="0"/>
              <a:t> telemàtica	   23-25 Juliol</a:t>
            </a:r>
            <a:br>
              <a:rPr lang="ca-ES" sz="3599" dirty="0"/>
            </a:br>
            <a:r>
              <a:rPr lang="ca-ES" sz="3599" dirty="0"/>
              <a:t/>
            </a:r>
            <a:br>
              <a:rPr lang="ca-ES" sz="3599" dirty="0"/>
            </a:br>
            <a:r>
              <a:rPr lang="ca-ES" sz="3599" dirty="0"/>
              <a:t>Consulteu tots els detalls a </a:t>
            </a:r>
            <a:r>
              <a:rPr lang="ca-ES" sz="3599" dirty="0">
                <a:hlinkClick r:id="rId2"/>
              </a:rPr>
              <a:t>www.ub.edu/quimica</a:t>
            </a:r>
            <a:endParaRPr lang="ca-ES" sz="3599" dirty="0"/>
          </a:p>
          <a:p>
            <a:pPr algn="l"/>
            <a:endParaRPr lang="es-ES" sz="3599" dirty="0"/>
          </a:p>
        </p:txBody>
      </p:sp>
    </p:spTree>
    <p:extLst>
      <p:ext uri="{BB962C8B-B14F-4D97-AF65-F5344CB8AC3E}">
        <p14:creationId xmlns:p14="http://schemas.microsoft.com/office/powerpoint/2010/main" val="364597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2912</TotalTime>
  <Words>9</Words>
  <Application>Microsoft Office PowerPoint</Application>
  <PresentationFormat>Personalitzat</PresentationFormat>
  <Paragraphs>5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4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Wingdings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Ruby</dc:creator>
  <cp:lastModifiedBy>montseesteban</cp:lastModifiedBy>
  <cp:revision>38</cp:revision>
  <dcterms:created xsi:type="dcterms:W3CDTF">2018-05-28T15:46:08Z</dcterms:created>
  <dcterms:modified xsi:type="dcterms:W3CDTF">2019-03-15T16:47:54Z</dcterms:modified>
</cp:coreProperties>
</file>