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60" r:id="rId5"/>
    <p:sldId id="261" r:id="rId6"/>
    <p:sldId id="262" r:id="rId7"/>
    <p:sldId id="269" r:id="rId8"/>
    <p:sldId id="263" r:id="rId9"/>
    <p:sldId id="283" r:id="rId10"/>
    <p:sldId id="265" r:id="rId11"/>
    <p:sldId id="282" r:id="rId12"/>
    <p:sldId id="273" r:id="rId13"/>
    <p:sldId id="271" r:id="rId14"/>
    <p:sldId id="272" r:id="rId15"/>
    <p:sldId id="268" r:id="rId16"/>
    <p:sldId id="266" r:id="rId17"/>
    <p:sldId id="267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59" r:id="rId26"/>
  </p:sldIdLst>
  <p:sldSz cx="12192000" cy="6858000"/>
  <p:notesSz cx="6797675" cy="9928225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E2F2FF"/>
    <a:srgbClr val="007D00"/>
    <a:srgbClr val="EBEBEB"/>
    <a:srgbClr val="675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325819-473D-4EF7-81E7-F71230EFADE8}" v="256" dt="2024-07-10T07:33:31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untané Farré" userId="S::lauramuntane@ub.edu::42a4325b-c24d-4526-8219-2f1c8249d23b" providerId="AD" clId="Web-{6B54AB4C-D738-6F52-3F1F-140627B5F7AC}"/>
    <pc:docChg chg="modSld">
      <pc:chgData name="Laura Muntané Farré" userId="S::lauramuntane@ub.edu::42a4325b-c24d-4526-8219-2f1c8249d23b" providerId="AD" clId="Web-{6B54AB4C-D738-6F52-3F1F-140627B5F7AC}" dt="2024-07-04T10:24:00.834" v="18" actId="1076"/>
      <pc:docMkLst>
        <pc:docMk/>
      </pc:docMkLst>
      <pc:sldChg chg="addSp delSp modSp">
        <pc:chgData name="Laura Muntané Farré" userId="S::lauramuntane@ub.edu::42a4325b-c24d-4526-8219-2f1c8249d23b" providerId="AD" clId="Web-{6B54AB4C-D738-6F52-3F1F-140627B5F7AC}" dt="2024-07-04T10:24:00.834" v="18" actId="1076"/>
        <pc:sldMkLst>
          <pc:docMk/>
          <pc:sldMk cId="3579991065" sldId="262"/>
        </pc:sldMkLst>
        <pc:spChg chg="add mod ord">
          <ac:chgData name="Laura Muntané Farré" userId="S::lauramuntane@ub.edu::42a4325b-c24d-4526-8219-2f1c8249d23b" providerId="AD" clId="Web-{6B54AB4C-D738-6F52-3F1F-140627B5F7AC}" dt="2024-07-04T10:24:00.834" v="17" actId="1076"/>
          <ac:spMkLst>
            <pc:docMk/>
            <pc:sldMk cId="3579991065" sldId="262"/>
            <ac:spMk id="25" creationId="{CDF2F8E5-0BEE-35C6-D708-F81A24425EBA}"/>
          </ac:spMkLst>
        </pc:spChg>
        <pc:grpChg chg="add del">
          <ac:chgData name="Laura Muntané Farré" userId="S::lauramuntane@ub.edu::42a4325b-c24d-4526-8219-2f1c8249d23b" providerId="AD" clId="Web-{6B54AB4C-D738-6F52-3F1F-140627B5F7AC}" dt="2024-07-04T10:22:32.206" v="1"/>
          <ac:grpSpMkLst>
            <pc:docMk/>
            <pc:sldMk cId="3579991065" sldId="262"/>
            <ac:grpSpMk id="4" creationId="{EB35797B-5CE9-2574-3C1E-1A28C2D9E499}"/>
          </ac:grpSpMkLst>
        </pc:grpChg>
        <pc:picChg chg="mod topLvl">
          <ac:chgData name="Laura Muntané Farré" userId="S::lauramuntane@ub.edu::42a4325b-c24d-4526-8219-2f1c8249d23b" providerId="AD" clId="Web-{6B54AB4C-D738-6F52-3F1F-140627B5F7AC}" dt="2024-07-04T10:24:00.834" v="16" actId="1076"/>
          <ac:picMkLst>
            <pc:docMk/>
            <pc:sldMk cId="3579991065" sldId="262"/>
            <ac:picMk id="29" creationId="{31ABD49C-CD64-A6A5-B02D-379123675A07}"/>
          </ac:picMkLst>
        </pc:picChg>
        <pc:picChg chg="mod topLvl">
          <ac:chgData name="Laura Muntané Farré" userId="S::lauramuntane@ub.edu::42a4325b-c24d-4526-8219-2f1c8249d23b" providerId="AD" clId="Web-{6B54AB4C-D738-6F52-3F1F-140627B5F7AC}" dt="2024-07-04T10:24:00.834" v="18" actId="1076"/>
          <ac:picMkLst>
            <pc:docMk/>
            <pc:sldMk cId="3579991065" sldId="262"/>
            <ac:picMk id="38" creationId="{92C6F52F-907C-0309-34ED-71C317F6EE3B}"/>
          </ac:picMkLst>
        </pc:picChg>
      </pc:sldChg>
    </pc:docChg>
  </pc:docChgLst>
  <pc:docChgLst>
    <pc:chgData name="Laura Muntané Farré" userId="42a4325b-c24d-4526-8219-2f1c8249d23b" providerId="ADAL" clId="{82325819-473D-4EF7-81E7-F71230EFADE8}"/>
    <pc:docChg chg="undo redo custSel addSld delSld modSld sldOrd modNotesMaster">
      <pc:chgData name="Laura Muntané Farré" userId="42a4325b-c24d-4526-8219-2f1c8249d23b" providerId="ADAL" clId="{82325819-473D-4EF7-81E7-F71230EFADE8}" dt="2024-07-10T08:45:24.156" v="6451" actId="20577"/>
      <pc:docMkLst>
        <pc:docMk/>
      </pc:docMkLst>
      <pc:sldChg chg="addSp delSp modSp mod">
        <pc:chgData name="Laura Muntané Farré" userId="42a4325b-c24d-4526-8219-2f1c8249d23b" providerId="ADAL" clId="{82325819-473D-4EF7-81E7-F71230EFADE8}" dt="2024-07-10T07:30:34.552" v="6285" actId="1035"/>
        <pc:sldMkLst>
          <pc:docMk/>
          <pc:sldMk cId="1513131364" sldId="260"/>
        </pc:sldMkLst>
        <pc:spChg chg="add mod">
          <ac:chgData name="Laura Muntané Farré" userId="42a4325b-c24d-4526-8219-2f1c8249d23b" providerId="ADAL" clId="{82325819-473D-4EF7-81E7-F71230EFADE8}" dt="2024-07-10T07:30:34.552" v="6285" actId="1035"/>
          <ac:spMkLst>
            <pc:docMk/>
            <pc:sldMk cId="1513131364" sldId="260"/>
            <ac:spMk id="2" creationId="{63CC7A11-B3F9-8BE4-574A-401BDFFDD6BA}"/>
          </ac:spMkLst>
        </pc:spChg>
        <pc:spChg chg="mod">
          <ac:chgData name="Laura Muntané Farré" userId="42a4325b-c24d-4526-8219-2f1c8249d23b" providerId="ADAL" clId="{82325819-473D-4EF7-81E7-F71230EFADE8}" dt="2024-06-28T10:17:30.980" v="3875" actId="1037"/>
          <ac:spMkLst>
            <pc:docMk/>
            <pc:sldMk cId="1513131364" sldId="260"/>
            <ac:spMk id="4" creationId="{9D4B3790-ACA8-4E1E-B131-B959FA19ECA9}"/>
          </ac:spMkLst>
        </pc:spChg>
        <pc:spChg chg="mod">
          <ac:chgData name="Laura Muntané Farré" userId="42a4325b-c24d-4526-8219-2f1c8249d23b" providerId="ADAL" clId="{82325819-473D-4EF7-81E7-F71230EFADE8}" dt="2024-06-28T10:41:20.526" v="4036" actId="1076"/>
          <ac:spMkLst>
            <pc:docMk/>
            <pc:sldMk cId="1513131364" sldId="260"/>
            <ac:spMk id="5" creationId="{4B3BF304-FF7B-48FF-BBF7-D1B159325BB0}"/>
          </ac:spMkLst>
        </pc:spChg>
        <pc:spChg chg="add del mod">
          <ac:chgData name="Laura Muntané Farré" userId="42a4325b-c24d-4526-8219-2f1c8249d23b" providerId="ADAL" clId="{82325819-473D-4EF7-81E7-F71230EFADE8}" dt="2024-06-28T11:15:21.355" v="4055" actId="478"/>
          <ac:spMkLst>
            <pc:docMk/>
            <pc:sldMk cId="1513131364" sldId="260"/>
            <ac:spMk id="6" creationId="{D8E00A23-5ED2-635D-9ECB-5DF59F74D9B1}"/>
          </ac:spMkLst>
        </pc:spChg>
        <pc:picChg chg="add del mod">
          <ac:chgData name="Laura Muntané Farré" userId="42a4325b-c24d-4526-8219-2f1c8249d23b" providerId="ADAL" clId="{82325819-473D-4EF7-81E7-F71230EFADE8}" dt="2024-07-10T07:30:14.278" v="6266" actId="478"/>
          <ac:picMkLst>
            <pc:docMk/>
            <pc:sldMk cId="1513131364" sldId="260"/>
            <ac:picMk id="3" creationId="{1D0B55E0-DC04-2BED-E02E-EB3A4FA0F8F2}"/>
          </ac:picMkLst>
        </pc:picChg>
        <pc:picChg chg="add mod">
          <ac:chgData name="Laura Muntané Farré" userId="42a4325b-c24d-4526-8219-2f1c8249d23b" providerId="ADAL" clId="{82325819-473D-4EF7-81E7-F71230EFADE8}" dt="2024-07-10T07:30:28.196" v="6273" actId="14100"/>
          <ac:picMkLst>
            <pc:docMk/>
            <pc:sldMk cId="1513131364" sldId="260"/>
            <ac:picMk id="7" creationId="{4BBA57DE-E6D8-382E-ACDE-883874B358E4}"/>
          </ac:picMkLst>
        </pc:picChg>
        <pc:picChg chg="add del mod">
          <ac:chgData name="Laura Muntané Farré" userId="42a4325b-c24d-4526-8219-2f1c8249d23b" providerId="ADAL" clId="{82325819-473D-4EF7-81E7-F71230EFADE8}" dt="2024-06-28T10:41:51.219" v="4039" actId="478"/>
          <ac:picMkLst>
            <pc:docMk/>
            <pc:sldMk cId="1513131364" sldId="260"/>
            <ac:picMk id="8" creationId="{C70B2A2C-2AF6-CC49-3BDE-543D941DF3C6}"/>
          </ac:picMkLst>
        </pc:picChg>
        <pc:picChg chg="add del mod">
          <ac:chgData name="Laura Muntané Farré" userId="42a4325b-c24d-4526-8219-2f1c8249d23b" providerId="ADAL" clId="{82325819-473D-4EF7-81E7-F71230EFADE8}" dt="2024-06-28T10:43:01.650" v="4050" actId="478"/>
          <ac:picMkLst>
            <pc:docMk/>
            <pc:sldMk cId="1513131364" sldId="260"/>
            <ac:picMk id="10" creationId="{02F69548-8AD3-2E6B-8D61-7773531D7ED7}"/>
          </ac:picMkLst>
        </pc:picChg>
      </pc:sldChg>
      <pc:sldChg chg="addSp delSp modSp mod">
        <pc:chgData name="Laura Muntané Farré" userId="42a4325b-c24d-4526-8219-2f1c8249d23b" providerId="ADAL" clId="{82325819-473D-4EF7-81E7-F71230EFADE8}" dt="2024-07-04T09:35:27.658" v="6058" actId="1035"/>
        <pc:sldMkLst>
          <pc:docMk/>
          <pc:sldMk cId="4080318315" sldId="261"/>
        </pc:sldMkLst>
        <pc:spChg chg="add mod">
          <ac:chgData name="Laura Muntané Farré" userId="42a4325b-c24d-4526-8219-2f1c8249d23b" providerId="ADAL" clId="{82325819-473D-4EF7-81E7-F71230EFADE8}" dt="2024-06-28T10:30:14.424" v="3879"/>
          <ac:spMkLst>
            <pc:docMk/>
            <pc:sldMk cId="4080318315" sldId="261"/>
            <ac:spMk id="2" creationId="{8114D1A9-D056-44E0-8D9D-B37D7C15810D}"/>
          </ac:spMkLst>
        </pc:spChg>
        <pc:spChg chg="del">
          <ac:chgData name="Laura Muntané Farré" userId="42a4325b-c24d-4526-8219-2f1c8249d23b" providerId="ADAL" clId="{82325819-473D-4EF7-81E7-F71230EFADE8}" dt="2024-06-28T10:30:13.512" v="3878" actId="478"/>
          <ac:spMkLst>
            <pc:docMk/>
            <pc:sldMk cId="4080318315" sldId="261"/>
            <ac:spMk id="4" creationId="{A2FE9DB4-9C84-41BF-99B3-7BC3F369B819}"/>
          </ac:spMkLst>
        </pc:spChg>
        <pc:spChg chg="mod">
          <ac:chgData name="Laura Muntané Farré" userId="42a4325b-c24d-4526-8219-2f1c8249d23b" providerId="ADAL" clId="{82325819-473D-4EF7-81E7-F71230EFADE8}" dt="2024-07-04T09:33:39.990" v="6047" actId="2711"/>
          <ac:spMkLst>
            <pc:docMk/>
            <pc:sldMk cId="4080318315" sldId="261"/>
            <ac:spMk id="6" creationId="{C61204ED-221B-4425-AD59-F7952D00ACE9}"/>
          </ac:spMkLst>
        </pc:spChg>
        <pc:spChg chg="mod">
          <ac:chgData name="Laura Muntané Farré" userId="42a4325b-c24d-4526-8219-2f1c8249d23b" providerId="ADAL" clId="{82325819-473D-4EF7-81E7-F71230EFADE8}" dt="2024-07-04T07:16:14.593" v="4338" actId="1035"/>
          <ac:spMkLst>
            <pc:docMk/>
            <pc:sldMk cId="4080318315" sldId="261"/>
            <ac:spMk id="13" creationId="{D216291F-CC59-2C33-865F-5306C1A11DB4}"/>
          </ac:spMkLst>
        </pc:spChg>
        <pc:spChg chg="mod">
          <ac:chgData name="Laura Muntané Farré" userId="42a4325b-c24d-4526-8219-2f1c8249d23b" providerId="ADAL" clId="{82325819-473D-4EF7-81E7-F71230EFADE8}" dt="2024-07-04T07:16:18.650" v="4345" actId="1035"/>
          <ac:spMkLst>
            <pc:docMk/>
            <pc:sldMk cId="4080318315" sldId="261"/>
            <ac:spMk id="14" creationId="{2BB8044A-22E9-6E00-E6D4-BBA789B82C0D}"/>
          </ac:spMkLst>
        </pc:spChg>
        <pc:spChg chg="mod">
          <ac:chgData name="Laura Muntané Farré" userId="42a4325b-c24d-4526-8219-2f1c8249d23b" providerId="ADAL" clId="{82325819-473D-4EF7-81E7-F71230EFADE8}" dt="2024-07-04T09:35:27.658" v="6058" actId="1035"/>
          <ac:spMkLst>
            <pc:docMk/>
            <pc:sldMk cId="4080318315" sldId="261"/>
            <ac:spMk id="15" creationId="{5EE7D128-3360-3208-9FD8-C6A2D97D8458}"/>
          </ac:spMkLst>
        </pc:spChg>
        <pc:picChg chg="mod">
          <ac:chgData name="Laura Muntané Farré" userId="42a4325b-c24d-4526-8219-2f1c8249d23b" providerId="ADAL" clId="{82325819-473D-4EF7-81E7-F71230EFADE8}" dt="2024-06-27T12:32:08.855" v="2471" actId="1038"/>
          <ac:picMkLst>
            <pc:docMk/>
            <pc:sldMk cId="4080318315" sldId="261"/>
            <ac:picMk id="3" creationId="{DEB6C682-DC1D-F064-8BDE-87BC859716ED}"/>
          </ac:picMkLst>
        </pc:picChg>
        <pc:picChg chg="add del mod">
          <ac:chgData name="Laura Muntané Farré" userId="42a4325b-c24d-4526-8219-2f1c8249d23b" providerId="ADAL" clId="{82325819-473D-4EF7-81E7-F71230EFADE8}" dt="2024-07-04T07:57:10.919" v="4471" actId="478"/>
          <ac:picMkLst>
            <pc:docMk/>
            <pc:sldMk cId="4080318315" sldId="261"/>
            <ac:picMk id="7" creationId="{54A32BBE-BCC6-C537-B454-88F4A8560459}"/>
          </ac:picMkLst>
        </pc:picChg>
        <pc:picChg chg="add del mod">
          <ac:chgData name="Laura Muntané Farré" userId="42a4325b-c24d-4526-8219-2f1c8249d23b" providerId="ADAL" clId="{82325819-473D-4EF7-81E7-F71230EFADE8}" dt="2024-07-04T08:02:25.970" v="4485" actId="478"/>
          <ac:picMkLst>
            <pc:docMk/>
            <pc:sldMk cId="4080318315" sldId="261"/>
            <ac:picMk id="8" creationId="{7E28BCD8-F40F-50C9-43D8-88CAF4020EE6}"/>
          </ac:picMkLst>
        </pc:picChg>
        <pc:picChg chg="mod">
          <ac:chgData name="Laura Muntané Farré" userId="42a4325b-c24d-4526-8219-2f1c8249d23b" providerId="ADAL" clId="{82325819-473D-4EF7-81E7-F71230EFADE8}" dt="2024-07-04T09:34:25.753" v="6055" actId="1035"/>
          <ac:picMkLst>
            <pc:docMk/>
            <pc:sldMk cId="4080318315" sldId="261"/>
            <ac:picMk id="17" creationId="{B3CD0E1C-DB7D-FD62-7AF2-F30BB976C4AC}"/>
          </ac:picMkLst>
        </pc:picChg>
        <pc:picChg chg="add del mod">
          <ac:chgData name="Laura Muntané Farré" userId="42a4325b-c24d-4526-8219-2f1c8249d23b" providerId="ADAL" clId="{82325819-473D-4EF7-81E7-F71230EFADE8}" dt="2024-07-04T08:02:26.853" v="4487" actId="14100"/>
          <ac:picMkLst>
            <pc:docMk/>
            <pc:sldMk cId="4080318315" sldId="261"/>
            <ac:picMk id="1026" creationId="{CA8E5302-DE89-7EC2-DC59-FE8517AFF771}"/>
          </ac:picMkLst>
        </pc:picChg>
      </pc:sldChg>
      <pc:sldChg chg="addSp delSp modSp mod">
        <pc:chgData name="Laura Muntané Farré" userId="42a4325b-c24d-4526-8219-2f1c8249d23b" providerId="ADAL" clId="{82325819-473D-4EF7-81E7-F71230EFADE8}" dt="2024-07-05T06:38:21.507" v="6262" actId="208"/>
        <pc:sldMkLst>
          <pc:docMk/>
          <pc:sldMk cId="3579991065" sldId="262"/>
        </pc:sldMkLst>
        <pc:spChg chg="mod">
          <ac:chgData name="Laura Muntané Farré" userId="42a4325b-c24d-4526-8219-2f1c8249d23b" providerId="ADAL" clId="{82325819-473D-4EF7-81E7-F71230EFADE8}" dt="2024-07-04T09:39:10.235" v="6059" actId="2711"/>
          <ac:spMkLst>
            <pc:docMk/>
            <pc:sldMk cId="3579991065" sldId="262"/>
            <ac:spMk id="3" creationId="{93D67A3D-4526-9401-5BAC-6E1AF44B0228}"/>
          </ac:spMkLst>
        </pc:spChg>
        <pc:spChg chg="del">
          <ac:chgData name="Laura Muntané Farré" userId="42a4325b-c24d-4526-8219-2f1c8249d23b" providerId="ADAL" clId="{82325819-473D-4EF7-81E7-F71230EFADE8}" dt="2024-06-28T10:30:17.933" v="3880" actId="478"/>
          <ac:spMkLst>
            <pc:docMk/>
            <pc:sldMk cId="3579991065" sldId="262"/>
            <ac:spMk id="4" creationId="{B02B2814-A06F-8592-021F-DB3211804CD0}"/>
          </ac:spMkLst>
        </pc:spChg>
        <pc:spChg chg="add mod">
          <ac:chgData name="Laura Muntané Farré" userId="42a4325b-c24d-4526-8219-2f1c8249d23b" providerId="ADAL" clId="{82325819-473D-4EF7-81E7-F71230EFADE8}" dt="2024-06-28T10:30:18.373" v="3881"/>
          <ac:spMkLst>
            <pc:docMk/>
            <pc:sldMk cId="3579991065" sldId="262"/>
            <ac:spMk id="5" creationId="{43EE4991-7E61-09DF-99F1-822DB47BDA37}"/>
          </ac:spMkLst>
        </pc:spChg>
        <pc:spChg chg="add mod">
          <ac:chgData name="Laura Muntané Farré" userId="42a4325b-c24d-4526-8219-2f1c8249d23b" providerId="ADAL" clId="{82325819-473D-4EF7-81E7-F71230EFADE8}" dt="2024-07-04T07:20:22.271" v="4393" actId="1038"/>
          <ac:spMkLst>
            <pc:docMk/>
            <pc:sldMk cId="3579991065" sldId="262"/>
            <ac:spMk id="7" creationId="{28A50D94-A13E-90CB-112E-05B13A0877B1}"/>
          </ac:spMkLst>
        </pc:spChg>
        <pc:spChg chg="del mod topLvl">
          <ac:chgData name="Laura Muntané Farré" userId="42a4325b-c24d-4526-8219-2f1c8249d23b" providerId="ADAL" clId="{82325819-473D-4EF7-81E7-F71230EFADE8}" dt="2024-07-04T07:19:10.476" v="4370" actId="478"/>
          <ac:spMkLst>
            <pc:docMk/>
            <pc:sldMk cId="3579991065" sldId="262"/>
            <ac:spMk id="10" creationId="{413C6223-B256-7AEA-BA58-6F10C13E84B6}"/>
          </ac:spMkLst>
        </pc:spChg>
        <pc:spChg chg="mod">
          <ac:chgData name="Laura Muntané Farré" userId="42a4325b-c24d-4526-8219-2f1c8249d23b" providerId="ADAL" clId="{82325819-473D-4EF7-81E7-F71230EFADE8}" dt="2024-07-04T07:19:07.439" v="4369" actId="165"/>
          <ac:spMkLst>
            <pc:docMk/>
            <pc:sldMk cId="3579991065" sldId="262"/>
            <ac:spMk id="12" creationId="{CF610BB2-298A-A062-5204-3F737EDAFCE8}"/>
          </ac:spMkLst>
        </pc:spChg>
        <pc:spChg chg="mod">
          <ac:chgData name="Laura Muntané Farré" userId="42a4325b-c24d-4526-8219-2f1c8249d23b" providerId="ADAL" clId="{82325819-473D-4EF7-81E7-F71230EFADE8}" dt="2024-07-04T07:19:07.439" v="4369" actId="165"/>
          <ac:spMkLst>
            <pc:docMk/>
            <pc:sldMk cId="3579991065" sldId="262"/>
            <ac:spMk id="13" creationId="{434B92C0-BC82-E5F5-0FBE-65F4B0A198C5}"/>
          </ac:spMkLst>
        </pc:spChg>
        <pc:spChg chg="del mod topLvl">
          <ac:chgData name="Laura Muntané Farré" userId="42a4325b-c24d-4526-8219-2f1c8249d23b" providerId="ADAL" clId="{82325819-473D-4EF7-81E7-F71230EFADE8}" dt="2024-07-04T07:19:11.615" v="4371" actId="478"/>
          <ac:spMkLst>
            <pc:docMk/>
            <pc:sldMk cId="3579991065" sldId="262"/>
            <ac:spMk id="14" creationId="{19370D0E-0D67-E9A7-6FAB-446197EFB057}"/>
          </ac:spMkLst>
        </pc:spChg>
        <pc:spChg chg="add mod">
          <ac:chgData name="Laura Muntané Farré" userId="42a4325b-c24d-4526-8219-2f1c8249d23b" providerId="ADAL" clId="{82325819-473D-4EF7-81E7-F71230EFADE8}" dt="2024-07-04T10:20:53.112" v="6236" actId="1076"/>
          <ac:spMkLst>
            <pc:docMk/>
            <pc:sldMk cId="3579991065" sldId="262"/>
            <ac:spMk id="14" creationId="{30C9A717-BFBB-86C0-F6C7-039A604BCA21}"/>
          </ac:spMkLst>
        </pc:spChg>
        <pc:spChg chg="mod">
          <ac:chgData name="Laura Muntané Farré" userId="42a4325b-c24d-4526-8219-2f1c8249d23b" providerId="ADAL" clId="{82325819-473D-4EF7-81E7-F71230EFADE8}" dt="2024-07-04T07:20:25.311" v="4394"/>
          <ac:spMkLst>
            <pc:docMk/>
            <pc:sldMk cId="3579991065" sldId="262"/>
            <ac:spMk id="15" creationId="{8DBCB4E9-3E95-5D98-9C6C-2371985BB5C1}"/>
          </ac:spMkLst>
        </pc:spChg>
        <pc:spChg chg="mod">
          <ac:chgData name="Laura Muntané Farré" userId="42a4325b-c24d-4526-8219-2f1c8249d23b" providerId="ADAL" clId="{82325819-473D-4EF7-81E7-F71230EFADE8}" dt="2024-07-04T07:19:07.439" v="4369" actId="165"/>
          <ac:spMkLst>
            <pc:docMk/>
            <pc:sldMk cId="3579991065" sldId="262"/>
            <ac:spMk id="18" creationId="{8BF371B7-8006-15E1-9DDC-D35111FCF7E9}"/>
          </ac:spMkLst>
        </pc:spChg>
        <pc:spChg chg="mod">
          <ac:chgData name="Laura Muntané Farré" userId="42a4325b-c24d-4526-8219-2f1c8249d23b" providerId="ADAL" clId="{82325819-473D-4EF7-81E7-F71230EFADE8}" dt="2024-07-04T07:19:07.439" v="4369" actId="165"/>
          <ac:spMkLst>
            <pc:docMk/>
            <pc:sldMk cId="3579991065" sldId="262"/>
            <ac:spMk id="19" creationId="{235F7DC2-3494-64D4-3458-865F2C0060F5}"/>
          </ac:spMkLst>
        </pc:spChg>
        <pc:spChg chg="mod">
          <ac:chgData name="Laura Muntané Farré" userId="42a4325b-c24d-4526-8219-2f1c8249d23b" providerId="ADAL" clId="{82325819-473D-4EF7-81E7-F71230EFADE8}" dt="2024-07-04T07:20:25.311" v="4394"/>
          <ac:spMkLst>
            <pc:docMk/>
            <pc:sldMk cId="3579991065" sldId="262"/>
            <ac:spMk id="20" creationId="{AC3061CC-FD19-5685-588D-CBF3E615E826}"/>
          </ac:spMkLst>
        </pc:spChg>
        <pc:spChg chg="mod topLvl">
          <ac:chgData name="Laura Muntané Farré" userId="42a4325b-c24d-4526-8219-2f1c8249d23b" providerId="ADAL" clId="{82325819-473D-4EF7-81E7-F71230EFADE8}" dt="2024-07-05T06:38:21.507" v="6262" actId="208"/>
          <ac:spMkLst>
            <pc:docMk/>
            <pc:sldMk cId="3579991065" sldId="262"/>
            <ac:spMk id="25" creationId="{CDF2F8E5-0BEE-35C6-D708-F81A24425EBA}"/>
          </ac:spMkLst>
        </pc:spChg>
        <pc:spChg chg="del">
          <ac:chgData name="Laura Muntané Farré" userId="42a4325b-c24d-4526-8219-2f1c8249d23b" providerId="ADAL" clId="{82325819-473D-4EF7-81E7-F71230EFADE8}" dt="2024-07-04T07:17:11.503" v="4350" actId="478"/>
          <ac:spMkLst>
            <pc:docMk/>
            <pc:sldMk cId="3579991065" sldId="262"/>
            <ac:spMk id="26" creationId="{301DF8E5-2466-DCFD-A55C-43299985E2A8}"/>
          </ac:spMkLst>
        </pc:spChg>
        <pc:spChg chg="mod">
          <ac:chgData name="Laura Muntané Farré" userId="42a4325b-c24d-4526-8219-2f1c8249d23b" providerId="ADAL" clId="{82325819-473D-4EF7-81E7-F71230EFADE8}" dt="2024-07-05T06:38:21.507" v="6262" actId="208"/>
          <ac:spMkLst>
            <pc:docMk/>
            <pc:sldMk cId="3579991065" sldId="262"/>
            <ac:spMk id="28" creationId="{F322F229-4BAA-F2C4-180E-BBFE44B88BB2}"/>
          </ac:spMkLst>
        </pc:spChg>
        <pc:spChg chg="del">
          <ac:chgData name="Laura Muntané Farré" userId="42a4325b-c24d-4526-8219-2f1c8249d23b" providerId="ADAL" clId="{82325819-473D-4EF7-81E7-F71230EFADE8}" dt="2024-07-04T07:18:53.468" v="4366" actId="478"/>
          <ac:spMkLst>
            <pc:docMk/>
            <pc:sldMk cId="3579991065" sldId="262"/>
            <ac:spMk id="29" creationId="{BAE58DCB-DE6B-7F97-8A7E-336954A6967C}"/>
          </ac:spMkLst>
        </pc:spChg>
        <pc:spChg chg="mod">
          <ac:chgData name="Laura Muntané Farré" userId="42a4325b-c24d-4526-8219-2f1c8249d23b" providerId="ADAL" clId="{82325819-473D-4EF7-81E7-F71230EFADE8}" dt="2024-07-05T06:38:21.507" v="6262" actId="208"/>
          <ac:spMkLst>
            <pc:docMk/>
            <pc:sldMk cId="3579991065" sldId="262"/>
            <ac:spMk id="30" creationId="{FC4EF518-83D1-2966-60F3-362ED7B4ABCA}"/>
          </ac:spMkLst>
        </pc:spChg>
        <pc:spChg chg="add mod">
          <ac:chgData name="Laura Muntané Farré" userId="42a4325b-c24d-4526-8219-2f1c8249d23b" providerId="ADAL" clId="{82325819-473D-4EF7-81E7-F71230EFADE8}" dt="2024-07-04T08:03:08.840" v="4495" actId="1076"/>
          <ac:spMkLst>
            <pc:docMk/>
            <pc:sldMk cId="3579991065" sldId="262"/>
            <ac:spMk id="34" creationId="{D2C693CD-86D9-CCFE-E9B9-FFB38C8D31FA}"/>
          </ac:spMkLst>
        </pc:spChg>
        <pc:spChg chg="add mod">
          <ac:chgData name="Laura Muntané Farré" userId="42a4325b-c24d-4526-8219-2f1c8249d23b" providerId="ADAL" clId="{82325819-473D-4EF7-81E7-F71230EFADE8}" dt="2024-07-04T08:05:10.468" v="4581" actId="14100"/>
          <ac:spMkLst>
            <pc:docMk/>
            <pc:sldMk cId="3579991065" sldId="262"/>
            <ac:spMk id="35" creationId="{CE56150A-5BD2-81FB-C272-2783B0FCED29}"/>
          </ac:spMkLst>
        </pc:spChg>
        <pc:grpChg chg="add mod">
          <ac:chgData name="Laura Muntané Farré" userId="42a4325b-c24d-4526-8219-2f1c8249d23b" providerId="ADAL" clId="{82325819-473D-4EF7-81E7-F71230EFADE8}" dt="2024-07-04T07:45:37.998" v="4402" actId="1035"/>
          <ac:grpSpMkLst>
            <pc:docMk/>
            <pc:sldMk cId="3579991065" sldId="262"/>
            <ac:grpSpMk id="8" creationId="{3899FA3D-CC1C-BBF4-D1D6-B0A3D8303778}"/>
          </ac:grpSpMkLst>
        </pc:grpChg>
        <pc:grpChg chg="mod topLvl">
          <ac:chgData name="Laura Muntané Farré" userId="42a4325b-c24d-4526-8219-2f1c8249d23b" providerId="ADAL" clId="{82325819-473D-4EF7-81E7-F71230EFADE8}" dt="2024-07-04T07:19:19.461" v="4373" actId="1076"/>
          <ac:grpSpMkLst>
            <pc:docMk/>
            <pc:sldMk cId="3579991065" sldId="262"/>
            <ac:grpSpMk id="11" creationId="{97221F12-BC34-9D49-48E5-D56077B88900}"/>
          </ac:grpSpMkLst>
        </pc:grpChg>
        <pc:grpChg chg="mod topLvl">
          <ac:chgData name="Laura Muntané Farré" userId="42a4325b-c24d-4526-8219-2f1c8249d23b" providerId="ADAL" clId="{82325819-473D-4EF7-81E7-F71230EFADE8}" dt="2024-07-04T07:20:18.562" v="4388" actId="1076"/>
          <ac:grpSpMkLst>
            <pc:docMk/>
            <pc:sldMk cId="3579991065" sldId="262"/>
            <ac:grpSpMk id="17" creationId="{E85579EE-B08B-BD41-FD9D-A03E25933D2C}"/>
          </ac:grpSpMkLst>
        </pc:grpChg>
        <pc:grpChg chg="del mod">
          <ac:chgData name="Laura Muntané Farré" userId="42a4325b-c24d-4526-8219-2f1c8249d23b" providerId="ADAL" clId="{82325819-473D-4EF7-81E7-F71230EFADE8}" dt="2024-07-04T07:19:07.439" v="4369" actId="165"/>
          <ac:grpSpMkLst>
            <pc:docMk/>
            <pc:sldMk cId="3579991065" sldId="262"/>
            <ac:grpSpMk id="22" creationId="{D533AF73-9325-554B-897E-A0801D907AD9}"/>
          </ac:grpSpMkLst>
        </pc:grpChg>
        <pc:grpChg chg="add del mod">
          <ac:chgData name="Laura Muntané Farré" userId="42a4325b-c24d-4526-8219-2f1c8249d23b" providerId="ADAL" clId="{82325819-473D-4EF7-81E7-F71230EFADE8}" dt="2024-07-05T06:37:47.518" v="6256" actId="165"/>
          <ac:grpSpMkLst>
            <pc:docMk/>
            <pc:sldMk cId="3579991065" sldId="262"/>
            <ac:grpSpMk id="25" creationId="{56D654CF-7580-7698-BF22-F000C116FE2C}"/>
          </ac:grpSpMkLst>
        </pc:grpChg>
        <pc:grpChg chg="add mod">
          <ac:chgData name="Laura Muntané Farré" userId="42a4325b-c24d-4526-8219-2f1c8249d23b" providerId="ADAL" clId="{82325819-473D-4EF7-81E7-F71230EFADE8}" dt="2024-07-05T06:38:03.892" v="6261" actId="164"/>
          <ac:grpSpMkLst>
            <pc:docMk/>
            <pc:sldMk cId="3579991065" sldId="262"/>
            <ac:grpSpMk id="26" creationId="{A8EFB4E6-CA2D-2A88-F90B-5E168A7E9731}"/>
          </ac:grpSpMkLst>
        </pc:grpChg>
        <pc:grpChg chg="add mod topLvl">
          <ac:chgData name="Laura Muntané Farré" userId="42a4325b-c24d-4526-8219-2f1c8249d23b" providerId="ADAL" clId="{82325819-473D-4EF7-81E7-F71230EFADE8}" dt="2024-07-05T06:38:03.892" v="6261" actId="164"/>
          <ac:grpSpMkLst>
            <pc:docMk/>
            <pc:sldMk cId="3579991065" sldId="262"/>
            <ac:grpSpMk id="32" creationId="{064A47C7-1FD7-38F0-9046-65B1951BD43C}"/>
          </ac:grpSpMkLst>
        </pc:grpChg>
        <pc:picChg chg="mod topLvl">
          <ac:chgData name="Laura Muntané Farré" userId="42a4325b-c24d-4526-8219-2f1c8249d23b" providerId="ADAL" clId="{82325819-473D-4EF7-81E7-F71230EFADE8}" dt="2024-07-04T07:19:16.437" v="4372" actId="1076"/>
          <ac:picMkLst>
            <pc:docMk/>
            <pc:sldMk cId="3579991065" sldId="262"/>
            <ac:picMk id="9" creationId="{36E05C9E-DEB3-1B9F-EA42-AF7BC5A4CBF3}"/>
          </ac:picMkLst>
        </pc:picChg>
        <pc:picChg chg="mod topLvl">
          <ac:chgData name="Laura Muntané Farré" userId="42a4325b-c24d-4526-8219-2f1c8249d23b" providerId="ADAL" clId="{82325819-473D-4EF7-81E7-F71230EFADE8}" dt="2024-07-04T07:20:18.562" v="4388" actId="1076"/>
          <ac:picMkLst>
            <pc:docMk/>
            <pc:sldMk cId="3579991065" sldId="262"/>
            <ac:picMk id="16" creationId="{6B0DECCC-39F1-569E-17EF-0D517038DAF8}"/>
          </ac:picMkLst>
        </pc:picChg>
        <pc:picChg chg="del">
          <ac:chgData name="Laura Muntané Farré" userId="42a4325b-c24d-4526-8219-2f1c8249d23b" providerId="ADAL" clId="{82325819-473D-4EF7-81E7-F71230EFADE8}" dt="2024-07-04T07:17:09.131" v="4349" actId="478"/>
          <ac:picMkLst>
            <pc:docMk/>
            <pc:sldMk cId="3579991065" sldId="262"/>
            <ac:picMk id="21" creationId="{A7F39108-DCB9-80C8-B6C7-93DC279FDC2C}"/>
          </ac:picMkLst>
        </pc:picChg>
        <pc:picChg chg="del">
          <ac:chgData name="Laura Muntané Farré" userId="42a4325b-c24d-4526-8219-2f1c8249d23b" providerId="ADAL" clId="{82325819-473D-4EF7-81E7-F71230EFADE8}" dt="2024-07-04T07:17:13.301" v="4351" actId="478"/>
          <ac:picMkLst>
            <pc:docMk/>
            <pc:sldMk cId="3579991065" sldId="262"/>
            <ac:picMk id="25" creationId="{EF5548BC-636F-D872-B7B7-2E87A75BA72D}"/>
          </ac:picMkLst>
        </pc:picChg>
        <pc:picChg chg="add mod">
          <ac:chgData name="Laura Muntané Farré" userId="42a4325b-c24d-4526-8219-2f1c8249d23b" providerId="ADAL" clId="{82325819-473D-4EF7-81E7-F71230EFADE8}" dt="2024-07-04T07:46:13.575" v="4429" actId="1036"/>
          <ac:picMkLst>
            <pc:docMk/>
            <pc:sldMk cId="3579991065" sldId="262"/>
            <ac:picMk id="27" creationId="{A1DBAA4E-67E5-4745-1D30-E31C5AAFD5D5}"/>
          </ac:picMkLst>
        </pc:picChg>
        <pc:picChg chg="del">
          <ac:chgData name="Laura Muntané Farré" userId="42a4325b-c24d-4526-8219-2f1c8249d23b" providerId="ADAL" clId="{82325819-473D-4EF7-81E7-F71230EFADE8}" dt="2024-07-04T07:18:51.848" v="4365" actId="478"/>
          <ac:picMkLst>
            <pc:docMk/>
            <pc:sldMk cId="3579991065" sldId="262"/>
            <ac:picMk id="28" creationId="{E9BDA3EF-DAEE-E3E6-EF51-E694ED231241}"/>
          </ac:picMkLst>
        </pc:picChg>
        <pc:picChg chg="add mod ord topLvl">
          <ac:chgData name="Laura Muntané Farré" userId="42a4325b-c24d-4526-8219-2f1c8249d23b" providerId="ADAL" clId="{82325819-473D-4EF7-81E7-F71230EFADE8}" dt="2024-07-05T06:38:03.892" v="6261" actId="164"/>
          <ac:picMkLst>
            <pc:docMk/>
            <pc:sldMk cId="3579991065" sldId="262"/>
            <ac:picMk id="29" creationId="{31ABD49C-CD64-A6A5-B02D-379123675A07}"/>
          </ac:picMkLst>
        </pc:picChg>
        <pc:picChg chg="add mod">
          <ac:chgData name="Laura Muntané Farré" userId="42a4325b-c24d-4526-8219-2f1c8249d23b" providerId="ADAL" clId="{82325819-473D-4EF7-81E7-F71230EFADE8}" dt="2024-07-04T07:55:42.840" v="4450" actId="1037"/>
          <ac:picMkLst>
            <pc:docMk/>
            <pc:sldMk cId="3579991065" sldId="262"/>
            <ac:picMk id="31" creationId="{724C56F5-55DB-EE0D-8D35-4469D6F58330}"/>
          </ac:picMkLst>
        </pc:picChg>
        <pc:picChg chg="add mod">
          <ac:chgData name="Laura Muntané Farré" userId="42a4325b-c24d-4526-8219-2f1c8249d23b" providerId="ADAL" clId="{82325819-473D-4EF7-81E7-F71230EFADE8}" dt="2024-07-04T08:06:16.584" v="4597" actId="1035"/>
          <ac:picMkLst>
            <pc:docMk/>
            <pc:sldMk cId="3579991065" sldId="262"/>
            <ac:picMk id="36" creationId="{824192F4-2A77-2306-6E50-D341659AF9CE}"/>
          </ac:picMkLst>
        </pc:picChg>
        <pc:picChg chg="add mod topLvl">
          <ac:chgData name="Laura Muntané Farré" userId="42a4325b-c24d-4526-8219-2f1c8249d23b" providerId="ADAL" clId="{82325819-473D-4EF7-81E7-F71230EFADE8}" dt="2024-07-05T06:38:03.892" v="6261" actId="164"/>
          <ac:picMkLst>
            <pc:docMk/>
            <pc:sldMk cId="3579991065" sldId="262"/>
            <ac:picMk id="37" creationId="{1B5930D4-AA1A-E353-2D0C-C893A8D1D8EE}"/>
          </ac:picMkLst>
        </pc:picChg>
        <pc:picChg chg="add mod topLvl modCrop">
          <ac:chgData name="Laura Muntané Farré" userId="42a4325b-c24d-4526-8219-2f1c8249d23b" providerId="ADAL" clId="{82325819-473D-4EF7-81E7-F71230EFADE8}" dt="2024-07-05T06:38:03.892" v="6261" actId="164"/>
          <ac:picMkLst>
            <pc:docMk/>
            <pc:sldMk cId="3579991065" sldId="262"/>
            <ac:picMk id="38" creationId="{92C6F52F-907C-0309-34ED-71C317F6EE3B}"/>
          </ac:picMkLst>
        </pc:picChg>
      </pc:sldChg>
      <pc:sldChg chg="addSp delSp modSp mod">
        <pc:chgData name="Laura Muntané Farré" userId="42a4325b-c24d-4526-8219-2f1c8249d23b" providerId="ADAL" clId="{82325819-473D-4EF7-81E7-F71230EFADE8}" dt="2024-07-05T06:38:43.683" v="6265" actId="1036"/>
        <pc:sldMkLst>
          <pc:docMk/>
          <pc:sldMk cId="1119637653" sldId="263"/>
        </pc:sldMkLst>
        <pc:spChg chg="mod">
          <ac:chgData name="Laura Muntané Farré" userId="42a4325b-c24d-4526-8219-2f1c8249d23b" providerId="ADAL" clId="{82325819-473D-4EF7-81E7-F71230EFADE8}" dt="2024-07-04T08:08:08.892" v="4635" actId="20577"/>
          <ac:spMkLst>
            <pc:docMk/>
            <pc:sldMk cId="1119637653" sldId="263"/>
            <ac:spMk id="2" creationId="{12F54818-7204-EFC2-1963-882C046E1AAD}"/>
          </ac:spMkLst>
        </pc:spChg>
        <pc:spChg chg="del mod">
          <ac:chgData name="Laura Muntané Farré" userId="42a4325b-c24d-4526-8219-2f1c8249d23b" providerId="ADAL" clId="{82325819-473D-4EF7-81E7-F71230EFADE8}" dt="2024-06-27T08:19:32.171" v="789" actId="478"/>
          <ac:spMkLst>
            <pc:docMk/>
            <pc:sldMk cId="1119637653" sldId="263"/>
            <ac:spMk id="3" creationId="{0E3F130C-1632-5246-018A-315633C83CA7}"/>
          </ac:spMkLst>
        </pc:spChg>
        <pc:spChg chg="add mod">
          <ac:chgData name="Laura Muntané Farré" userId="42a4325b-c24d-4526-8219-2f1c8249d23b" providerId="ADAL" clId="{82325819-473D-4EF7-81E7-F71230EFADE8}" dt="2024-06-28T10:30:26.234" v="3885"/>
          <ac:spMkLst>
            <pc:docMk/>
            <pc:sldMk cId="1119637653" sldId="263"/>
            <ac:spMk id="3" creationId="{CEC8DD40-6EB2-A215-0BA4-0A0ED865FA43}"/>
          </ac:spMkLst>
        </pc:spChg>
        <pc:spChg chg="del">
          <ac:chgData name="Laura Muntané Farré" userId="42a4325b-c24d-4526-8219-2f1c8249d23b" providerId="ADAL" clId="{82325819-473D-4EF7-81E7-F71230EFADE8}" dt="2024-06-28T10:30:25.851" v="3884" actId="478"/>
          <ac:spMkLst>
            <pc:docMk/>
            <pc:sldMk cId="1119637653" sldId="263"/>
            <ac:spMk id="4" creationId="{D52F2316-9592-5F2A-72CB-E1F4A797D3EB}"/>
          </ac:spMkLst>
        </pc:spChg>
        <pc:spChg chg="add mod">
          <ac:chgData name="Laura Muntané Farré" userId="42a4325b-c24d-4526-8219-2f1c8249d23b" providerId="ADAL" clId="{82325819-473D-4EF7-81E7-F71230EFADE8}" dt="2024-07-01T09:36:43.679" v="4147" actId="1076"/>
          <ac:spMkLst>
            <pc:docMk/>
            <pc:sldMk cId="1119637653" sldId="263"/>
            <ac:spMk id="7" creationId="{D0B7AD9B-244B-DEFB-737E-5A7B9A530BD7}"/>
          </ac:spMkLst>
        </pc:spChg>
        <pc:spChg chg="add mod">
          <ac:chgData name="Laura Muntané Farré" userId="42a4325b-c24d-4526-8219-2f1c8249d23b" providerId="ADAL" clId="{82325819-473D-4EF7-81E7-F71230EFADE8}" dt="2024-06-27T08:21:50.857" v="920" actId="404"/>
          <ac:spMkLst>
            <pc:docMk/>
            <pc:sldMk cId="1119637653" sldId="263"/>
            <ac:spMk id="8" creationId="{49B93270-79D4-330A-81BD-042D8DE28216}"/>
          </ac:spMkLst>
        </pc:spChg>
        <pc:spChg chg="add mod">
          <ac:chgData name="Laura Muntané Farré" userId="42a4325b-c24d-4526-8219-2f1c8249d23b" providerId="ADAL" clId="{82325819-473D-4EF7-81E7-F71230EFADE8}" dt="2024-07-05T06:38:43.683" v="6265" actId="1036"/>
          <ac:spMkLst>
            <pc:docMk/>
            <pc:sldMk cId="1119637653" sldId="263"/>
            <ac:spMk id="9" creationId="{52345C91-4AE1-7F12-B57B-247F0368847F}"/>
          </ac:spMkLst>
        </pc:spChg>
        <pc:spChg chg="add mod">
          <ac:chgData name="Laura Muntané Farré" userId="42a4325b-c24d-4526-8219-2f1c8249d23b" providerId="ADAL" clId="{82325819-473D-4EF7-81E7-F71230EFADE8}" dt="2024-07-05T06:38:38.638" v="6263" actId="1036"/>
          <ac:spMkLst>
            <pc:docMk/>
            <pc:sldMk cId="1119637653" sldId="263"/>
            <ac:spMk id="11" creationId="{881F9050-F3EE-7F72-5772-84BFEB146C20}"/>
          </ac:spMkLst>
        </pc:spChg>
        <pc:spChg chg="add mod">
          <ac:chgData name="Laura Muntané Farré" userId="42a4325b-c24d-4526-8219-2f1c8249d23b" providerId="ADAL" clId="{82325819-473D-4EF7-81E7-F71230EFADE8}" dt="2024-06-27T08:23:05.873" v="980" actId="6549"/>
          <ac:spMkLst>
            <pc:docMk/>
            <pc:sldMk cId="1119637653" sldId="263"/>
            <ac:spMk id="13" creationId="{139942FC-41F0-1B5F-CEF8-C0F02368F77C}"/>
          </ac:spMkLst>
        </pc:spChg>
        <pc:spChg chg="del">
          <ac:chgData name="Laura Muntané Farré" userId="42a4325b-c24d-4526-8219-2f1c8249d23b" providerId="ADAL" clId="{82325819-473D-4EF7-81E7-F71230EFADE8}" dt="2024-06-27T08:19:01.058" v="784" actId="478"/>
          <ac:spMkLst>
            <pc:docMk/>
            <pc:sldMk cId="1119637653" sldId="263"/>
            <ac:spMk id="14" creationId="{D01FF9F9-91EC-2A61-665F-F83403722558}"/>
          </ac:spMkLst>
        </pc:spChg>
        <pc:spChg chg="add mod">
          <ac:chgData name="Laura Muntané Farré" userId="42a4325b-c24d-4526-8219-2f1c8249d23b" providerId="ADAL" clId="{82325819-473D-4EF7-81E7-F71230EFADE8}" dt="2024-06-27T08:25:58.727" v="983" actId="14100"/>
          <ac:spMkLst>
            <pc:docMk/>
            <pc:sldMk cId="1119637653" sldId="263"/>
            <ac:spMk id="15" creationId="{734A8C71-5EA2-55F5-B0A8-090D3DE24EE1}"/>
          </ac:spMkLst>
        </pc:spChg>
        <pc:spChg chg="add del mod">
          <ac:chgData name="Laura Muntané Farré" userId="42a4325b-c24d-4526-8219-2f1c8249d23b" providerId="ADAL" clId="{82325819-473D-4EF7-81E7-F71230EFADE8}" dt="2024-06-27T08:26:09.499" v="986" actId="478"/>
          <ac:spMkLst>
            <pc:docMk/>
            <pc:sldMk cId="1119637653" sldId="263"/>
            <ac:spMk id="16" creationId="{B1C7F608-40D7-0274-43C3-4D5CC7CA9AA7}"/>
          </ac:spMkLst>
        </pc:spChg>
        <pc:spChg chg="add del mod">
          <ac:chgData name="Laura Muntané Farré" userId="42a4325b-c24d-4526-8219-2f1c8249d23b" providerId="ADAL" clId="{82325819-473D-4EF7-81E7-F71230EFADE8}" dt="2024-06-27T08:27:10.835" v="1038" actId="478"/>
          <ac:spMkLst>
            <pc:docMk/>
            <pc:sldMk cId="1119637653" sldId="263"/>
            <ac:spMk id="17" creationId="{92F24407-005F-CB0F-283C-17D227F95036}"/>
          </ac:spMkLst>
        </pc:spChg>
        <pc:spChg chg="add mod">
          <ac:chgData name="Laura Muntané Farré" userId="42a4325b-c24d-4526-8219-2f1c8249d23b" providerId="ADAL" clId="{82325819-473D-4EF7-81E7-F71230EFADE8}" dt="2024-06-27T12:31:35.136" v="2433" actId="1038"/>
          <ac:spMkLst>
            <pc:docMk/>
            <pc:sldMk cId="1119637653" sldId="263"/>
            <ac:spMk id="18" creationId="{56836817-99BA-16BA-F288-111270C87263}"/>
          </ac:spMkLst>
        </pc:spChg>
        <pc:spChg chg="add mod">
          <ac:chgData name="Laura Muntané Farré" userId="42a4325b-c24d-4526-8219-2f1c8249d23b" providerId="ADAL" clId="{82325819-473D-4EF7-81E7-F71230EFADE8}" dt="2024-06-27T08:27:43.659" v="1054" actId="1076"/>
          <ac:spMkLst>
            <pc:docMk/>
            <pc:sldMk cId="1119637653" sldId="263"/>
            <ac:spMk id="19" creationId="{2E3EE4B0-0F68-C3EF-295A-8503EACFFBD4}"/>
          </ac:spMkLst>
        </pc:spChg>
        <pc:spChg chg="add mod">
          <ac:chgData name="Laura Muntané Farré" userId="42a4325b-c24d-4526-8219-2f1c8249d23b" providerId="ADAL" clId="{82325819-473D-4EF7-81E7-F71230EFADE8}" dt="2024-06-27T08:28:47.073" v="1099" actId="13822"/>
          <ac:spMkLst>
            <pc:docMk/>
            <pc:sldMk cId="1119637653" sldId="263"/>
            <ac:spMk id="20" creationId="{EF404C8A-EAFB-0E9F-E264-6DE6DB54DCA4}"/>
          </ac:spMkLst>
        </pc:spChg>
        <pc:picChg chg="add del mod">
          <ac:chgData name="Laura Muntané Farré" userId="42a4325b-c24d-4526-8219-2f1c8249d23b" providerId="ADAL" clId="{82325819-473D-4EF7-81E7-F71230EFADE8}" dt="2024-07-01T09:36:31.227" v="4143" actId="478"/>
          <ac:picMkLst>
            <pc:docMk/>
            <pc:sldMk cId="1119637653" sldId="263"/>
            <ac:picMk id="5" creationId="{BE155983-D597-072E-C0CB-305110EC4980}"/>
          </ac:picMkLst>
        </pc:picChg>
        <pc:picChg chg="add mod modCrop">
          <ac:chgData name="Laura Muntané Farré" userId="42a4325b-c24d-4526-8219-2f1c8249d23b" providerId="ADAL" clId="{82325819-473D-4EF7-81E7-F71230EFADE8}" dt="2024-06-27T08:29:03.033" v="1109" actId="1038"/>
          <ac:picMkLst>
            <pc:docMk/>
            <pc:sldMk cId="1119637653" sldId="263"/>
            <ac:picMk id="6" creationId="{C1292D0D-7C13-EF12-CA9D-61B4D73B60A0}"/>
          </ac:picMkLst>
        </pc:picChg>
        <pc:picChg chg="del mod">
          <ac:chgData name="Laura Muntané Farré" userId="42a4325b-c24d-4526-8219-2f1c8249d23b" providerId="ADAL" clId="{82325819-473D-4EF7-81E7-F71230EFADE8}" dt="2024-07-01T09:33:21.779" v="4121" actId="478"/>
          <ac:picMkLst>
            <pc:docMk/>
            <pc:sldMk cId="1119637653" sldId="263"/>
            <ac:picMk id="10" creationId="{C692E435-EEC0-A102-F574-EE4134F74CFB}"/>
          </ac:picMkLst>
        </pc:picChg>
        <pc:picChg chg="del">
          <ac:chgData name="Laura Muntané Farré" userId="42a4325b-c24d-4526-8219-2f1c8249d23b" providerId="ADAL" clId="{82325819-473D-4EF7-81E7-F71230EFADE8}" dt="2024-06-27T08:18:55.697" v="783" actId="478"/>
          <ac:picMkLst>
            <pc:docMk/>
            <pc:sldMk cId="1119637653" sldId="263"/>
            <ac:picMk id="12" creationId="{1799E427-2185-54DA-5AB2-4011961B81AF}"/>
          </ac:picMkLst>
        </pc:picChg>
        <pc:picChg chg="add mod">
          <ac:chgData name="Laura Muntané Farré" userId="42a4325b-c24d-4526-8219-2f1c8249d23b" providerId="ADAL" clId="{82325819-473D-4EF7-81E7-F71230EFADE8}" dt="2024-07-01T09:36:37.685" v="4145" actId="1076"/>
          <ac:picMkLst>
            <pc:docMk/>
            <pc:sldMk cId="1119637653" sldId="263"/>
            <ac:picMk id="12" creationId="{5504A750-D638-1767-33C1-B39E4DBA8052}"/>
          </ac:picMkLst>
        </pc:picChg>
      </pc:sldChg>
      <pc:sldChg chg="addSp delSp modSp del mod">
        <pc:chgData name="Laura Muntané Farré" userId="42a4325b-c24d-4526-8219-2f1c8249d23b" providerId="ADAL" clId="{82325819-473D-4EF7-81E7-F71230EFADE8}" dt="2024-07-04T09:09:18.054" v="5892" actId="2696"/>
        <pc:sldMkLst>
          <pc:docMk/>
          <pc:sldMk cId="173023976" sldId="264"/>
        </pc:sldMkLst>
        <pc:spChg chg="mod">
          <ac:chgData name="Laura Muntané Farré" userId="42a4325b-c24d-4526-8219-2f1c8249d23b" providerId="ADAL" clId="{82325819-473D-4EF7-81E7-F71230EFADE8}" dt="2024-06-27T07:45:28.563" v="412" actId="6549"/>
          <ac:spMkLst>
            <pc:docMk/>
            <pc:sldMk cId="173023976" sldId="264"/>
            <ac:spMk id="2" creationId="{718AC0B8-9D83-B5CC-4462-ACA0651410B9}"/>
          </ac:spMkLst>
        </pc:spChg>
        <pc:spChg chg="del">
          <ac:chgData name="Laura Muntané Farré" userId="42a4325b-c24d-4526-8219-2f1c8249d23b" providerId="ADAL" clId="{82325819-473D-4EF7-81E7-F71230EFADE8}" dt="2024-06-27T07:20:17.302" v="0" actId="931"/>
          <ac:spMkLst>
            <pc:docMk/>
            <pc:sldMk cId="173023976" sldId="264"/>
            <ac:spMk id="3" creationId="{2BCCF427-04C0-58A4-EDB1-6AFA9BA93DB5}"/>
          </ac:spMkLst>
        </pc:spChg>
        <pc:spChg chg="add mod">
          <ac:chgData name="Laura Muntané Farré" userId="42a4325b-c24d-4526-8219-2f1c8249d23b" providerId="ADAL" clId="{82325819-473D-4EF7-81E7-F71230EFADE8}" dt="2024-06-28T10:31:04.105" v="3895"/>
          <ac:spMkLst>
            <pc:docMk/>
            <pc:sldMk cId="173023976" sldId="264"/>
            <ac:spMk id="3" creationId="{AE60836D-E006-1E3F-AED5-53C0D40091E5}"/>
          </ac:spMkLst>
        </pc:spChg>
        <pc:spChg chg="del mod">
          <ac:chgData name="Laura Muntané Farré" userId="42a4325b-c24d-4526-8219-2f1c8249d23b" providerId="ADAL" clId="{82325819-473D-4EF7-81E7-F71230EFADE8}" dt="2024-06-28T10:31:03.718" v="3894" actId="478"/>
          <ac:spMkLst>
            <pc:docMk/>
            <pc:sldMk cId="173023976" sldId="264"/>
            <ac:spMk id="4" creationId="{FE0CBC10-26F2-495D-23DB-793AB3147D75}"/>
          </ac:spMkLst>
        </pc:spChg>
        <pc:spChg chg="add del mod">
          <ac:chgData name="Laura Muntané Farré" userId="42a4325b-c24d-4526-8219-2f1c8249d23b" providerId="ADAL" clId="{82325819-473D-4EF7-81E7-F71230EFADE8}" dt="2024-07-01T09:37:51.487" v="4184" actId="478"/>
          <ac:spMkLst>
            <pc:docMk/>
            <pc:sldMk cId="173023976" sldId="264"/>
            <ac:spMk id="5" creationId="{493B6D95-0B5E-2AD9-0ABF-C4F320A0DBAE}"/>
          </ac:spMkLst>
        </pc:spChg>
        <pc:spChg chg="add del mod">
          <ac:chgData name="Laura Muntané Farré" userId="42a4325b-c24d-4526-8219-2f1c8249d23b" providerId="ADAL" clId="{82325819-473D-4EF7-81E7-F71230EFADE8}" dt="2024-06-27T07:25:57.216" v="201"/>
          <ac:spMkLst>
            <pc:docMk/>
            <pc:sldMk cId="173023976" sldId="264"/>
            <ac:spMk id="10" creationId="{47786B55-DF23-9B80-7BA1-4BA37D64A08E}"/>
          </ac:spMkLst>
        </pc:spChg>
        <pc:spChg chg="add del mod">
          <ac:chgData name="Laura Muntané Farré" userId="42a4325b-c24d-4526-8219-2f1c8249d23b" providerId="ADAL" clId="{82325819-473D-4EF7-81E7-F71230EFADE8}" dt="2024-06-27T07:25:57.213" v="199" actId="478"/>
          <ac:spMkLst>
            <pc:docMk/>
            <pc:sldMk cId="173023976" sldId="264"/>
            <ac:spMk id="11" creationId="{4CF3E406-6E48-35EF-CAA9-9589EF171DEE}"/>
          </ac:spMkLst>
        </pc:spChg>
        <pc:spChg chg="add mod">
          <ac:chgData name="Laura Muntané Farré" userId="42a4325b-c24d-4526-8219-2f1c8249d23b" providerId="ADAL" clId="{82325819-473D-4EF7-81E7-F71230EFADE8}" dt="2024-07-01T09:38:00.808" v="4187" actId="1076"/>
          <ac:spMkLst>
            <pc:docMk/>
            <pc:sldMk cId="173023976" sldId="264"/>
            <ac:spMk id="12" creationId="{8BB55270-8125-9AED-1DDB-39068361CCEC}"/>
          </ac:spMkLst>
        </pc:spChg>
        <pc:picChg chg="add del mod">
          <ac:chgData name="Laura Muntané Farré" userId="42a4325b-c24d-4526-8219-2f1c8249d23b" providerId="ADAL" clId="{82325819-473D-4EF7-81E7-F71230EFADE8}" dt="2024-07-01T09:37:46.574" v="4183" actId="478"/>
          <ac:picMkLst>
            <pc:docMk/>
            <pc:sldMk cId="173023976" sldId="264"/>
            <ac:picMk id="6" creationId="{DC6E5D58-74CB-D02E-A54C-B1A5E1D04C6F}"/>
          </ac:picMkLst>
        </pc:picChg>
        <pc:picChg chg="add del mod">
          <ac:chgData name="Laura Muntané Farré" userId="42a4325b-c24d-4526-8219-2f1c8249d23b" providerId="ADAL" clId="{82325819-473D-4EF7-81E7-F71230EFADE8}" dt="2024-06-27T07:22:50.374" v="174" actId="478"/>
          <ac:picMkLst>
            <pc:docMk/>
            <pc:sldMk cId="173023976" sldId="264"/>
            <ac:picMk id="7" creationId="{6DD04A03-7B62-F11D-067C-36DBA66E888C}"/>
          </ac:picMkLst>
        </pc:picChg>
        <pc:picChg chg="add mod">
          <ac:chgData name="Laura Muntané Farré" userId="42a4325b-c24d-4526-8219-2f1c8249d23b" providerId="ADAL" clId="{82325819-473D-4EF7-81E7-F71230EFADE8}" dt="2024-07-01T09:37:57.736" v="4186" actId="1076"/>
          <ac:picMkLst>
            <pc:docMk/>
            <pc:sldMk cId="173023976" sldId="264"/>
            <ac:picMk id="7" creationId="{D35364DA-B0E8-4726-6B51-43D48A9718C8}"/>
          </ac:picMkLst>
        </pc:picChg>
        <pc:picChg chg="add del mod modCrop">
          <ac:chgData name="Laura Muntané Farré" userId="42a4325b-c24d-4526-8219-2f1c8249d23b" providerId="ADAL" clId="{82325819-473D-4EF7-81E7-F71230EFADE8}" dt="2024-06-27T08:15:04.449" v="602" actId="478"/>
          <ac:picMkLst>
            <pc:docMk/>
            <pc:sldMk cId="173023976" sldId="264"/>
            <ac:picMk id="9" creationId="{8BB3A3A9-1006-3690-ED3E-D51A2EACFFAB}"/>
          </ac:picMkLst>
        </pc:picChg>
        <pc:picChg chg="add mod modCrop">
          <ac:chgData name="Laura Muntané Farré" userId="42a4325b-c24d-4526-8219-2f1c8249d23b" providerId="ADAL" clId="{82325819-473D-4EF7-81E7-F71230EFADE8}" dt="2024-07-04T08:58:53.430" v="5805" actId="732"/>
          <ac:picMkLst>
            <pc:docMk/>
            <pc:sldMk cId="173023976" sldId="264"/>
            <ac:picMk id="14" creationId="{BA33270C-258B-4F9C-BB20-C2F9D45041B5}"/>
          </ac:picMkLst>
        </pc:picChg>
      </pc:sldChg>
      <pc:sldChg chg="addSp delSp modSp new mod ord">
        <pc:chgData name="Laura Muntané Farré" userId="42a4325b-c24d-4526-8219-2f1c8249d23b" providerId="ADAL" clId="{82325819-473D-4EF7-81E7-F71230EFADE8}" dt="2024-07-04T08:09:35.407" v="4639" actId="20577"/>
        <pc:sldMkLst>
          <pc:docMk/>
          <pc:sldMk cId="3858317570" sldId="265"/>
        </pc:sldMkLst>
        <pc:spChg chg="mod">
          <ac:chgData name="Laura Muntané Farré" userId="42a4325b-c24d-4526-8219-2f1c8249d23b" providerId="ADAL" clId="{82325819-473D-4EF7-81E7-F71230EFADE8}" dt="2024-07-04T08:09:35.407" v="4639" actId="20577"/>
          <ac:spMkLst>
            <pc:docMk/>
            <pc:sldMk cId="3858317570" sldId="265"/>
            <ac:spMk id="2" creationId="{8EB2A601-ED8C-B0B8-E1EC-200BCCC9ED32}"/>
          </ac:spMkLst>
        </pc:spChg>
        <pc:spChg chg="del">
          <ac:chgData name="Laura Muntané Farré" userId="42a4325b-c24d-4526-8219-2f1c8249d23b" providerId="ADAL" clId="{82325819-473D-4EF7-81E7-F71230EFADE8}" dt="2024-06-27T07:39:48.798" v="296" actId="478"/>
          <ac:spMkLst>
            <pc:docMk/>
            <pc:sldMk cId="3858317570" sldId="265"/>
            <ac:spMk id="3" creationId="{19DDC759-0DB1-C857-9291-A934C7B65433}"/>
          </ac:spMkLst>
        </pc:spChg>
        <pc:spChg chg="add mod">
          <ac:chgData name="Laura Muntané Farré" userId="42a4325b-c24d-4526-8219-2f1c8249d23b" providerId="ADAL" clId="{82325819-473D-4EF7-81E7-F71230EFADE8}" dt="2024-06-28T10:30:30.078" v="3887"/>
          <ac:spMkLst>
            <pc:docMk/>
            <pc:sldMk cId="3858317570" sldId="265"/>
            <ac:spMk id="3" creationId="{FB956E72-DAC0-2325-0B3D-52E72C64569F}"/>
          </ac:spMkLst>
        </pc:spChg>
        <pc:spChg chg="del mod">
          <ac:chgData name="Laura Muntané Farré" userId="42a4325b-c24d-4526-8219-2f1c8249d23b" providerId="ADAL" clId="{82325819-473D-4EF7-81E7-F71230EFADE8}" dt="2024-06-28T10:30:29.623" v="3886" actId="478"/>
          <ac:spMkLst>
            <pc:docMk/>
            <pc:sldMk cId="3858317570" sldId="265"/>
            <ac:spMk id="4" creationId="{78C8937E-025C-8CE7-D044-53BC2F6C074C}"/>
          </ac:spMkLst>
        </pc:spChg>
        <pc:spChg chg="add del mod">
          <ac:chgData name="Laura Muntané Farré" userId="42a4325b-c24d-4526-8219-2f1c8249d23b" providerId="ADAL" clId="{82325819-473D-4EF7-81E7-F71230EFADE8}" dt="2024-06-27T07:42:02.181" v="308" actId="478"/>
          <ac:spMkLst>
            <pc:docMk/>
            <pc:sldMk cId="3858317570" sldId="265"/>
            <ac:spMk id="7" creationId="{2A4A293D-46E6-58B3-9AC3-243847DCE39B}"/>
          </ac:spMkLst>
        </pc:spChg>
        <pc:spChg chg="add del mod">
          <ac:chgData name="Laura Muntané Farré" userId="42a4325b-c24d-4526-8219-2f1c8249d23b" providerId="ADAL" clId="{82325819-473D-4EF7-81E7-F71230EFADE8}" dt="2024-06-27T08:14:58.825" v="598" actId="478"/>
          <ac:spMkLst>
            <pc:docMk/>
            <pc:sldMk cId="3858317570" sldId="265"/>
            <ac:spMk id="8" creationId="{E7BB19C7-59FB-DB6D-A084-80C390D4EB8B}"/>
          </ac:spMkLst>
        </pc:spChg>
        <pc:spChg chg="add del mod">
          <ac:chgData name="Laura Muntané Farré" userId="42a4325b-c24d-4526-8219-2f1c8249d23b" providerId="ADAL" clId="{82325819-473D-4EF7-81E7-F71230EFADE8}" dt="2024-06-27T08:15:00.697" v="601" actId="478"/>
          <ac:spMkLst>
            <pc:docMk/>
            <pc:sldMk cId="3858317570" sldId="265"/>
            <ac:spMk id="9" creationId="{CD008ABF-5CCA-A80D-B106-881501E42895}"/>
          </ac:spMkLst>
        </pc:spChg>
        <pc:spChg chg="add del mod">
          <ac:chgData name="Laura Muntané Farré" userId="42a4325b-c24d-4526-8219-2f1c8249d23b" providerId="ADAL" clId="{82325819-473D-4EF7-81E7-F71230EFADE8}" dt="2024-06-27T08:29:45.595" v="1116" actId="478"/>
          <ac:spMkLst>
            <pc:docMk/>
            <pc:sldMk cId="3858317570" sldId="265"/>
            <ac:spMk id="14" creationId="{A13035DE-DB9D-6D46-6258-46FD4B8E6C9B}"/>
          </ac:spMkLst>
        </pc:spChg>
        <pc:spChg chg="add del mod">
          <ac:chgData name="Laura Muntané Farré" userId="42a4325b-c24d-4526-8219-2f1c8249d23b" providerId="ADAL" clId="{82325819-473D-4EF7-81E7-F71230EFADE8}" dt="2024-06-27T09:19:54.366" v="1457" actId="478"/>
          <ac:spMkLst>
            <pc:docMk/>
            <pc:sldMk cId="3858317570" sldId="265"/>
            <ac:spMk id="17" creationId="{44570056-8A1A-2599-611D-4CDB67E4975A}"/>
          </ac:spMkLst>
        </pc:spChg>
        <pc:spChg chg="add del mod">
          <ac:chgData name="Laura Muntané Farré" userId="42a4325b-c24d-4526-8219-2f1c8249d23b" providerId="ADAL" clId="{82325819-473D-4EF7-81E7-F71230EFADE8}" dt="2024-06-27T09:19:53.696" v="1456" actId="478"/>
          <ac:spMkLst>
            <pc:docMk/>
            <pc:sldMk cId="3858317570" sldId="265"/>
            <ac:spMk id="18" creationId="{A4C64789-5D00-E3C3-2FED-92F9710EC685}"/>
          </ac:spMkLst>
        </pc:spChg>
        <pc:spChg chg="add mod">
          <ac:chgData name="Laura Muntané Farré" userId="42a4325b-c24d-4526-8219-2f1c8249d23b" providerId="ADAL" clId="{82325819-473D-4EF7-81E7-F71230EFADE8}" dt="2024-06-27T09:00:24.072" v="1188" actId="2085"/>
          <ac:spMkLst>
            <pc:docMk/>
            <pc:sldMk cId="3858317570" sldId="265"/>
            <ac:spMk id="19" creationId="{268C5B70-B101-CAAC-857E-6CB2C276C0AF}"/>
          </ac:spMkLst>
        </pc:spChg>
        <pc:spChg chg="add mod">
          <ac:chgData name="Laura Muntané Farré" userId="42a4325b-c24d-4526-8219-2f1c8249d23b" providerId="ADAL" clId="{82325819-473D-4EF7-81E7-F71230EFADE8}" dt="2024-06-27T09:21:23.629" v="1479" actId="6549"/>
          <ac:spMkLst>
            <pc:docMk/>
            <pc:sldMk cId="3858317570" sldId="265"/>
            <ac:spMk id="24" creationId="{9471C511-5127-E889-02C6-7C865B712814}"/>
          </ac:spMkLst>
        </pc:spChg>
        <pc:spChg chg="add mod">
          <ac:chgData name="Laura Muntané Farré" userId="42a4325b-c24d-4526-8219-2f1c8249d23b" providerId="ADAL" clId="{82325819-473D-4EF7-81E7-F71230EFADE8}" dt="2024-06-27T09:58:06.535" v="1803" actId="1038"/>
          <ac:spMkLst>
            <pc:docMk/>
            <pc:sldMk cId="3858317570" sldId="265"/>
            <ac:spMk id="34" creationId="{D3D1249C-E65F-71EC-82F5-B95AA82B5FEC}"/>
          </ac:spMkLst>
        </pc:spChg>
        <pc:spChg chg="add mod">
          <ac:chgData name="Laura Muntané Farré" userId="42a4325b-c24d-4526-8219-2f1c8249d23b" providerId="ADAL" clId="{82325819-473D-4EF7-81E7-F71230EFADE8}" dt="2024-06-27T09:58:06.535" v="1803" actId="1038"/>
          <ac:spMkLst>
            <pc:docMk/>
            <pc:sldMk cId="3858317570" sldId="265"/>
            <ac:spMk id="35" creationId="{59CA8CAC-1ADB-2AC2-ED50-9392FDF541BF}"/>
          </ac:spMkLst>
        </pc:spChg>
        <pc:spChg chg="add del mod">
          <ac:chgData name="Laura Muntané Farré" userId="42a4325b-c24d-4526-8219-2f1c8249d23b" providerId="ADAL" clId="{82325819-473D-4EF7-81E7-F71230EFADE8}" dt="2024-06-27T09:42:33.095" v="1757" actId="478"/>
          <ac:spMkLst>
            <pc:docMk/>
            <pc:sldMk cId="3858317570" sldId="265"/>
            <ac:spMk id="46" creationId="{E0788F1F-9373-099A-5385-420416519815}"/>
          </ac:spMkLst>
        </pc:spChg>
        <pc:spChg chg="add mod">
          <ac:chgData name="Laura Muntané Farré" userId="42a4325b-c24d-4526-8219-2f1c8249d23b" providerId="ADAL" clId="{82325819-473D-4EF7-81E7-F71230EFADE8}" dt="2024-06-27T10:00:19.574" v="1825" actId="1076"/>
          <ac:spMkLst>
            <pc:docMk/>
            <pc:sldMk cId="3858317570" sldId="265"/>
            <ac:spMk id="47" creationId="{F52308DE-365A-BD60-9105-1047050171AB}"/>
          </ac:spMkLst>
        </pc:spChg>
        <pc:spChg chg="add mod">
          <ac:chgData name="Laura Muntané Farré" userId="42a4325b-c24d-4526-8219-2f1c8249d23b" providerId="ADAL" clId="{82325819-473D-4EF7-81E7-F71230EFADE8}" dt="2024-06-27T12:35:05.282" v="2494" actId="1076"/>
          <ac:spMkLst>
            <pc:docMk/>
            <pc:sldMk cId="3858317570" sldId="265"/>
            <ac:spMk id="52" creationId="{648D714F-13CD-5FF1-2F77-B5125F3D6E02}"/>
          </ac:spMkLst>
        </pc:spChg>
        <pc:spChg chg="add del mod">
          <ac:chgData name="Laura Muntané Farré" userId="42a4325b-c24d-4526-8219-2f1c8249d23b" providerId="ADAL" clId="{82325819-473D-4EF7-81E7-F71230EFADE8}" dt="2024-06-27T12:34:41.119" v="2491" actId="478"/>
          <ac:spMkLst>
            <pc:docMk/>
            <pc:sldMk cId="3858317570" sldId="265"/>
            <ac:spMk id="53" creationId="{38EB84EF-518C-EA4A-7131-47EB2982F75A}"/>
          </ac:spMkLst>
        </pc:spChg>
        <pc:picChg chg="add del mod modCrop">
          <ac:chgData name="Laura Muntané Farré" userId="42a4325b-c24d-4526-8219-2f1c8249d23b" providerId="ADAL" clId="{82325819-473D-4EF7-81E7-F71230EFADE8}" dt="2024-06-27T08:14:58.089" v="597" actId="478"/>
          <ac:picMkLst>
            <pc:docMk/>
            <pc:sldMk cId="3858317570" sldId="265"/>
            <ac:picMk id="6" creationId="{2B1616B6-C5FE-350C-758D-2DC25DBF3518}"/>
          </ac:picMkLst>
        </pc:picChg>
        <pc:picChg chg="add del mod">
          <ac:chgData name="Laura Muntané Farré" userId="42a4325b-c24d-4526-8219-2f1c8249d23b" providerId="ADAL" clId="{82325819-473D-4EF7-81E7-F71230EFADE8}" dt="2024-06-27T07:43:30.683" v="362" actId="478"/>
          <ac:picMkLst>
            <pc:docMk/>
            <pc:sldMk cId="3858317570" sldId="265"/>
            <ac:picMk id="11" creationId="{CAABB1AE-4D15-47C0-05FF-BD0AF0443BB0}"/>
          </ac:picMkLst>
        </pc:picChg>
        <pc:picChg chg="add del mod">
          <ac:chgData name="Laura Muntané Farré" userId="42a4325b-c24d-4526-8219-2f1c8249d23b" providerId="ADAL" clId="{82325819-473D-4EF7-81E7-F71230EFADE8}" dt="2024-06-27T08:14:59.249" v="599" actId="478"/>
          <ac:picMkLst>
            <pc:docMk/>
            <pc:sldMk cId="3858317570" sldId="265"/>
            <ac:picMk id="13" creationId="{345CA782-BD00-67A4-07E4-6C4C8E12765C}"/>
          </ac:picMkLst>
        </pc:picChg>
        <pc:picChg chg="add del mod modCrop">
          <ac:chgData name="Laura Muntané Farré" userId="42a4325b-c24d-4526-8219-2f1c8249d23b" providerId="ADAL" clId="{82325819-473D-4EF7-81E7-F71230EFADE8}" dt="2024-06-27T09:19:50.950" v="1455" actId="478"/>
          <ac:picMkLst>
            <pc:docMk/>
            <pc:sldMk cId="3858317570" sldId="265"/>
            <ac:picMk id="16" creationId="{224B8809-01CA-C2A1-EFD6-2604B2FF8B26}"/>
          </ac:picMkLst>
        </pc:picChg>
        <pc:picChg chg="add mod modCrop">
          <ac:chgData name="Laura Muntané Farré" userId="42a4325b-c24d-4526-8219-2f1c8249d23b" providerId="ADAL" clId="{82325819-473D-4EF7-81E7-F71230EFADE8}" dt="2024-06-27T09:20:13.364" v="1466"/>
          <ac:picMkLst>
            <pc:docMk/>
            <pc:sldMk cId="3858317570" sldId="265"/>
            <ac:picMk id="21" creationId="{07F5912B-AFC6-4E72-3874-A15B15752249}"/>
          </ac:picMkLst>
        </pc:picChg>
        <pc:picChg chg="add del mod modCrop">
          <ac:chgData name="Laura Muntané Farré" userId="42a4325b-c24d-4526-8219-2f1c8249d23b" providerId="ADAL" clId="{82325819-473D-4EF7-81E7-F71230EFADE8}" dt="2024-06-27T09:26:52.287" v="1550" actId="478"/>
          <ac:picMkLst>
            <pc:docMk/>
            <pc:sldMk cId="3858317570" sldId="265"/>
            <ac:picMk id="23" creationId="{7C9AAEB8-8A41-C16C-07ED-087FD276590B}"/>
          </ac:picMkLst>
        </pc:picChg>
        <pc:picChg chg="add del mod">
          <ac:chgData name="Laura Muntané Farré" userId="42a4325b-c24d-4526-8219-2f1c8249d23b" providerId="ADAL" clId="{82325819-473D-4EF7-81E7-F71230EFADE8}" dt="2024-06-27T09:25:30.670" v="1528" actId="478"/>
          <ac:picMkLst>
            <pc:docMk/>
            <pc:sldMk cId="3858317570" sldId="265"/>
            <ac:picMk id="28" creationId="{16F29EDD-D666-64FE-D727-E05498563F7F}"/>
          </ac:picMkLst>
        </pc:picChg>
        <pc:picChg chg="add del mod modCrop">
          <ac:chgData name="Laura Muntané Farré" userId="42a4325b-c24d-4526-8219-2f1c8249d23b" providerId="ADAL" clId="{82325819-473D-4EF7-81E7-F71230EFADE8}" dt="2024-06-27T09:27:16.951" v="1553" actId="478"/>
          <ac:picMkLst>
            <pc:docMk/>
            <pc:sldMk cId="3858317570" sldId="265"/>
            <ac:picMk id="30" creationId="{46F93377-C889-9489-2502-13321EA2C6D0}"/>
          </ac:picMkLst>
        </pc:picChg>
        <pc:picChg chg="add mod modCrop">
          <ac:chgData name="Laura Muntané Farré" userId="42a4325b-c24d-4526-8219-2f1c8249d23b" providerId="ADAL" clId="{82325819-473D-4EF7-81E7-F71230EFADE8}" dt="2024-06-27T09:58:39.443" v="1812" actId="1076"/>
          <ac:picMkLst>
            <pc:docMk/>
            <pc:sldMk cId="3858317570" sldId="265"/>
            <ac:picMk id="31" creationId="{F99CB58D-F62B-5058-A922-6C3EAE6AE063}"/>
          </ac:picMkLst>
        </pc:picChg>
        <pc:picChg chg="add mod modCrop">
          <ac:chgData name="Laura Muntané Farré" userId="42a4325b-c24d-4526-8219-2f1c8249d23b" providerId="ADAL" clId="{82325819-473D-4EF7-81E7-F71230EFADE8}" dt="2024-06-27T12:34:18.472" v="2486" actId="1076"/>
          <ac:picMkLst>
            <pc:docMk/>
            <pc:sldMk cId="3858317570" sldId="265"/>
            <ac:picMk id="33" creationId="{5056A731-58CF-BF91-438E-4A692DACC788}"/>
          </ac:picMkLst>
        </pc:picChg>
        <pc:picChg chg="add mod">
          <ac:chgData name="Laura Muntané Farré" userId="42a4325b-c24d-4526-8219-2f1c8249d23b" providerId="ADAL" clId="{82325819-473D-4EF7-81E7-F71230EFADE8}" dt="2024-06-27T09:58:06.535" v="1803" actId="1038"/>
          <ac:picMkLst>
            <pc:docMk/>
            <pc:sldMk cId="3858317570" sldId="265"/>
            <ac:picMk id="37" creationId="{9723292D-A592-696A-178D-6DD9769D7D56}"/>
          </ac:picMkLst>
        </pc:picChg>
        <pc:picChg chg="add mod">
          <ac:chgData name="Laura Muntané Farré" userId="42a4325b-c24d-4526-8219-2f1c8249d23b" providerId="ADAL" clId="{82325819-473D-4EF7-81E7-F71230EFADE8}" dt="2024-07-01T12:44:51.334" v="4310" actId="1076"/>
          <ac:picMkLst>
            <pc:docMk/>
            <pc:sldMk cId="3858317570" sldId="265"/>
            <ac:picMk id="39" creationId="{C72EC142-F21B-B81C-EA79-7CC8BEEDA55E}"/>
          </ac:picMkLst>
        </pc:picChg>
        <pc:picChg chg="add del mod">
          <ac:chgData name="Laura Muntané Farré" userId="42a4325b-c24d-4526-8219-2f1c8249d23b" providerId="ADAL" clId="{82325819-473D-4EF7-81E7-F71230EFADE8}" dt="2024-06-27T09:31:25.606" v="1609" actId="478"/>
          <ac:picMkLst>
            <pc:docMk/>
            <pc:sldMk cId="3858317570" sldId="265"/>
            <ac:picMk id="41" creationId="{93A80396-2574-B71D-0286-BFA9CA8B0636}"/>
          </ac:picMkLst>
        </pc:picChg>
        <pc:picChg chg="add mod">
          <ac:chgData name="Laura Muntané Farré" userId="42a4325b-c24d-4526-8219-2f1c8249d23b" providerId="ADAL" clId="{82325819-473D-4EF7-81E7-F71230EFADE8}" dt="2024-06-27T09:58:06.535" v="1803" actId="1038"/>
          <ac:picMkLst>
            <pc:docMk/>
            <pc:sldMk cId="3858317570" sldId="265"/>
            <ac:picMk id="43" creationId="{A0267712-FAB9-94A6-1124-04964B3F9900}"/>
          </ac:picMkLst>
        </pc:picChg>
        <pc:picChg chg="add mod modCrop">
          <ac:chgData name="Laura Muntané Farré" userId="42a4325b-c24d-4526-8219-2f1c8249d23b" providerId="ADAL" clId="{82325819-473D-4EF7-81E7-F71230EFADE8}" dt="2024-06-27T10:00:16.611" v="1824" actId="1076"/>
          <ac:picMkLst>
            <pc:docMk/>
            <pc:sldMk cId="3858317570" sldId="265"/>
            <ac:picMk id="45" creationId="{20C84A15-BBBD-5C59-E6DF-0EDDC749D4B4}"/>
          </ac:picMkLst>
        </pc:picChg>
        <pc:picChg chg="add mod modCrop">
          <ac:chgData name="Laura Muntané Farré" userId="42a4325b-c24d-4526-8219-2f1c8249d23b" providerId="ADAL" clId="{82325819-473D-4EF7-81E7-F71230EFADE8}" dt="2024-06-27T10:00:40.053" v="1829" actId="1076"/>
          <ac:picMkLst>
            <pc:docMk/>
            <pc:sldMk cId="3858317570" sldId="265"/>
            <ac:picMk id="49" creationId="{177A43B2-9B35-3E94-EC5C-B6DBF3CC2BB5}"/>
          </ac:picMkLst>
        </pc:picChg>
        <pc:picChg chg="add mod modCrop">
          <ac:chgData name="Laura Muntané Farré" userId="42a4325b-c24d-4526-8219-2f1c8249d23b" providerId="ADAL" clId="{82325819-473D-4EF7-81E7-F71230EFADE8}" dt="2024-06-27T09:57:55.488" v="1775" actId="14100"/>
          <ac:picMkLst>
            <pc:docMk/>
            <pc:sldMk cId="3858317570" sldId="265"/>
            <ac:picMk id="50" creationId="{45F2D943-CCBF-6C0E-4AA3-CC3E9674C5B3}"/>
          </ac:picMkLst>
        </pc:picChg>
        <pc:picChg chg="add mod">
          <ac:chgData name="Laura Muntané Farré" userId="42a4325b-c24d-4526-8219-2f1c8249d23b" providerId="ADAL" clId="{82325819-473D-4EF7-81E7-F71230EFADE8}" dt="2024-06-27T10:03:26.607" v="1832" actId="1035"/>
          <ac:picMkLst>
            <pc:docMk/>
            <pc:sldMk cId="3858317570" sldId="265"/>
            <ac:picMk id="51" creationId="{CBF1E49D-D4A4-13EE-A498-248927550911}"/>
          </ac:picMkLst>
        </pc:picChg>
        <pc:picChg chg="add mod">
          <ac:chgData name="Laura Muntané Farré" userId="42a4325b-c24d-4526-8219-2f1c8249d23b" providerId="ADAL" clId="{82325819-473D-4EF7-81E7-F71230EFADE8}" dt="2024-06-27T12:35:17.834" v="2498" actId="1076"/>
          <ac:picMkLst>
            <pc:docMk/>
            <pc:sldMk cId="3858317570" sldId="265"/>
            <ac:picMk id="55" creationId="{76C09084-6ADA-2273-EADD-63B9B3BD9F0F}"/>
          </ac:picMkLst>
        </pc:picChg>
        <pc:cxnChg chg="add del mod">
          <ac:chgData name="Laura Muntané Farré" userId="42a4325b-c24d-4526-8219-2f1c8249d23b" providerId="ADAL" clId="{82325819-473D-4EF7-81E7-F71230EFADE8}" dt="2024-06-27T09:21:57.168" v="1482" actId="478"/>
          <ac:cxnSpMkLst>
            <pc:docMk/>
            <pc:sldMk cId="3858317570" sldId="265"/>
            <ac:cxnSpMk id="26" creationId="{DCB88880-30FA-5FBF-E728-E03A00EE660D}"/>
          </ac:cxnSpMkLst>
        </pc:cxnChg>
      </pc:sldChg>
      <pc:sldChg chg="addSp delSp modSp add mod">
        <pc:chgData name="Laura Muntané Farré" userId="42a4325b-c24d-4526-8219-2f1c8249d23b" providerId="ADAL" clId="{82325819-473D-4EF7-81E7-F71230EFADE8}" dt="2024-06-28T10:31:11.456" v="3899"/>
        <pc:sldMkLst>
          <pc:docMk/>
          <pc:sldMk cId="690970370" sldId="266"/>
        </pc:sldMkLst>
        <pc:spChg chg="mod">
          <ac:chgData name="Laura Muntané Farré" userId="42a4325b-c24d-4526-8219-2f1c8249d23b" providerId="ADAL" clId="{82325819-473D-4EF7-81E7-F71230EFADE8}" dt="2024-06-27T07:45:48.828" v="430" actId="20577"/>
          <ac:spMkLst>
            <pc:docMk/>
            <pc:sldMk cId="690970370" sldId="266"/>
            <ac:spMk id="2" creationId="{8EB2A601-ED8C-B0B8-E1EC-200BCCC9ED32}"/>
          </ac:spMkLst>
        </pc:spChg>
        <pc:spChg chg="add mod">
          <ac:chgData name="Laura Muntané Farré" userId="42a4325b-c24d-4526-8219-2f1c8249d23b" providerId="ADAL" clId="{82325819-473D-4EF7-81E7-F71230EFADE8}" dt="2024-06-28T10:31:11.456" v="3899"/>
          <ac:spMkLst>
            <pc:docMk/>
            <pc:sldMk cId="690970370" sldId="266"/>
            <ac:spMk id="3" creationId="{11A5D452-9585-8DC2-EA0F-092F6BDFF42A}"/>
          </ac:spMkLst>
        </pc:spChg>
        <pc:spChg chg="del">
          <ac:chgData name="Laura Muntané Farré" userId="42a4325b-c24d-4526-8219-2f1c8249d23b" providerId="ADAL" clId="{82325819-473D-4EF7-81E7-F71230EFADE8}" dt="2024-06-28T10:31:11.173" v="3898" actId="478"/>
          <ac:spMkLst>
            <pc:docMk/>
            <pc:sldMk cId="690970370" sldId="266"/>
            <ac:spMk id="4" creationId="{78C8937E-025C-8CE7-D044-53BC2F6C074C}"/>
          </ac:spMkLst>
        </pc:spChg>
        <pc:spChg chg="add mod">
          <ac:chgData name="Laura Muntané Farré" userId="42a4325b-c24d-4526-8219-2f1c8249d23b" providerId="ADAL" clId="{82325819-473D-4EF7-81E7-F71230EFADE8}" dt="2024-06-27T08:13:19.804" v="564" actId="1076"/>
          <ac:spMkLst>
            <pc:docMk/>
            <pc:sldMk cId="690970370" sldId="266"/>
            <ac:spMk id="7" creationId="{95D34B94-D6F7-626E-E0A7-EF5C359B981D}"/>
          </ac:spMkLst>
        </pc:spChg>
        <pc:spChg chg="del">
          <ac:chgData name="Laura Muntané Farré" userId="42a4325b-c24d-4526-8219-2f1c8249d23b" providerId="ADAL" clId="{82325819-473D-4EF7-81E7-F71230EFADE8}" dt="2024-06-27T07:45:39.035" v="415" actId="478"/>
          <ac:spMkLst>
            <pc:docMk/>
            <pc:sldMk cId="690970370" sldId="266"/>
            <ac:spMk id="8" creationId="{E7BB19C7-59FB-DB6D-A084-80C390D4EB8B}"/>
          </ac:spMkLst>
        </pc:spChg>
        <pc:spChg chg="del">
          <ac:chgData name="Laura Muntané Farré" userId="42a4325b-c24d-4526-8219-2f1c8249d23b" providerId="ADAL" clId="{82325819-473D-4EF7-81E7-F71230EFADE8}" dt="2024-06-27T07:45:42.204" v="417" actId="478"/>
          <ac:spMkLst>
            <pc:docMk/>
            <pc:sldMk cId="690970370" sldId="266"/>
            <ac:spMk id="9" creationId="{CD008ABF-5CCA-A80D-B106-881501E42895}"/>
          </ac:spMkLst>
        </pc:spChg>
        <pc:spChg chg="add mod">
          <ac:chgData name="Laura Muntané Farré" userId="42a4325b-c24d-4526-8219-2f1c8249d23b" providerId="ADAL" clId="{82325819-473D-4EF7-81E7-F71230EFADE8}" dt="2024-06-27T08:13:22.935" v="565" actId="1076"/>
          <ac:spMkLst>
            <pc:docMk/>
            <pc:sldMk cId="690970370" sldId="266"/>
            <ac:spMk id="10" creationId="{AFFB88CE-3CB7-F0F1-ECC9-8F2831B75AA1}"/>
          </ac:spMkLst>
        </pc:spChg>
        <pc:spChg chg="add mod">
          <ac:chgData name="Laura Muntané Farré" userId="42a4325b-c24d-4526-8219-2f1c8249d23b" providerId="ADAL" clId="{82325819-473D-4EF7-81E7-F71230EFADE8}" dt="2024-06-27T08:14:20.570" v="571" actId="20577"/>
          <ac:spMkLst>
            <pc:docMk/>
            <pc:sldMk cId="690970370" sldId="266"/>
            <ac:spMk id="12" creationId="{5CF8C30D-BEDC-86E4-F97A-73E39AAA23FE}"/>
          </ac:spMkLst>
        </pc:spChg>
        <pc:spChg chg="add mod">
          <ac:chgData name="Laura Muntané Farré" userId="42a4325b-c24d-4526-8219-2f1c8249d23b" providerId="ADAL" clId="{82325819-473D-4EF7-81E7-F71230EFADE8}" dt="2024-06-27T12:29:40.849" v="2425" actId="1035"/>
          <ac:spMkLst>
            <pc:docMk/>
            <pc:sldMk cId="690970370" sldId="266"/>
            <ac:spMk id="16" creationId="{01A45514-64F4-C341-2152-37FE78E0FC98}"/>
          </ac:spMkLst>
        </pc:spChg>
        <pc:picChg chg="add mod modCrop">
          <ac:chgData name="Laura Muntané Farré" userId="42a4325b-c24d-4526-8219-2f1c8249d23b" providerId="ADAL" clId="{82325819-473D-4EF7-81E7-F71230EFADE8}" dt="2024-06-27T07:57:14.624" v="439" actId="208"/>
          <ac:picMkLst>
            <pc:docMk/>
            <pc:sldMk cId="690970370" sldId="266"/>
            <ac:picMk id="5" creationId="{EF9145AB-44E5-1179-1EF3-6E42B7E7792D}"/>
          </ac:picMkLst>
        </pc:picChg>
        <pc:picChg chg="del">
          <ac:chgData name="Laura Muntané Farré" userId="42a4325b-c24d-4526-8219-2f1c8249d23b" providerId="ADAL" clId="{82325819-473D-4EF7-81E7-F71230EFADE8}" dt="2024-06-27T07:45:37.196" v="414" actId="478"/>
          <ac:picMkLst>
            <pc:docMk/>
            <pc:sldMk cId="690970370" sldId="266"/>
            <ac:picMk id="6" creationId="{2B1616B6-C5FE-350C-758D-2DC25DBF3518}"/>
          </ac:picMkLst>
        </pc:picChg>
        <pc:picChg chg="add mod">
          <ac:chgData name="Laura Muntané Farré" userId="42a4325b-c24d-4526-8219-2f1c8249d23b" providerId="ADAL" clId="{82325819-473D-4EF7-81E7-F71230EFADE8}" dt="2024-06-27T08:14:10.618" v="566" actId="1076"/>
          <ac:picMkLst>
            <pc:docMk/>
            <pc:sldMk cId="690970370" sldId="266"/>
            <ac:picMk id="11" creationId="{85E6E94E-3581-9A94-73ED-1FAD002AE2E1}"/>
          </ac:picMkLst>
        </pc:picChg>
        <pc:picChg chg="del">
          <ac:chgData name="Laura Muntané Farré" userId="42a4325b-c24d-4526-8219-2f1c8249d23b" providerId="ADAL" clId="{82325819-473D-4EF7-81E7-F71230EFADE8}" dt="2024-06-27T07:45:40.819" v="416" actId="478"/>
          <ac:picMkLst>
            <pc:docMk/>
            <pc:sldMk cId="690970370" sldId="266"/>
            <ac:picMk id="13" creationId="{345CA782-BD00-67A4-07E4-6C4C8E12765C}"/>
          </ac:picMkLst>
        </pc:picChg>
        <pc:picChg chg="add mod">
          <ac:chgData name="Laura Muntané Farré" userId="42a4325b-c24d-4526-8219-2f1c8249d23b" providerId="ADAL" clId="{82325819-473D-4EF7-81E7-F71230EFADE8}" dt="2024-06-27T08:14:34.205" v="574" actId="14100"/>
          <ac:picMkLst>
            <pc:docMk/>
            <pc:sldMk cId="690970370" sldId="266"/>
            <ac:picMk id="15" creationId="{C182A811-DEED-8A5D-60A6-9C8250C763B9}"/>
          </ac:picMkLst>
        </pc:picChg>
      </pc:sldChg>
      <pc:sldChg chg="addSp delSp modSp add mod">
        <pc:chgData name="Laura Muntané Farré" userId="42a4325b-c24d-4526-8219-2f1c8249d23b" providerId="ADAL" clId="{82325819-473D-4EF7-81E7-F71230EFADE8}" dt="2024-07-04T08:51:43.191" v="5475" actId="20577"/>
        <pc:sldMkLst>
          <pc:docMk/>
          <pc:sldMk cId="2907990315" sldId="267"/>
        </pc:sldMkLst>
        <pc:spChg chg="mod">
          <ac:chgData name="Laura Muntané Farré" userId="42a4325b-c24d-4526-8219-2f1c8249d23b" providerId="ADAL" clId="{82325819-473D-4EF7-81E7-F71230EFADE8}" dt="2024-07-04T08:51:43.191" v="5475" actId="20577"/>
          <ac:spMkLst>
            <pc:docMk/>
            <pc:sldMk cId="2907990315" sldId="267"/>
            <ac:spMk id="2" creationId="{8EB2A601-ED8C-B0B8-E1EC-200BCCC9ED32}"/>
          </ac:spMkLst>
        </pc:spChg>
        <pc:spChg chg="del">
          <ac:chgData name="Laura Muntané Farré" userId="42a4325b-c24d-4526-8219-2f1c8249d23b" providerId="ADAL" clId="{82325819-473D-4EF7-81E7-F71230EFADE8}" dt="2024-06-28T10:31:14.733" v="3900" actId="478"/>
          <ac:spMkLst>
            <pc:docMk/>
            <pc:sldMk cId="2907990315" sldId="267"/>
            <ac:spMk id="4" creationId="{78C8937E-025C-8CE7-D044-53BC2F6C074C}"/>
          </ac:spMkLst>
        </pc:spChg>
        <pc:spChg chg="add mod">
          <ac:chgData name="Laura Muntané Farré" userId="42a4325b-c24d-4526-8219-2f1c8249d23b" providerId="ADAL" clId="{82325819-473D-4EF7-81E7-F71230EFADE8}" dt="2024-06-28T07:39:04.129" v="2553" actId="14100"/>
          <ac:spMkLst>
            <pc:docMk/>
            <pc:sldMk cId="2907990315" sldId="267"/>
            <ac:spMk id="6" creationId="{1C9A7EB7-A4AE-A43A-CBBA-40DC847A1821}"/>
          </ac:spMkLst>
        </pc:spChg>
        <pc:spChg chg="del">
          <ac:chgData name="Laura Muntané Farré" userId="42a4325b-c24d-4526-8219-2f1c8249d23b" providerId="ADAL" clId="{82325819-473D-4EF7-81E7-F71230EFADE8}" dt="2024-06-27T07:59:36.330" v="475" actId="478"/>
          <ac:spMkLst>
            <pc:docMk/>
            <pc:sldMk cId="2907990315" sldId="267"/>
            <ac:spMk id="7" creationId="{95D34B94-D6F7-626E-E0A7-EF5C359B981D}"/>
          </ac:spMkLst>
        </pc:spChg>
        <pc:spChg chg="add mod">
          <ac:chgData name="Laura Muntané Farré" userId="42a4325b-c24d-4526-8219-2f1c8249d23b" providerId="ADAL" clId="{82325819-473D-4EF7-81E7-F71230EFADE8}" dt="2024-06-28T07:39:54.257" v="2626" actId="1038"/>
          <ac:spMkLst>
            <pc:docMk/>
            <pc:sldMk cId="2907990315" sldId="267"/>
            <ac:spMk id="7" creationId="{D1B7BAAE-7C53-7811-E062-3BE0733DB9A1}"/>
          </ac:spMkLst>
        </pc:spChg>
        <pc:spChg chg="add del mod">
          <ac:chgData name="Laura Muntané Farré" userId="42a4325b-c24d-4526-8219-2f1c8249d23b" providerId="ADAL" clId="{82325819-473D-4EF7-81E7-F71230EFADE8}" dt="2024-06-28T07:49:09.562" v="2731" actId="21"/>
          <ac:spMkLst>
            <pc:docMk/>
            <pc:sldMk cId="2907990315" sldId="267"/>
            <ac:spMk id="9" creationId="{C1446377-D2F9-EEB8-1BF0-1FA157406CE1}"/>
          </ac:spMkLst>
        </pc:spChg>
        <pc:spChg chg="add mod">
          <ac:chgData name="Laura Muntané Farré" userId="42a4325b-c24d-4526-8219-2f1c8249d23b" providerId="ADAL" clId="{82325819-473D-4EF7-81E7-F71230EFADE8}" dt="2024-06-28T10:31:15.041" v="3901"/>
          <ac:spMkLst>
            <pc:docMk/>
            <pc:sldMk cId="2907990315" sldId="267"/>
            <ac:spMk id="10" creationId="{8CF6422E-7191-2369-20A2-E5784A9F246D}"/>
          </ac:spMkLst>
        </pc:spChg>
        <pc:spChg chg="del">
          <ac:chgData name="Laura Muntané Farré" userId="42a4325b-c24d-4526-8219-2f1c8249d23b" providerId="ADAL" clId="{82325819-473D-4EF7-81E7-F71230EFADE8}" dt="2024-06-27T07:59:34.329" v="472" actId="478"/>
          <ac:spMkLst>
            <pc:docMk/>
            <pc:sldMk cId="2907990315" sldId="267"/>
            <ac:spMk id="10" creationId="{AFFB88CE-3CB7-F0F1-ECC9-8F2831B75AA1}"/>
          </ac:spMkLst>
        </pc:spChg>
        <pc:spChg chg="del">
          <ac:chgData name="Laura Muntané Farré" userId="42a4325b-c24d-4526-8219-2f1c8249d23b" providerId="ADAL" clId="{82325819-473D-4EF7-81E7-F71230EFADE8}" dt="2024-06-27T07:59:35.089" v="473" actId="478"/>
          <ac:spMkLst>
            <pc:docMk/>
            <pc:sldMk cId="2907990315" sldId="267"/>
            <ac:spMk id="12" creationId="{5CF8C30D-BEDC-86E4-F97A-73E39AAA23FE}"/>
          </ac:spMkLst>
        </pc:spChg>
        <pc:picChg chg="add mod modCrop">
          <ac:chgData name="Laura Muntané Farré" userId="42a4325b-c24d-4526-8219-2f1c8249d23b" providerId="ADAL" clId="{82325819-473D-4EF7-81E7-F71230EFADE8}" dt="2024-06-28T07:39:34.248" v="2563" actId="1076"/>
          <ac:picMkLst>
            <pc:docMk/>
            <pc:sldMk cId="2907990315" sldId="267"/>
            <ac:picMk id="5" creationId="{E37F67D2-6B35-414F-1F2F-2240461808FB}"/>
          </ac:picMkLst>
        </pc:picChg>
        <pc:picChg chg="del">
          <ac:chgData name="Laura Muntané Farré" userId="42a4325b-c24d-4526-8219-2f1c8249d23b" providerId="ADAL" clId="{82325819-473D-4EF7-81E7-F71230EFADE8}" dt="2024-06-27T07:59:32.714" v="471" actId="478"/>
          <ac:picMkLst>
            <pc:docMk/>
            <pc:sldMk cId="2907990315" sldId="267"/>
            <ac:picMk id="5" creationId="{EF9145AB-44E5-1179-1EF3-6E42B7E7792D}"/>
          </ac:picMkLst>
        </pc:picChg>
        <pc:picChg chg="add mod">
          <ac:chgData name="Laura Muntané Farré" userId="42a4325b-c24d-4526-8219-2f1c8249d23b" providerId="ADAL" clId="{82325819-473D-4EF7-81E7-F71230EFADE8}" dt="2024-06-28T07:40:12.215" v="2632" actId="1036"/>
          <ac:picMkLst>
            <pc:docMk/>
            <pc:sldMk cId="2907990315" sldId="267"/>
            <ac:picMk id="8" creationId="{3E29D106-70B9-167F-68BA-2F78B2A6DB34}"/>
          </ac:picMkLst>
        </pc:picChg>
        <pc:picChg chg="del">
          <ac:chgData name="Laura Muntané Farré" userId="42a4325b-c24d-4526-8219-2f1c8249d23b" providerId="ADAL" clId="{82325819-473D-4EF7-81E7-F71230EFADE8}" dt="2024-06-27T07:59:35.874" v="474" actId="478"/>
          <ac:picMkLst>
            <pc:docMk/>
            <pc:sldMk cId="2907990315" sldId="267"/>
            <ac:picMk id="11" creationId="{85E6E94E-3581-9A94-73ED-1FAD002AE2E1}"/>
          </ac:picMkLst>
        </pc:picChg>
      </pc:sldChg>
      <pc:sldChg chg="addSp delSp modSp add mod">
        <pc:chgData name="Laura Muntané Farré" userId="42a4325b-c24d-4526-8219-2f1c8249d23b" providerId="ADAL" clId="{82325819-473D-4EF7-81E7-F71230EFADE8}" dt="2024-06-28T10:31:07.369" v="3897"/>
        <pc:sldMkLst>
          <pc:docMk/>
          <pc:sldMk cId="2205435086" sldId="268"/>
        </pc:sldMkLst>
        <pc:spChg chg="add mod">
          <ac:chgData name="Laura Muntané Farré" userId="42a4325b-c24d-4526-8219-2f1c8249d23b" providerId="ADAL" clId="{82325819-473D-4EF7-81E7-F71230EFADE8}" dt="2024-06-28T10:31:07.369" v="3897"/>
          <ac:spMkLst>
            <pc:docMk/>
            <pc:sldMk cId="2205435086" sldId="268"/>
            <ac:spMk id="3" creationId="{B899FBCC-7209-6115-D9B4-E654278F4959}"/>
          </ac:spMkLst>
        </pc:spChg>
        <pc:spChg chg="del">
          <ac:chgData name="Laura Muntané Farré" userId="42a4325b-c24d-4526-8219-2f1c8249d23b" providerId="ADAL" clId="{82325819-473D-4EF7-81E7-F71230EFADE8}" dt="2024-06-28T10:31:07.067" v="3896" actId="478"/>
          <ac:spMkLst>
            <pc:docMk/>
            <pc:sldMk cId="2205435086" sldId="268"/>
            <ac:spMk id="4" creationId="{78C8937E-025C-8CE7-D044-53BC2F6C074C}"/>
          </ac:spMkLst>
        </pc:spChg>
        <pc:spChg chg="mod">
          <ac:chgData name="Laura Muntané Farré" userId="42a4325b-c24d-4526-8219-2f1c8249d23b" providerId="ADAL" clId="{82325819-473D-4EF7-81E7-F71230EFADE8}" dt="2024-06-27T12:29:07.790" v="2406" actId="1035"/>
          <ac:spMkLst>
            <pc:docMk/>
            <pc:sldMk cId="2205435086" sldId="268"/>
            <ac:spMk id="9" creationId="{CD008ABF-5CCA-A80D-B106-881501E42895}"/>
          </ac:spMkLst>
        </pc:spChg>
      </pc:sldChg>
      <pc:sldChg chg="addSp delSp modSp add mod ord">
        <pc:chgData name="Laura Muntané Farré" userId="42a4325b-c24d-4526-8219-2f1c8249d23b" providerId="ADAL" clId="{82325819-473D-4EF7-81E7-F71230EFADE8}" dt="2024-07-04T08:08:02.125" v="4628" actId="20577"/>
        <pc:sldMkLst>
          <pc:docMk/>
          <pc:sldMk cId="4288720883" sldId="269"/>
        </pc:sldMkLst>
        <pc:spChg chg="mod">
          <ac:chgData name="Laura Muntané Farré" userId="42a4325b-c24d-4526-8219-2f1c8249d23b" providerId="ADAL" clId="{82325819-473D-4EF7-81E7-F71230EFADE8}" dt="2024-07-04T08:08:02.125" v="4628" actId="20577"/>
          <ac:spMkLst>
            <pc:docMk/>
            <pc:sldMk cId="4288720883" sldId="269"/>
            <ac:spMk id="2" creationId="{12F54818-7204-EFC2-1963-882C046E1AAD}"/>
          </ac:spMkLst>
        </pc:spChg>
        <pc:spChg chg="mod">
          <ac:chgData name="Laura Muntané Farré" userId="42a4325b-c24d-4526-8219-2f1c8249d23b" providerId="ADAL" clId="{82325819-473D-4EF7-81E7-F71230EFADE8}" dt="2024-07-01T09:37:14.820" v="4181" actId="1036"/>
          <ac:spMkLst>
            <pc:docMk/>
            <pc:sldMk cId="4288720883" sldId="269"/>
            <ac:spMk id="3" creationId="{0E3F130C-1632-5246-018A-315633C83CA7}"/>
          </ac:spMkLst>
        </pc:spChg>
        <pc:spChg chg="del">
          <ac:chgData name="Laura Muntané Farré" userId="42a4325b-c24d-4526-8219-2f1c8249d23b" providerId="ADAL" clId="{82325819-473D-4EF7-81E7-F71230EFADE8}" dt="2024-06-28T10:30:21.917" v="3882" actId="478"/>
          <ac:spMkLst>
            <pc:docMk/>
            <pc:sldMk cId="4288720883" sldId="269"/>
            <ac:spMk id="4" creationId="{D52F2316-9592-5F2A-72CB-E1F4A797D3EB}"/>
          </ac:spMkLst>
        </pc:spChg>
        <pc:spChg chg="add mod">
          <ac:chgData name="Laura Muntané Farré" userId="42a4325b-c24d-4526-8219-2f1c8249d23b" providerId="ADAL" clId="{82325819-473D-4EF7-81E7-F71230EFADE8}" dt="2024-07-01T09:32:46.584" v="4119" actId="1076"/>
          <ac:spMkLst>
            <pc:docMk/>
            <pc:sldMk cId="4288720883" sldId="269"/>
            <ac:spMk id="4" creationId="{F7796D4E-0254-F0E9-B38D-8ACB9E8672C3}"/>
          </ac:spMkLst>
        </pc:spChg>
        <pc:spChg chg="add mod">
          <ac:chgData name="Laura Muntané Farré" userId="42a4325b-c24d-4526-8219-2f1c8249d23b" providerId="ADAL" clId="{82325819-473D-4EF7-81E7-F71230EFADE8}" dt="2024-06-28T10:30:22.345" v="3883"/>
          <ac:spMkLst>
            <pc:docMk/>
            <pc:sldMk cId="4288720883" sldId="269"/>
            <ac:spMk id="5" creationId="{F8FF98B0-97D8-7AE1-7DD7-1B29D16632F5}"/>
          </ac:spMkLst>
        </pc:spChg>
        <pc:spChg chg="mod">
          <ac:chgData name="Laura Muntané Farré" userId="42a4325b-c24d-4526-8219-2f1c8249d23b" providerId="ADAL" clId="{82325819-473D-4EF7-81E7-F71230EFADE8}" dt="2024-07-01T09:32:38.314" v="4117" actId="1076"/>
          <ac:spMkLst>
            <pc:docMk/>
            <pc:sldMk cId="4288720883" sldId="269"/>
            <ac:spMk id="14" creationId="{D01FF9F9-91EC-2A61-665F-F83403722558}"/>
          </ac:spMkLst>
        </pc:spChg>
        <pc:picChg chg="add mod">
          <ac:chgData name="Laura Muntané Farré" userId="42a4325b-c24d-4526-8219-2f1c8249d23b" providerId="ADAL" clId="{82325819-473D-4EF7-81E7-F71230EFADE8}" dt="2024-07-01T09:36:56.372" v="4150" actId="1076"/>
          <ac:picMkLst>
            <pc:docMk/>
            <pc:sldMk cId="4288720883" sldId="269"/>
            <ac:picMk id="6" creationId="{366F29EC-1312-27ED-1E3B-B7ACB7632FBE}"/>
          </ac:picMkLst>
        </pc:picChg>
        <pc:picChg chg="del mod">
          <ac:chgData name="Laura Muntané Farré" userId="42a4325b-c24d-4526-8219-2f1c8249d23b" providerId="ADAL" clId="{82325819-473D-4EF7-81E7-F71230EFADE8}" dt="2024-07-01T09:36:48.034" v="4148" actId="478"/>
          <ac:picMkLst>
            <pc:docMk/>
            <pc:sldMk cId="4288720883" sldId="269"/>
            <ac:picMk id="10" creationId="{C692E435-EEC0-A102-F574-EE4134F74CFB}"/>
          </ac:picMkLst>
        </pc:picChg>
      </pc:sldChg>
      <pc:sldChg chg="addSp delSp modSp add del mod">
        <pc:chgData name="Laura Muntané Farré" userId="42a4325b-c24d-4526-8219-2f1c8249d23b" providerId="ADAL" clId="{82325819-473D-4EF7-81E7-F71230EFADE8}" dt="2024-06-27T11:32:26.469" v="1945" actId="2696"/>
        <pc:sldMkLst>
          <pc:docMk/>
          <pc:sldMk cId="4056150168" sldId="270"/>
        </pc:sldMkLst>
        <pc:spChg chg="add del mod">
          <ac:chgData name="Laura Muntané Farré" userId="42a4325b-c24d-4526-8219-2f1c8249d23b" providerId="ADAL" clId="{82325819-473D-4EF7-81E7-F71230EFADE8}" dt="2024-06-27T11:32:19.377" v="1943" actId="478"/>
          <ac:spMkLst>
            <pc:docMk/>
            <pc:sldMk cId="4056150168" sldId="270"/>
            <ac:spMk id="8" creationId="{ABB47FA2-6798-899C-81B6-741F60D17083}"/>
          </ac:spMkLst>
        </pc:spChg>
        <pc:spChg chg="add del mod">
          <ac:chgData name="Laura Muntané Farré" userId="42a4325b-c24d-4526-8219-2f1c8249d23b" providerId="ADAL" clId="{82325819-473D-4EF7-81E7-F71230EFADE8}" dt="2024-06-27T11:32:19.377" v="1943" actId="478"/>
          <ac:spMkLst>
            <pc:docMk/>
            <pc:sldMk cId="4056150168" sldId="270"/>
            <ac:spMk id="9" creationId="{D6A1A8F6-8F0C-921A-D358-88C6C3EEB622}"/>
          </ac:spMkLst>
        </pc:spChg>
        <pc:spChg chg="add del mod">
          <ac:chgData name="Laura Muntané Farré" userId="42a4325b-c24d-4526-8219-2f1c8249d23b" providerId="ADAL" clId="{82325819-473D-4EF7-81E7-F71230EFADE8}" dt="2024-06-27T11:32:19.377" v="1943" actId="478"/>
          <ac:spMkLst>
            <pc:docMk/>
            <pc:sldMk cId="4056150168" sldId="270"/>
            <ac:spMk id="10" creationId="{00BF374E-71AA-AE8B-A85E-FA3710FF2C36}"/>
          </ac:spMkLst>
        </pc:spChg>
        <pc:spChg chg="del">
          <ac:chgData name="Laura Muntané Farré" userId="42a4325b-c24d-4526-8219-2f1c8249d23b" providerId="ADAL" clId="{82325819-473D-4EF7-81E7-F71230EFADE8}" dt="2024-06-27T09:00:50.944" v="1191" actId="478"/>
          <ac:spMkLst>
            <pc:docMk/>
            <pc:sldMk cId="4056150168" sldId="270"/>
            <ac:spMk id="17" creationId="{44570056-8A1A-2599-611D-4CDB67E4975A}"/>
          </ac:spMkLst>
        </pc:spChg>
        <pc:spChg chg="del">
          <ac:chgData name="Laura Muntané Farré" userId="42a4325b-c24d-4526-8219-2f1c8249d23b" providerId="ADAL" clId="{82325819-473D-4EF7-81E7-F71230EFADE8}" dt="2024-06-27T09:00:52.393" v="1192" actId="478"/>
          <ac:spMkLst>
            <pc:docMk/>
            <pc:sldMk cId="4056150168" sldId="270"/>
            <ac:spMk id="18" creationId="{A4C64789-5D00-E3C3-2FED-92F9710EC685}"/>
          </ac:spMkLst>
        </pc:spChg>
        <pc:picChg chg="add del mod">
          <ac:chgData name="Laura Muntané Farré" userId="42a4325b-c24d-4526-8219-2f1c8249d23b" providerId="ADAL" clId="{82325819-473D-4EF7-81E7-F71230EFADE8}" dt="2024-06-27T11:32:16.259" v="1942" actId="478"/>
          <ac:picMkLst>
            <pc:docMk/>
            <pc:sldMk cId="4056150168" sldId="270"/>
            <ac:picMk id="5" creationId="{87407268-19DC-8BB7-4A45-FDE7BA8B4119}"/>
          </ac:picMkLst>
        </pc:picChg>
        <pc:picChg chg="add del mod modCrop">
          <ac:chgData name="Laura Muntané Farré" userId="42a4325b-c24d-4526-8219-2f1c8249d23b" providerId="ADAL" clId="{82325819-473D-4EF7-81E7-F71230EFADE8}" dt="2024-06-27T11:32:20.769" v="1944" actId="478"/>
          <ac:picMkLst>
            <pc:docMk/>
            <pc:sldMk cId="4056150168" sldId="270"/>
            <ac:picMk id="7" creationId="{C1AEE026-71FE-9FA9-8058-7B72DD6901D5}"/>
          </ac:picMkLst>
        </pc:picChg>
        <pc:picChg chg="del">
          <ac:chgData name="Laura Muntané Farré" userId="42a4325b-c24d-4526-8219-2f1c8249d23b" providerId="ADAL" clId="{82325819-473D-4EF7-81E7-F71230EFADE8}" dt="2024-06-27T09:00:49.928" v="1190" actId="478"/>
          <ac:picMkLst>
            <pc:docMk/>
            <pc:sldMk cId="4056150168" sldId="270"/>
            <ac:picMk id="16" creationId="{224B8809-01CA-C2A1-EFD6-2604B2FF8B26}"/>
          </ac:picMkLst>
        </pc:picChg>
      </pc:sldChg>
      <pc:sldChg chg="addSp delSp modSp add mod">
        <pc:chgData name="Laura Muntané Farré" userId="42a4325b-c24d-4526-8219-2f1c8249d23b" providerId="ADAL" clId="{82325819-473D-4EF7-81E7-F71230EFADE8}" dt="2024-07-10T08:45:24.156" v="6451" actId="20577"/>
        <pc:sldMkLst>
          <pc:docMk/>
          <pc:sldMk cId="1739618799" sldId="271"/>
        </pc:sldMkLst>
        <pc:spChg chg="mod">
          <ac:chgData name="Laura Muntané Farré" userId="42a4325b-c24d-4526-8219-2f1c8249d23b" providerId="ADAL" clId="{82325819-473D-4EF7-81E7-F71230EFADE8}" dt="2024-07-04T08:12:26.295" v="4719" actId="20577"/>
          <ac:spMkLst>
            <pc:docMk/>
            <pc:sldMk cId="1739618799" sldId="271"/>
            <ac:spMk id="2" creationId="{8EB2A601-ED8C-B0B8-E1EC-200BCCC9ED32}"/>
          </ac:spMkLst>
        </pc:spChg>
        <pc:spChg chg="del">
          <ac:chgData name="Laura Muntané Farré" userId="42a4325b-c24d-4526-8219-2f1c8249d23b" providerId="ADAL" clId="{82325819-473D-4EF7-81E7-F71230EFADE8}" dt="2024-06-28T10:30:42.323" v="3890" actId="478"/>
          <ac:spMkLst>
            <pc:docMk/>
            <pc:sldMk cId="1739618799" sldId="271"/>
            <ac:spMk id="4" creationId="{78C8937E-025C-8CE7-D044-53BC2F6C074C}"/>
          </ac:spMkLst>
        </pc:spChg>
        <pc:spChg chg="add mod">
          <ac:chgData name="Laura Muntané Farré" userId="42a4325b-c24d-4526-8219-2f1c8249d23b" providerId="ADAL" clId="{82325819-473D-4EF7-81E7-F71230EFADE8}" dt="2024-06-28T10:30:42.719" v="3891"/>
          <ac:spMkLst>
            <pc:docMk/>
            <pc:sldMk cId="1739618799" sldId="271"/>
            <ac:spMk id="7" creationId="{650C4B7C-8B99-8A04-120E-5072D9790074}"/>
          </ac:spMkLst>
        </pc:spChg>
        <pc:spChg chg="del">
          <ac:chgData name="Laura Muntané Farré" userId="42a4325b-c24d-4526-8219-2f1c8249d23b" providerId="ADAL" clId="{82325819-473D-4EF7-81E7-F71230EFADE8}" dt="2024-06-27T09:06:09.177" v="1333" actId="478"/>
          <ac:spMkLst>
            <pc:docMk/>
            <pc:sldMk cId="1739618799" sldId="271"/>
            <ac:spMk id="8" creationId="{ABB47FA2-6798-899C-81B6-741F60D17083}"/>
          </ac:spMkLst>
        </pc:spChg>
        <pc:spChg chg="del mod">
          <ac:chgData name="Laura Muntané Farré" userId="42a4325b-c24d-4526-8219-2f1c8249d23b" providerId="ADAL" clId="{82325819-473D-4EF7-81E7-F71230EFADE8}" dt="2024-06-27T09:06:11.001" v="1336" actId="478"/>
          <ac:spMkLst>
            <pc:docMk/>
            <pc:sldMk cId="1739618799" sldId="271"/>
            <ac:spMk id="9" creationId="{D6A1A8F6-8F0C-921A-D358-88C6C3EEB622}"/>
          </ac:spMkLst>
        </pc:spChg>
        <pc:spChg chg="del">
          <ac:chgData name="Laura Muntané Farré" userId="42a4325b-c24d-4526-8219-2f1c8249d23b" providerId="ADAL" clId="{82325819-473D-4EF7-81E7-F71230EFADE8}" dt="2024-06-27T09:06:09.680" v="1334" actId="478"/>
          <ac:spMkLst>
            <pc:docMk/>
            <pc:sldMk cId="1739618799" sldId="271"/>
            <ac:spMk id="10" creationId="{00BF374E-71AA-AE8B-A85E-FA3710FF2C36}"/>
          </ac:spMkLst>
        </pc:spChg>
        <pc:spChg chg="add mod">
          <ac:chgData name="Laura Muntané Farré" userId="42a4325b-c24d-4526-8219-2f1c8249d23b" providerId="ADAL" clId="{82325819-473D-4EF7-81E7-F71230EFADE8}" dt="2024-07-10T08:45:24.156" v="6451" actId="20577"/>
          <ac:spMkLst>
            <pc:docMk/>
            <pc:sldMk cId="1739618799" sldId="271"/>
            <ac:spMk id="11" creationId="{9F1641EC-9776-BE82-E2AE-BD3BC17A0488}"/>
          </ac:spMkLst>
        </pc:spChg>
        <pc:spChg chg="add mod">
          <ac:chgData name="Laura Muntané Farré" userId="42a4325b-c24d-4526-8219-2f1c8249d23b" providerId="ADAL" clId="{82325819-473D-4EF7-81E7-F71230EFADE8}" dt="2024-06-27T11:37:09.840" v="2102" actId="1076"/>
          <ac:spMkLst>
            <pc:docMk/>
            <pc:sldMk cId="1739618799" sldId="271"/>
            <ac:spMk id="13" creationId="{6BF59CA4-AF5E-29EB-81D9-774F47551867}"/>
          </ac:spMkLst>
        </pc:spChg>
        <pc:picChg chg="add mod">
          <ac:chgData name="Laura Muntané Farré" userId="42a4325b-c24d-4526-8219-2f1c8249d23b" providerId="ADAL" clId="{82325819-473D-4EF7-81E7-F71230EFADE8}" dt="2024-06-28T07:33:30.966" v="2510" actId="1076"/>
          <ac:picMkLst>
            <pc:docMk/>
            <pc:sldMk cId="1739618799" sldId="271"/>
            <ac:picMk id="5" creationId="{347BFD94-4F8E-3077-AD87-1198D4C86FDB}"/>
          </ac:picMkLst>
        </pc:picChg>
        <pc:picChg chg="del">
          <ac:chgData name="Laura Muntané Farré" userId="42a4325b-c24d-4526-8219-2f1c8249d23b" providerId="ADAL" clId="{82325819-473D-4EF7-81E7-F71230EFADE8}" dt="2024-06-27T09:06:11.473" v="1337" actId="478"/>
          <ac:picMkLst>
            <pc:docMk/>
            <pc:sldMk cId="1739618799" sldId="271"/>
            <ac:picMk id="5" creationId="{87407268-19DC-8BB7-4A45-FDE7BA8B4119}"/>
          </ac:picMkLst>
        </pc:picChg>
        <pc:picChg chg="add del mod modCrop">
          <ac:chgData name="Laura Muntané Farré" userId="42a4325b-c24d-4526-8219-2f1c8249d23b" providerId="ADAL" clId="{82325819-473D-4EF7-81E7-F71230EFADE8}" dt="2024-06-28T07:32:56.702" v="2499" actId="478"/>
          <ac:picMkLst>
            <pc:docMk/>
            <pc:sldMk cId="1739618799" sldId="271"/>
            <ac:picMk id="6" creationId="{D8546DBD-B71F-59F2-EACF-EAC497951D83}"/>
          </ac:picMkLst>
        </pc:picChg>
        <pc:picChg chg="del">
          <ac:chgData name="Laura Muntané Farré" userId="42a4325b-c24d-4526-8219-2f1c8249d23b" providerId="ADAL" clId="{82325819-473D-4EF7-81E7-F71230EFADE8}" dt="2024-06-27T09:06:07.880" v="1332" actId="478"/>
          <ac:picMkLst>
            <pc:docMk/>
            <pc:sldMk cId="1739618799" sldId="271"/>
            <ac:picMk id="7" creationId="{C1AEE026-71FE-9FA9-8058-7B72DD6901D5}"/>
          </ac:picMkLst>
        </pc:picChg>
        <pc:picChg chg="add mod">
          <ac:chgData name="Laura Muntané Farré" userId="42a4325b-c24d-4526-8219-2f1c8249d23b" providerId="ADAL" clId="{82325819-473D-4EF7-81E7-F71230EFADE8}" dt="2024-06-27T09:10:57.663" v="1442" actId="1038"/>
          <ac:picMkLst>
            <pc:docMk/>
            <pc:sldMk cId="1739618799" sldId="271"/>
            <ac:picMk id="12" creationId="{D7393F5F-892A-37DF-324E-CE1D54760546}"/>
          </ac:picMkLst>
        </pc:picChg>
      </pc:sldChg>
      <pc:sldChg chg="addSp delSp modSp add mod">
        <pc:chgData name="Laura Muntané Farré" userId="42a4325b-c24d-4526-8219-2f1c8249d23b" providerId="ADAL" clId="{82325819-473D-4EF7-81E7-F71230EFADE8}" dt="2024-07-10T07:34:18.119" v="6361" actId="478"/>
        <pc:sldMkLst>
          <pc:docMk/>
          <pc:sldMk cId="4084945320" sldId="272"/>
        </pc:sldMkLst>
        <pc:spChg chg="mod">
          <ac:chgData name="Laura Muntané Farré" userId="42a4325b-c24d-4526-8219-2f1c8249d23b" providerId="ADAL" clId="{82325819-473D-4EF7-81E7-F71230EFADE8}" dt="2024-07-04T08:12:36.319" v="4723" actId="20577"/>
          <ac:spMkLst>
            <pc:docMk/>
            <pc:sldMk cId="4084945320" sldId="272"/>
            <ac:spMk id="2" creationId="{8EB2A601-ED8C-B0B8-E1EC-200BCCC9ED32}"/>
          </ac:spMkLst>
        </pc:spChg>
        <pc:spChg chg="add mod">
          <ac:chgData name="Laura Muntané Farré" userId="42a4325b-c24d-4526-8219-2f1c8249d23b" providerId="ADAL" clId="{82325819-473D-4EF7-81E7-F71230EFADE8}" dt="2024-06-28T10:30:46.843" v="3893"/>
          <ac:spMkLst>
            <pc:docMk/>
            <pc:sldMk cId="4084945320" sldId="272"/>
            <ac:spMk id="3" creationId="{F74F27B4-B97F-C207-01C4-851F748EC15F}"/>
          </ac:spMkLst>
        </pc:spChg>
        <pc:spChg chg="del">
          <ac:chgData name="Laura Muntané Farré" userId="42a4325b-c24d-4526-8219-2f1c8249d23b" providerId="ADAL" clId="{82325819-473D-4EF7-81E7-F71230EFADE8}" dt="2024-06-28T10:30:46.476" v="3892" actId="478"/>
          <ac:spMkLst>
            <pc:docMk/>
            <pc:sldMk cId="4084945320" sldId="272"/>
            <ac:spMk id="4" creationId="{78C8937E-025C-8CE7-D044-53BC2F6C074C}"/>
          </ac:spMkLst>
        </pc:spChg>
        <pc:spChg chg="add mod">
          <ac:chgData name="Laura Muntané Farré" userId="42a4325b-c24d-4526-8219-2f1c8249d23b" providerId="ADAL" clId="{82325819-473D-4EF7-81E7-F71230EFADE8}" dt="2024-07-10T07:34:01.181" v="6351" actId="20577"/>
          <ac:spMkLst>
            <pc:docMk/>
            <pc:sldMk cId="4084945320" sldId="272"/>
            <ac:spMk id="7" creationId="{88287F51-94E3-B538-94C9-1F3D4A829754}"/>
          </ac:spMkLst>
        </pc:spChg>
        <pc:spChg chg="add mod">
          <ac:chgData name="Laura Muntané Farré" userId="42a4325b-c24d-4526-8219-2f1c8249d23b" providerId="ADAL" clId="{82325819-473D-4EF7-81E7-F71230EFADE8}" dt="2024-07-01T09:35:19.126" v="4137" actId="1076"/>
          <ac:spMkLst>
            <pc:docMk/>
            <pc:sldMk cId="4084945320" sldId="272"/>
            <ac:spMk id="8" creationId="{7C13066C-729B-88D3-73E0-FD725BC31FAB}"/>
          </ac:spMkLst>
        </pc:spChg>
        <pc:spChg chg="add mod">
          <ac:chgData name="Laura Muntané Farré" userId="42a4325b-c24d-4526-8219-2f1c8249d23b" providerId="ADAL" clId="{82325819-473D-4EF7-81E7-F71230EFADE8}" dt="2024-07-10T07:34:04.740" v="6359" actId="1037"/>
          <ac:spMkLst>
            <pc:docMk/>
            <pc:sldMk cId="4084945320" sldId="272"/>
            <ac:spMk id="10" creationId="{1825F537-4D53-5562-ED17-E1D496DB305C}"/>
          </ac:spMkLst>
        </pc:spChg>
        <pc:spChg chg="del">
          <ac:chgData name="Laura Muntané Farré" userId="42a4325b-c24d-4526-8219-2f1c8249d23b" providerId="ADAL" clId="{82325819-473D-4EF7-81E7-F71230EFADE8}" dt="2024-06-27T09:11:30.415" v="1445" actId="478"/>
          <ac:spMkLst>
            <pc:docMk/>
            <pc:sldMk cId="4084945320" sldId="272"/>
            <ac:spMk id="11" creationId="{9F1641EC-9776-BE82-E2AE-BD3BC17A0488}"/>
          </ac:spMkLst>
        </pc:spChg>
        <pc:spChg chg="del">
          <ac:chgData name="Laura Muntané Farré" userId="42a4325b-c24d-4526-8219-2f1c8249d23b" providerId="ADAL" clId="{82325819-473D-4EF7-81E7-F71230EFADE8}" dt="2024-07-10T07:34:18.119" v="6361" actId="478"/>
          <ac:spMkLst>
            <pc:docMk/>
            <pc:sldMk cId="4084945320" sldId="272"/>
            <ac:spMk id="19" creationId="{268C5B70-B101-CAAC-857E-6CB2C276C0AF}"/>
          </ac:spMkLst>
        </pc:spChg>
        <pc:picChg chg="add mod ord">
          <ac:chgData name="Laura Muntané Farré" userId="42a4325b-c24d-4526-8219-2f1c8249d23b" providerId="ADAL" clId="{82325819-473D-4EF7-81E7-F71230EFADE8}" dt="2024-07-10T07:34:14.451" v="6360" actId="1076"/>
          <ac:picMkLst>
            <pc:docMk/>
            <pc:sldMk cId="4084945320" sldId="272"/>
            <ac:picMk id="5" creationId="{308748C3-0850-DFDA-F9C4-1C04D6E4936F}"/>
          </ac:picMkLst>
        </pc:picChg>
        <pc:picChg chg="add del mod">
          <ac:chgData name="Laura Muntané Farré" userId="42a4325b-c24d-4526-8219-2f1c8249d23b" providerId="ADAL" clId="{82325819-473D-4EF7-81E7-F71230EFADE8}" dt="2024-06-27T11:41:59.835" v="2144" actId="478"/>
          <ac:picMkLst>
            <pc:docMk/>
            <pc:sldMk cId="4084945320" sldId="272"/>
            <ac:picMk id="5" creationId="{88329E74-3D89-93C5-3F90-F54AD1F74BBC}"/>
          </ac:picMkLst>
        </pc:picChg>
        <pc:picChg chg="del">
          <ac:chgData name="Laura Muntané Farré" userId="42a4325b-c24d-4526-8219-2f1c8249d23b" providerId="ADAL" clId="{82325819-473D-4EF7-81E7-F71230EFADE8}" dt="2024-06-27T09:11:29.200" v="1444" actId="478"/>
          <ac:picMkLst>
            <pc:docMk/>
            <pc:sldMk cId="4084945320" sldId="272"/>
            <ac:picMk id="6" creationId="{D8546DBD-B71F-59F2-EACF-EAC497951D83}"/>
          </ac:picMkLst>
        </pc:picChg>
        <pc:picChg chg="add mod">
          <ac:chgData name="Laura Muntané Farré" userId="42a4325b-c24d-4526-8219-2f1c8249d23b" providerId="ADAL" clId="{82325819-473D-4EF7-81E7-F71230EFADE8}" dt="2024-07-01T09:35:19.126" v="4137" actId="1076"/>
          <ac:picMkLst>
            <pc:docMk/>
            <pc:sldMk cId="4084945320" sldId="272"/>
            <ac:picMk id="9" creationId="{365D5EFC-1232-91F0-EC8C-D95A66CA195E}"/>
          </ac:picMkLst>
        </pc:picChg>
        <pc:picChg chg="del">
          <ac:chgData name="Laura Muntané Farré" userId="42a4325b-c24d-4526-8219-2f1c8249d23b" providerId="ADAL" clId="{82325819-473D-4EF7-81E7-F71230EFADE8}" dt="2024-06-27T09:11:31.345" v="1446" actId="478"/>
          <ac:picMkLst>
            <pc:docMk/>
            <pc:sldMk cId="4084945320" sldId="272"/>
            <ac:picMk id="12" creationId="{D7393F5F-892A-37DF-324E-CE1D54760546}"/>
          </ac:picMkLst>
        </pc:picChg>
        <pc:picChg chg="add mod">
          <ac:chgData name="Laura Muntané Farré" userId="42a4325b-c24d-4526-8219-2f1c8249d23b" providerId="ADAL" clId="{82325819-473D-4EF7-81E7-F71230EFADE8}" dt="2024-06-27T11:39:19.956" v="2129" actId="1076"/>
          <ac:picMkLst>
            <pc:docMk/>
            <pc:sldMk cId="4084945320" sldId="272"/>
            <ac:picMk id="13" creationId="{99C07279-5CC3-ACDE-0B8E-6EEA3F9274B3}"/>
          </ac:picMkLst>
        </pc:picChg>
        <pc:picChg chg="add mod">
          <ac:chgData name="Laura Muntané Farré" userId="42a4325b-c24d-4526-8219-2f1c8249d23b" providerId="ADAL" clId="{82325819-473D-4EF7-81E7-F71230EFADE8}" dt="2024-07-10T07:33:57.255" v="6349" actId="1038"/>
          <ac:picMkLst>
            <pc:docMk/>
            <pc:sldMk cId="4084945320" sldId="272"/>
            <ac:picMk id="15" creationId="{962621E4-2199-187C-299B-D0A587BA19DD}"/>
          </ac:picMkLst>
        </pc:picChg>
        <pc:picChg chg="add del mod ord">
          <ac:chgData name="Laura Muntané Farré" userId="42a4325b-c24d-4526-8219-2f1c8249d23b" providerId="ADAL" clId="{82325819-473D-4EF7-81E7-F71230EFADE8}" dt="2024-07-10T07:33:27.357" v="6320" actId="478"/>
          <ac:picMkLst>
            <pc:docMk/>
            <pc:sldMk cId="4084945320" sldId="272"/>
            <ac:picMk id="17" creationId="{5453B024-6817-00FE-EA82-871A8C1F4017}"/>
          </ac:picMkLst>
        </pc:picChg>
      </pc:sldChg>
      <pc:sldChg chg="addSp delSp modSp new mod ord">
        <pc:chgData name="Laura Muntané Farré" userId="42a4325b-c24d-4526-8219-2f1c8249d23b" providerId="ADAL" clId="{82325819-473D-4EF7-81E7-F71230EFADE8}" dt="2024-07-10T08:45:14.350" v="6449" actId="20577"/>
        <pc:sldMkLst>
          <pc:docMk/>
          <pc:sldMk cId="2502761052" sldId="273"/>
        </pc:sldMkLst>
        <pc:spChg chg="mod">
          <ac:chgData name="Laura Muntané Farré" userId="42a4325b-c24d-4526-8219-2f1c8249d23b" providerId="ADAL" clId="{82325819-473D-4EF7-81E7-F71230EFADE8}" dt="2024-07-04T08:12:22.987" v="4715" actId="20577"/>
          <ac:spMkLst>
            <pc:docMk/>
            <pc:sldMk cId="2502761052" sldId="273"/>
            <ac:spMk id="2" creationId="{C775D1CB-6BFE-0F95-4056-FFC1B3F18853}"/>
          </ac:spMkLst>
        </pc:spChg>
        <pc:spChg chg="del">
          <ac:chgData name="Laura Muntané Farré" userId="42a4325b-c24d-4526-8219-2f1c8249d23b" providerId="ADAL" clId="{82325819-473D-4EF7-81E7-F71230EFADE8}" dt="2024-06-27T10:46:35.130" v="1836"/>
          <ac:spMkLst>
            <pc:docMk/>
            <pc:sldMk cId="2502761052" sldId="273"/>
            <ac:spMk id="3" creationId="{48C19946-D5D3-9851-5061-03AD71117C79}"/>
          </ac:spMkLst>
        </pc:spChg>
        <pc:spChg chg="add mod">
          <ac:chgData name="Laura Muntané Farré" userId="42a4325b-c24d-4526-8219-2f1c8249d23b" providerId="ADAL" clId="{82325819-473D-4EF7-81E7-F71230EFADE8}" dt="2024-06-28T10:30:35.202" v="3889"/>
          <ac:spMkLst>
            <pc:docMk/>
            <pc:sldMk cId="2502761052" sldId="273"/>
            <ac:spMk id="3" creationId="{69A4200D-4214-B055-905B-A767772AC607}"/>
          </ac:spMkLst>
        </pc:spChg>
        <pc:spChg chg="del mod">
          <ac:chgData name="Laura Muntané Farré" userId="42a4325b-c24d-4526-8219-2f1c8249d23b" providerId="ADAL" clId="{82325819-473D-4EF7-81E7-F71230EFADE8}" dt="2024-06-28T10:30:34.780" v="3888" actId="478"/>
          <ac:spMkLst>
            <pc:docMk/>
            <pc:sldMk cId="2502761052" sldId="273"/>
            <ac:spMk id="4" creationId="{041E4F2C-2539-FCC3-D530-F0357E81D6C9}"/>
          </ac:spMkLst>
        </pc:spChg>
        <pc:spChg chg="add del mod">
          <ac:chgData name="Laura Muntané Farré" userId="42a4325b-c24d-4526-8219-2f1c8249d23b" providerId="ADAL" clId="{82325819-473D-4EF7-81E7-F71230EFADE8}" dt="2024-06-27T10:49:15.325" v="1847" actId="478"/>
          <ac:spMkLst>
            <pc:docMk/>
            <pc:sldMk cId="2502761052" sldId="273"/>
            <ac:spMk id="7" creationId="{613E6296-DF79-670A-5056-3C441FE42E99}"/>
          </ac:spMkLst>
        </pc:spChg>
        <pc:spChg chg="add mod">
          <ac:chgData name="Laura Muntané Farré" userId="42a4325b-c24d-4526-8219-2f1c8249d23b" providerId="ADAL" clId="{82325819-473D-4EF7-81E7-F71230EFADE8}" dt="2024-07-10T08:45:14.350" v="6449" actId="20577"/>
          <ac:spMkLst>
            <pc:docMk/>
            <pc:sldMk cId="2502761052" sldId="273"/>
            <ac:spMk id="8" creationId="{65BC7D03-BDDF-39D7-2E97-C38E5BB3163D}"/>
          </ac:spMkLst>
        </pc:spChg>
        <pc:spChg chg="add mod">
          <ac:chgData name="Laura Muntané Farré" userId="42a4325b-c24d-4526-8219-2f1c8249d23b" providerId="ADAL" clId="{82325819-473D-4EF7-81E7-F71230EFADE8}" dt="2024-06-27T11:44:10.003" v="2169" actId="1076"/>
          <ac:spMkLst>
            <pc:docMk/>
            <pc:sldMk cId="2502761052" sldId="273"/>
            <ac:spMk id="12" creationId="{4C014698-30D0-D270-08F0-E4141C09FF18}"/>
          </ac:spMkLst>
        </pc:spChg>
        <pc:spChg chg="add mod">
          <ac:chgData name="Laura Muntané Farré" userId="42a4325b-c24d-4526-8219-2f1c8249d23b" providerId="ADAL" clId="{82325819-473D-4EF7-81E7-F71230EFADE8}" dt="2024-06-27T11:43:35.516" v="2155" actId="1076"/>
          <ac:spMkLst>
            <pc:docMk/>
            <pc:sldMk cId="2502761052" sldId="273"/>
            <ac:spMk id="13" creationId="{7F5B667B-BC46-D5A8-54F7-8DF8CD1D1BF6}"/>
          </ac:spMkLst>
        </pc:spChg>
        <pc:spChg chg="add mod">
          <ac:chgData name="Laura Muntané Farré" userId="42a4325b-c24d-4526-8219-2f1c8249d23b" providerId="ADAL" clId="{82325819-473D-4EF7-81E7-F71230EFADE8}" dt="2024-06-27T11:43:31.977" v="2154" actId="1076"/>
          <ac:spMkLst>
            <pc:docMk/>
            <pc:sldMk cId="2502761052" sldId="273"/>
            <ac:spMk id="14" creationId="{EC552919-3B5E-7CB1-CBEC-CE618073B89A}"/>
          </ac:spMkLst>
        </pc:spChg>
        <pc:spChg chg="add mod">
          <ac:chgData name="Laura Muntané Farré" userId="42a4325b-c24d-4526-8219-2f1c8249d23b" providerId="ADAL" clId="{82325819-473D-4EF7-81E7-F71230EFADE8}" dt="2024-06-27T11:43:27.435" v="2152" actId="1076"/>
          <ac:spMkLst>
            <pc:docMk/>
            <pc:sldMk cId="2502761052" sldId="273"/>
            <ac:spMk id="16" creationId="{26094BDA-8C88-4D45-F4E7-9E8949227A8C}"/>
          </ac:spMkLst>
        </pc:spChg>
        <pc:spChg chg="add mod">
          <ac:chgData name="Laura Muntané Farré" userId="42a4325b-c24d-4526-8219-2f1c8249d23b" providerId="ADAL" clId="{82325819-473D-4EF7-81E7-F71230EFADE8}" dt="2024-07-01T09:37:37.078" v="4182" actId="6549"/>
          <ac:spMkLst>
            <pc:docMk/>
            <pc:sldMk cId="2502761052" sldId="273"/>
            <ac:spMk id="20" creationId="{566C3FD4-D33B-64FC-0A7E-DCED31CD5F10}"/>
          </ac:spMkLst>
        </pc:spChg>
        <pc:spChg chg="add mod">
          <ac:chgData name="Laura Muntané Farré" userId="42a4325b-c24d-4526-8219-2f1c8249d23b" providerId="ADAL" clId="{82325819-473D-4EF7-81E7-F71230EFADE8}" dt="2024-06-27T12:25:10.173" v="2213" actId="1076"/>
          <ac:spMkLst>
            <pc:docMk/>
            <pc:sldMk cId="2502761052" sldId="273"/>
            <ac:spMk id="21" creationId="{B1BF6F91-6400-2BB7-5AF0-EC47FBF11CA1}"/>
          </ac:spMkLst>
        </pc:spChg>
        <pc:picChg chg="add mod">
          <ac:chgData name="Laura Muntané Farré" userId="42a4325b-c24d-4526-8219-2f1c8249d23b" providerId="ADAL" clId="{82325819-473D-4EF7-81E7-F71230EFADE8}" dt="2024-06-27T11:43:19.673" v="2151" actId="14100"/>
          <ac:picMkLst>
            <pc:docMk/>
            <pc:sldMk cId="2502761052" sldId="273"/>
            <ac:picMk id="6" creationId="{797D974D-25DF-D01E-3C3A-996C0E217B2A}"/>
          </ac:picMkLst>
        </pc:picChg>
        <pc:picChg chg="add mod">
          <ac:chgData name="Laura Muntané Farré" userId="42a4325b-c24d-4526-8219-2f1c8249d23b" providerId="ADAL" clId="{82325819-473D-4EF7-81E7-F71230EFADE8}" dt="2024-06-27T10:50:30.296" v="1895" actId="1076"/>
          <ac:picMkLst>
            <pc:docMk/>
            <pc:sldMk cId="2502761052" sldId="273"/>
            <ac:picMk id="9" creationId="{86F9976C-05B8-F4D0-EFD1-75D8444CADB9}"/>
          </ac:picMkLst>
        </pc:picChg>
        <pc:picChg chg="add mod">
          <ac:chgData name="Laura Muntané Farré" userId="42a4325b-c24d-4526-8219-2f1c8249d23b" providerId="ADAL" clId="{82325819-473D-4EF7-81E7-F71230EFADE8}" dt="2024-06-27T12:25:06.761" v="2212" actId="1076"/>
          <ac:picMkLst>
            <pc:docMk/>
            <pc:sldMk cId="2502761052" sldId="273"/>
            <ac:picMk id="10" creationId="{8C0FBCA6-6AC0-8FFA-F431-D5321E928A40}"/>
          </ac:picMkLst>
        </pc:picChg>
        <pc:picChg chg="add mod">
          <ac:chgData name="Laura Muntané Farré" userId="42a4325b-c24d-4526-8219-2f1c8249d23b" providerId="ADAL" clId="{82325819-473D-4EF7-81E7-F71230EFADE8}" dt="2024-06-27T12:24:53.241" v="2209" actId="1036"/>
          <ac:picMkLst>
            <pc:docMk/>
            <pc:sldMk cId="2502761052" sldId="273"/>
            <ac:picMk id="11" creationId="{6F12BD6F-C11E-4DC0-E782-4573C7A75A03}"/>
          </ac:picMkLst>
        </pc:picChg>
        <pc:picChg chg="add del mod">
          <ac:chgData name="Laura Muntané Farré" userId="42a4325b-c24d-4526-8219-2f1c8249d23b" providerId="ADAL" clId="{82325819-473D-4EF7-81E7-F71230EFADE8}" dt="2024-06-27T12:22:27.800" v="2194" actId="21"/>
          <ac:picMkLst>
            <pc:docMk/>
            <pc:sldMk cId="2502761052" sldId="273"/>
            <ac:picMk id="15" creationId="{3DA1C3A6-BE7E-B51E-9315-80F00F1FDAF6}"/>
          </ac:picMkLst>
        </pc:picChg>
        <pc:picChg chg="add del mod modCrop">
          <ac:chgData name="Laura Muntané Farré" userId="42a4325b-c24d-4526-8219-2f1c8249d23b" providerId="ADAL" clId="{82325819-473D-4EF7-81E7-F71230EFADE8}" dt="2024-06-27T11:46:52.947" v="2189" actId="1076"/>
          <ac:picMkLst>
            <pc:docMk/>
            <pc:sldMk cId="2502761052" sldId="273"/>
            <ac:picMk id="18" creationId="{1DA77CCD-7D47-2FBD-AE92-EE437E52266A}"/>
          </ac:picMkLst>
        </pc:picChg>
        <pc:picChg chg="add mod">
          <ac:chgData name="Laura Muntané Farré" userId="42a4325b-c24d-4526-8219-2f1c8249d23b" providerId="ADAL" clId="{82325819-473D-4EF7-81E7-F71230EFADE8}" dt="2024-06-27T12:22:36.265" v="2196" actId="1076"/>
          <ac:picMkLst>
            <pc:docMk/>
            <pc:sldMk cId="2502761052" sldId="273"/>
            <ac:picMk id="19" creationId="{8696DA9B-694B-BCA8-6439-214BEF078CB6}"/>
          </ac:picMkLst>
        </pc:picChg>
      </pc:sldChg>
      <pc:sldChg chg="addSp delSp modSp add mod">
        <pc:chgData name="Laura Muntané Farré" userId="42a4325b-c24d-4526-8219-2f1c8249d23b" providerId="ADAL" clId="{82325819-473D-4EF7-81E7-F71230EFADE8}" dt="2024-07-10T08:11:29.771" v="6446" actId="20577"/>
        <pc:sldMkLst>
          <pc:docMk/>
          <pc:sldMk cId="233064564" sldId="274"/>
        </pc:sldMkLst>
        <pc:spChg chg="mod">
          <ac:chgData name="Laura Muntané Farré" userId="42a4325b-c24d-4526-8219-2f1c8249d23b" providerId="ADAL" clId="{82325819-473D-4EF7-81E7-F71230EFADE8}" dt="2024-07-04T09:09:25.556" v="5896" actId="20577"/>
          <ac:spMkLst>
            <pc:docMk/>
            <pc:sldMk cId="233064564" sldId="274"/>
            <ac:spMk id="2" creationId="{8EB2A601-ED8C-B0B8-E1EC-200BCCC9ED32}"/>
          </ac:spMkLst>
        </pc:spChg>
        <pc:spChg chg="del">
          <ac:chgData name="Laura Muntané Farré" userId="42a4325b-c24d-4526-8219-2f1c8249d23b" providerId="ADAL" clId="{82325819-473D-4EF7-81E7-F71230EFADE8}" dt="2024-06-28T10:31:33.004" v="3902" actId="478"/>
          <ac:spMkLst>
            <pc:docMk/>
            <pc:sldMk cId="233064564" sldId="274"/>
            <ac:spMk id="4" creationId="{78C8937E-025C-8CE7-D044-53BC2F6C074C}"/>
          </ac:spMkLst>
        </pc:spChg>
        <pc:spChg chg="del">
          <ac:chgData name="Laura Muntané Farré" userId="42a4325b-c24d-4526-8219-2f1c8249d23b" providerId="ADAL" clId="{82325819-473D-4EF7-81E7-F71230EFADE8}" dt="2024-06-28T07:40:39.591" v="2642" actId="478"/>
          <ac:spMkLst>
            <pc:docMk/>
            <pc:sldMk cId="233064564" sldId="274"/>
            <ac:spMk id="6" creationId="{1C9A7EB7-A4AE-A43A-CBBA-40DC847A1821}"/>
          </ac:spMkLst>
        </pc:spChg>
        <pc:spChg chg="del">
          <ac:chgData name="Laura Muntané Farré" userId="42a4325b-c24d-4526-8219-2f1c8249d23b" providerId="ADAL" clId="{82325819-473D-4EF7-81E7-F71230EFADE8}" dt="2024-06-28T07:40:40.601" v="2643" actId="478"/>
          <ac:spMkLst>
            <pc:docMk/>
            <pc:sldMk cId="233064564" sldId="274"/>
            <ac:spMk id="7" creationId="{D1B7BAAE-7C53-7811-E062-3BE0733DB9A1}"/>
          </ac:spMkLst>
        </pc:spChg>
        <pc:spChg chg="add mod">
          <ac:chgData name="Laura Muntané Farré" userId="42a4325b-c24d-4526-8219-2f1c8249d23b" providerId="ADAL" clId="{82325819-473D-4EF7-81E7-F71230EFADE8}" dt="2024-07-10T07:35:00.651" v="6362" actId="20577"/>
          <ac:spMkLst>
            <pc:docMk/>
            <pc:sldMk cId="233064564" sldId="274"/>
            <ac:spMk id="10" creationId="{92D2C538-A183-F970-2214-4F30B19C3A96}"/>
          </ac:spMkLst>
        </pc:spChg>
        <pc:spChg chg="add mod">
          <ac:chgData name="Laura Muntané Farré" userId="42a4325b-c24d-4526-8219-2f1c8249d23b" providerId="ADAL" clId="{82325819-473D-4EF7-81E7-F71230EFADE8}" dt="2024-07-10T08:11:29.771" v="6446" actId="20577"/>
          <ac:spMkLst>
            <pc:docMk/>
            <pc:sldMk cId="233064564" sldId="274"/>
            <ac:spMk id="11" creationId="{6D95FA42-B41D-9170-666E-E3E82DDCF0A0}"/>
          </ac:spMkLst>
        </pc:spChg>
        <pc:spChg chg="add mod">
          <ac:chgData name="Laura Muntané Farré" userId="42a4325b-c24d-4526-8219-2f1c8249d23b" providerId="ADAL" clId="{82325819-473D-4EF7-81E7-F71230EFADE8}" dt="2024-06-28T07:49:25.050" v="2737" actId="1076"/>
          <ac:spMkLst>
            <pc:docMk/>
            <pc:sldMk cId="233064564" sldId="274"/>
            <ac:spMk id="12" creationId="{C1446377-D2F9-EEB8-1BF0-1FA157406CE1}"/>
          </ac:spMkLst>
        </pc:spChg>
        <pc:spChg chg="add del mod">
          <ac:chgData name="Laura Muntané Farré" userId="42a4325b-c24d-4526-8219-2f1c8249d23b" providerId="ADAL" clId="{82325819-473D-4EF7-81E7-F71230EFADE8}" dt="2024-06-28T07:50:34.759" v="2758"/>
          <ac:spMkLst>
            <pc:docMk/>
            <pc:sldMk cId="233064564" sldId="274"/>
            <ac:spMk id="14" creationId="{8B5168FD-7540-C9B5-9ACE-0004FCB9DEF4}"/>
          </ac:spMkLst>
        </pc:spChg>
        <pc:spChg chg="add mod">
          <ac:chgData name="Laura Muntané Farré" userId="42a4325b-c24d-4526-8219-2f1c8249d23b" providerId="ADAL" clId="{82325819-473D-4EF7-81E7-F71230EFADE8}" dt="2024-06-28T07:51:12.217" v="2770" actId="404"/>
          <ac:spMkLst>
            <pc:docMk/>
            <pc:sldMk cId="233064564" sldId="274"/>
            <ac:spMk id="15" creationId="{C06066D5-0826-91CF-DD2C-15E30827C183}"/>
          </ac:spMkLst>
        </pc:spChg>
        <pc:spChg chg="add mod">
          <ac:chgData name="Laura Muntané Farré" userId="42a4325b-c24d-4526-8219-2f1c8249d23b" providerId="ADAL" clId="{82325819-473D-4EF7-81E7-F71230EFADE8}" dt="2024-07-10T07:41:27.330" v="6435" actId="1036"/>
          <ac:spMkLst>
            <pc:docMk/>
            <pc:sldMk cId="233064564" sldId="274"/>
            <ac:spMk id="16" creationId="{0624F8D8-B060-783B-DF73-0A2FC5F29AFC}"/>
          </ac:spMkLst>
        </pc:spChg>
        <pc:spChg chg="add mod">
          <ac:chgData name="Laura Muntané Farré" userId="42a4325b-c24d-4526-8219-2f1c8249d23b" providerId="ADAL" clId="{82325819-473D-4EF7-81E7-F71230EFADE8}" dt="2024-06-28T07:50:50.537" v="2763" actId="1076"/>
          <ac:spMkLst>
            <pc:docMk/>
            <pc:sldMk cId="233064564" sldId="274"/>
            <ac:spMk id="17" creationId="{6D382400-D22B-699B-CB3D-88BACDDB36F1}"/>
          </ac:spMkLst>
        </pc:spChg>
        <pc:spChg chg="add mod">
          <ac:chgData name="Laura Muntané Farré" userId="42a4325b-c24d-4526-8219-2f1c8249d23b" providerId="ADAL" clId="{82325819-473D-4EF7-81E7-F71230EFADE8}" dt="2024-07-10T07:41:22.954" v="6425" actId="14100"/>
          <ac:spMkLst>
            <pc:docMk/>
            <pc:sldMk cId="233064564" sldId="274"/>
            <ac:spMk id="18" creationId="{1FB187EA-2DB9-9E81-5D65-6ECE5C4FB05B}"/>
          </ac:spMkLst>
        </pc:spChg>
        <pc:spChg chg="add mod">
          <ac:chgData name="Laura Muntané Farré" userId="42a4325b-c24d-4526-8219-2f1c8249d23b" providerId="ADAL" clId="{82325819-473D-4EF7-81E7-F71230EFADE8}" dt="2024-06-28T10:31:33.454" v="3903"/>
          <ac:spMkLst>
            <pc:docMk/>
            <pc:sldMk cId="233064564" sldId="274"/>
            <ac:spMk id="19" creationId="{C63A6CD2-0CD3-65C4-655A-4B0DDA0EF127}"/>
          </ac:spMkLst>
        </pc:spChg>
        <pc:picChg chg="del">
          <ac:chgData name="Laura Muntané Farré" userId="42a4325b-c24d-4526-8219-2f1c8249d23b" providerId="ADAL" clId="{82325819-473D-4EF7-81E7-F71230EFADE8}" dt="2024-06-28T07:40:35.785" v="2640" actId="478"/>
          <ac:picMkLst>
            <pc:docMk/>
            <pc:sldMk cId="233064564" sldId="274"/>
            <ac:picMk id="5" creationId="{E37F67D2-6B35-414F-1F2F-2240461808FB}"/>
          </ac:picMkLst>
        </pc:picChg>
        <pc:picChg chg="del">
          <ac:chgData name="Laura Muntané Farré" userId="42a4325b-c24d-4526-8219-2f1c8249d23b" providerId="ADAL" clId="{82325819-473D-4EF7-81E7-F71230EFADE8}" dt="2024-06-28T07:40:38.356" v="2641" actId="478"/>
          <ac:picMkLst>
            <pc:docMk/>
            <pc:sldMk cId="233064564" sldId="274"/>
            <ac:picMk id="8" creationId="{3E29D106-70B9-167F-68BA-2F78B2A6DB34}"/>
          </ac:picMkLst>
        </pc:picChg>
        <pc:picChg chg="add mod">
          <ac:chgData name="Laura Muntané Farré" userId="42a4325b-c24d-4526-8219-2f1c8249d23b" providerId="ADAL" clId="{82325819-473D-4EF7-81E7-F71230EFADE8}" dt="2024-07-10T07:41:21.369" v="6424" actId="14100"/>
          <ac:picMkLst>
            <pc:docMk/>
            <pc:sldMk cId="233064564" sldId="274"/>
            <ac:picMk id="9" creationId="{5F21F6A9-D3D1-FE1A-5733-AA883CBF579D}"/>
          </ac:picMkLst>
        </pc:picChg>
        <pc:picChg chg="add mod">
          <ac:chgData name="Laura Muntané Farré" userId="42a4325b-c24d-4526-8219-2f1c8249d23b" providerId="ADAL" clId="{82325819-473D-4EF7-81E7-F71230EFADE8}" dt="2024-06-28T07:49:31.539" v="2739" actId="1076"/>
          <ac:picMkLst>
            <pc:docMk/>
            <pc:sldMk cId="233064564" sldId="274"/>
            <ac:picMk id="13" creationId="{D8D705A2-1CCF-698A-9AF9-1F802D088AD7}"/>
          </ac:picMkLst>
        </pc:picChg>
      </pc:sldChg>
      <pc:sldChg chg="addSp delSp modSp add mod">
        <pc:chgData name="Laura Muntané Farré" userId="42a4325b-c24d-4526-8219-2f1c8249d23b" providerId="ADAL" clId="{82325819-473D-4EF7-81E7-F71230EFADE8}" dt="2024-07-10T07:35:46.079" v="6404" actId="20577"/>
        <pc:sldMkLst>
          <pc:docMk/>
          <pc:sldMk cId="4156045734" sldId="275"/>
        </pc:sldMkLst>
        <pc:spChg chg="mod">
          <ac:chgData name="Laura Muntané Farré" userId="42a4325b-c24d-4526-8219-2f1c8249d23b" providerId="ADAL" clId="{82325819-473D-4EF7-81E7-F71230EFADE8}" dt="2024-07-04T09:49:28.956" v="6061" actId="20577"/>
          <ac:spMkLst>
            <pc:docMk/>
            <pc:sldMk cId="4156045734" sldId="275"/>
            <ac:spMk id="2" creationId="{8EB2A601-ED8C-B0B8-E1EC-200BCCC9ED32}"/>
          </ac:spMkLst>
        </pc:spChg>
        <pc:spChg chg="del">
          <ac:chgData name="Laura Muntané Farré" userId="42a4325b-c24d-4526-8219-2f1c8249d23b" providerId="ADAL" clId="{82325819-473D-4EF7-81E7-F71230EFADE8}" dt="2024-06-28T10:31:37.763" v="3904" actId="478"/>
          <ac:spMkLst>
            <pc:docMk/>
            <pc:sldMk cId="4156045734" sldId="275"/>
            <ac:spMk id="4" creationId="{78C8937E-025C-8CE7-D044-53BC2F6C074C}"/>
          </ac:spMkLst>
        </pc:spChg>
        <pc:spChg chg="add mod">
          <ac:chgData name="Laura Muntané Farré" userId="42a4325b-c24d-4526-8219-2f1c8249d23b" providerId="ADAL" clId="{82325819-473D-4EF7-81E7-F71230EFADE8}" dt="2024-06-28T07:54:29.269" v="2977" actId="1076"/>
          <ac:spMkLst>
            <pc:docMk/>
            <pc:sldMk cId="4156045734" sldId="275"/>
            <ac:spMk id="7" creationId="{0E3C8D22-F541-7C56-34F5-F87B33F6007C}"/>
          </ac:spMkLst>
        </pc:spChg>
        <pc:spChg chg="add mod">
          <ac:chgData name="Laura Muntané Farré" userId="42a4325b-c24d-4526-8219-2f1c8249d23b" providerId="ADAL" clId="{82325819-473D-4EF7-81E7-F71230EFADE8}" dt="2024-07-10T07:35:46.079" v="6404" actId="20577"/>
          <ac:spMkLst>
            <pc:docMk/>
            <pc:sldMk cId="4156045734" sldId="275"/>
            <ac:spMk id="8" creationId="{7A812C72-746A-0CCE-FDE4-80254D3ABC44}"/>
          </ac:spMkLst>
        </pc:spChg>
        <pc:spChg chg="mod">
          <ac:chgData name="Laura Muntané Farré" userId="42a4325b-c24d-4526-8219-2f1c8249d23b" providerId="ADAL" clId="{82325819-473D-4EF7-81E7-F71230EFADE8}" dt="2024-06-28T07:52:58.536" v="2865" actId="1076"/>
          <ac:spMkLst>
            <pc:docMk/>
            <pc:sldMk cId="4156045734" sldId="275"/>
            <ac:spMk id="10" creationId="{92D2C538-A183-F970-2214-4F30B19C3A96}"/>
          </ac:spMkLst>
        </pc:spChg>
        <pc:spChg chg="del">
          <ac:chgData name="Laura Muntané Farré" userId="42a4325b-c24d-4526-8219-2f1c8249d23b" providerId="ADAL" clId="{82325819-473D-4EF7-81E7-F71230EFADE8}" dt="2024-06-28T07:51:37.960" v="2773" actId="478"/>
          <ac:spMkLst>
            <pc:docMk/>
            <pc:sldMk cId="4156045734" sldId="275"/>
            <ac:spMk id="11" creationId="{6D95FA42-B41D-9170-666E-E3E82DDCF0A0}"/>
          </ac:spMkLst>
        </pc:spChg>
        <pc:spChg chg="del">
          <ac:chgData name="Laura Muntané Farré" userId="42a4325b-c24d-4526-8219-2f1c8249d23b" providerId="ADAL" clId="{82325819-473D-4EF7-81E7-F71230EFADE8}" dt="2024-06-28T07:51:37.960" v="2773" actId="478"/>
          <ac:spMkLst>
            <pc:docMk/>
            <pc:sldMk cId="4156045734" sldId="275"/>
            <ac:spMk id="12" creationId="{C1446377-D2F9-EEB8-1BF0-1FA157406CE1}"/>
          </ac:spMkLst>
        </pc:spChg>
        <pc:spChg chg="add mod">
          <ac:chgData name="Laura Muntané Farré" userId="42a4325b-c24d-4526-8219-2f1c8249d23b" providerId="ADAL" clId="{82325819-473D-4EF7-81E7-F71230EFADE8}" dt="2024-06-28T07:55:38.310" v="2985" actId="14100"/>
          <ac:spMkLst>
            <pc:docMk/>
            <pc:sldMk cId="4156045734" sldId="275"/>
            <ac:spMk id="14" creationId="{29418920-4056-1E9A-F9BB-2ECC02C80313}"/>
          </ac:spMkLst>
        </pc:spChg>
        <pc:spChg chg="del">
          <ac:chgData name="Laura Muntané Farré" userId="42a4325b-c24d-4526-8219-2f1c8249d23b" providerId="ADAL" clId="{82325819-473D-4EF7-81E7-F71230EFADE8}" dt="2024-06-28T07:51:37.960" v="2773" actId="478"/>
          <ac:spMkLst>
            <pc:docMk/>
            <pc:sldMk cId="4156045734" sldId="275"/>
            <ac:spMk id="15" creationId="{C06066D5-0826-91CF-DD2C-15E30827C183}"/>
          </ac:spMkLst>
        </pc:spChg>
        <pc:spChg chg="del">
          <ac:chgData name="Laura Muntané Farré" userId="42a4325b-c24d-4526-8219-2f1c8249d23b" providerId="ADAL" clId="{82325819-473D-4EF7-81E7-F71230EFADE8}" dt="2024-06-28T07:51:37.960" v="2773" actId="478"/>
          <ac:spMkLst>
            <pc:docMk/>
            <pc:sldMk cId="4156045734" sldId="275"/>
            <ac:spMk id="16" creationId="{0624F8D8-B060-783B-DF73-0A2FC5F29AFC}"/>
          </ac:spMkLst>
        </pc:spChg>
        <pc:spChg chg="del">
          <ac:chgData name="Laura Muntané Farré" userId="42a4325b-c24d-4526-8219-2f1c8249d23b" providerId="ADAL" clId="{82325819-473D-4EF7-81E7-F71230EFADE8}" dt="2024-06-28T07:51:37.960" v="2773" actId="478"/>
          <ac:spMkLst>
            <pc:docMk/>
            <pc:sldMk cId="4156045734" sldId="275"/>
            <ac:spMk id="17" creationId="{6D382400-D22B-699B-CB3D-88BACDDB36F1}"/>
          </ac:spMkLst>
        </pc:spChg>
        <pc:spChg chg="del">
          <ac:chgData name="Laura Muntané Farré" userId="42a4325b-c24d-4526-8219-2f1c8249d23b" providerId="ADAL" clId="{82325819-473D-4EF7-81E7-F71230EFADE8}" dt="2024-06-28T07:51:37.960" v="2773" actId="478"/>
          <ac:spMkLst>
            <pc:docMk/>
            <pc:sldMk cId="4156045734" sldId="275"/>
            <ac:spMk id="18" creationId="{1FB187EA-2DB9-9E81-5D65-6ECE5C4FB05B}"/>
          </ac:spMkLst>
        </pc:spChg>
        <pc:spChg chg="add mod">
          <ac:chgData name="Laura Muntané Farré" userId="42a4325b-c24d-4526-8219-2f1c8249d23b" providerId="ADAL" clId="{82325819-473D-4EF7-81E7-F71230EFADE8}" dt="2024-06-28T10:31:38.072" v="3905"/>
          <ac:spMkLst>
            <pc:docMk/>
            <pc:sldMk cId="4156045734" sldId="275"/>
            <ac:spMk id="19" creationId="{D7487DB9-A45E-55FC-FD8F-723A3DC3CE31}"/>
          </ac:spMkLst>
        </pc:spChg>
        <pc:picChg chg="add mod modCrop">
          <ac:chgData name="Laura Muntané Farré" userId="42a4325b-c24d-4526-8219-2f1c8249d23b" providerId="ADAL" clId="{82325819-473D-4EF7-81E7-F71230EFADE8}" dt="2024-06-28T07:54:29.269" v="2977" actId="1076"/>
          <ac:picMkLst>
            <pc:docMk/>
            <pc:sldMk cId="4156045734" sldId="275"/>
            <ac:picMk id="5" creationId="{53DD22C4-266D-4605-73EE-92EEF3C95297}"/>
          </ac:picMkLst>
        </pc:picChg>
        <pc:picChg chg="add mod">
          <ac:chgData name="Laura Muntané Farré" userId="42a4325b-c24d-4526-8219-2f1c8249d23b" providerId="ADAL" clId="{82325819-473D-4EF7-81E7-F71230EFADE8}" dt="2024-06-28T07:55:44.198" v="2986" actId="1076"/>
          <ac:picMkLst>
            <pc:docMk/>
            <pc:sldMk cId="4156045734" sldId="275"/>
            <ac:picMk id="6" creationId="{B77809EA-14F5-95AD-B8CB-21700ECE62F5}"/>
          </ac:picMkLst>
        </pc:picChg>
        <pc:picChg chg="del">
          <ac:chgData name="Laura Muntané Farré" userId="42a4325b-c24d-4526-8219-2f1c8249d23b" providerId="ADAL" clId="{82325819-473D-4EF7-81E7-F71230EFADE8}" dt="2024-06-28T07:51:34.656" v="2772" actId="478"/>
          <ac:picMkLst>
            <pc:docMk/>
            <pc:sldMk cId="4156045734" sldId="275"/>
            <ac:picMk id="9" creationId="{5F21F6A9-D3D1-FE1A-5733-AA883CBF579D}"/>
          </ac:picMkLst>
        </pc:picChg>
        <pc:picChg chg="del">
          <ac:chgData name="Laura Muntané Farré" userId="42a4325b-c24d-4526-8219-2f1c8249d23b" providerId="ADAL" clId="{82325819-473D-4EF7-81E7-F71230EFADE8}" dt="2024-06-28T07:51:37.960" v="2773" actId="478"/>
          <ac:picMkLst>
            <pc:docMk/>
            <pc:sldMk cId="4156045734" sldId="275"/>
            <ac:picMk id="13" creationId="{D8D705A2-1CCF-698A-9AF9-1F802D088AD7}"/>
          </ac:picMkLst>
        </pc:picChg>
      </pc:sldChg>
      <pc:sldChg chg="addSp delSp modSp add del mod">
        <pc:chgData name="Laura Muntané Farré" userId="42a4325b-c24d-4526-8219-2f1c8249d23b" providerId="ADAL" clId="{82325819-473D-4EF7-81E7-F71230EFADE8}" dt="2024-06-28T08:11:36.789" v="3146" actId="2696"/>
        <pc:sldMkLst>
          <pc:docMk/>
          <pc:sldMk cId="2218477191" sldId="276"/>
        </pc:sldMkLst>
        <pc:spChg chg="mod">
          <ac:chgData name="Laura Muntané Farré" userId="42a4325b-c24d-4526-8219-2f1c8249d23b" providerId="ADAL" clId="{82325819-473D-4EF7-81E7-F71230EFADE8}" dt="2024-06-28T08:10:07.602" v="3107" actId="108"/>
          <ac:spMkLst>
            <pc:docMk/>
            <pc:sldMk cId="2218477191" sldId="276"/>
            <ac:spMk id="2" creationId="{8EB2A601-ED8C-B0B8-E1EC-200BCCC9ED32}"/>
          </ac:spMkLst>
        </pc:spChg>
        <pc:spChg chg="add mod">
          <ac:chgData name="Laura Muntané Farré" userId="42a4325b-c24d-4526-8219-2f1c8249d23b" providerId="ADAL" clId="{82325819-473D-4EF7-81E7-F71230EFADE8}" dt="2024-06-28T07:58:36.759" v="3051" actId="20577"/>
          <ac:spMkLst>
            <pc:docMk/>
            <pc:sldMk cId="2218477191" sldId="276"/>
            <ac:spMk id="3" creationId="{33B380ED-75D8-7B4E-6202-42FEA84147AB}"/>
          </ac:spMkLst>
        </pc:spChg>
        <pc:spChg chg="del">
          <ac:chgData name="Laura Muntané Farré" userId="42a4325b-c24d-4526-8219-2f1c8249d23b" providerId="ADAL" clId="{82325819-473D-4EF7-81E7-F71230EFADE8}" dt="2024-06-28T07:56:54.064" v="2988" actId="478"/>
          <ac:spMkLst>
            <pc:docMk/>
            <pc:sldMk cId="2218477191" sldId="276"/>
            <ac:spMk id="7" creationId="{0E3C8D22-F541-7C56-34F5-F87B33F6007C}"/>
          </ac:spMkLst>
        </pc:spChg>
        <pc:spChg chg="del">
          <ac:chgData name="Laura Muntané Farré" userId="42a4325b-c24d-4526-8219-2f1c8249d23b" providerId="ADAL" clId="{82325819-473D-4EF7-81E7-F71230EFADE8}" dt="2024-06-28T07:56:54.064" v="2988" actId="478"/>
          <ac:spMkLst>
            <pc:docMk/>
            <pc:sldMk cId="2218477191" sldId="276"/>
            <ac:spMk id="8" creationId="{7A812C72-746A-0CCE-FDE4-80254D3ABC44}"/>
          </ac:spMkLst>
        </pc:spChg>
        <pc:spChg chg="del">
          <ac:chgData name="Laura Muntané Farré" userId="42a4325b-c24d-4526-8219-2f1c8249d23b" providerId="ADAL" clId="{82325819-473D-4EF7-81E7-F71230EFADE8}" dt="2024-06-28T07:56:54.064" v="2988" actId="478"/>
          <ac:spMkLst>
            <pc:docMk/>
            <pc:sldMk cId="2218477191" sldId="276"/>
            <ac:spMk id="10" creationId="{92D2C538-A183-F970-2214-4F30B19C3A96}"/>
          </ac:spMkLst>
        </pc:spChg>
        <pc:spChg chg="del">
          <ac:chgData name="Laura Muntané Farré" userId="42a4325b-c24d-4526-8219-2f1c8249d23b" providerId="ADAL" clId="{82325819-473D-4EF7-81E7-F71230EFADE8}" dt="2024-06-28T07:56:54.064" v="2988" actId="478"/>
          <ac:spMkLst>
            <pc:docMk/>
            <pc:sldMk cId="2218477191" sldId="276"/>
            <ac:spMk id="14" creationId="{29418920-4056-1E9A-F9BB-2ECC02C80313}"/>
          </ac:spMkLst>
        </pc:spChg>
        <pc:picChg chg="del">
          <ac:chgData name="Laura Muntané Farré" userId="42a4325b-c24d-4526-8219-2f1c8249d23b" providerId="ADAL" clId="{82325819-473D-4EF7-81E7-F71230EFADE8}" dt="2024-06-28T07:56:54.064" v="2988" actId="478"/>
          <ac:picMkLst>
            <pc:docMk/>
            <pc:sldMk cId="2218477191" sldId="276"/>
            <ac:picMk id="5" creationId="{53DD22C4-266D-4605-73EE-92EEF3C95297}"/>
          </ac:picMkLst>
        </pc:picChg>
        <pc:picChg chg="del">
          <ac:chgData name="Laura Muntané Farré" userId="42a4325b-c24d-4526-8219-2f1c8249d23b" providerId="ADAL" clId="{82325819-473D-4EF7-81E7-F71230EFADE8}" dt="2024-06-28T07:56:54.064" v="2988" actId="478"/>
          <ac:picMkLst>
            <pc:docMk/>
            <pc:sldMk cId="2218477191" sldId="276"/>
            <ac:picMk id="6" creationId="{B77809EA-14F5-95AD-B8CB-21700ECE62F5}"/>
          </ac:picMkLst>
        </pc:picChg>
        <pc:picChg chg="add mod modCrop">
          <ac:chgData name="Laura Muntané Farré" userId="42a4325b-c24d-4526-8219-2f1c8249d23b" providerId="ADAL" clId="{82325819-473D-4EF7-81E7-F71230EFADE8}" dt="2024-06-28T07:58:34.048" v="3049" actId="1076"/>
          <ac:picMkLst>
            <pc:docMk/>
            <pc:sldMk cId="2218477191" sldId="276"/>
            <ac:picMk id="11" creationId="{37732EE3-F0D7-068A-CD12-422D44488394}"/>
          </ac:picMkLst>
        </pc:picChg>
      </pc:sldChg>
      <pc:sldChg chg="addSp delSp modSp add mod ord">
        <pc:chgData name="Laura Muntané Farré" userId="42a4325b-c24d-4526-8219-2f1c8249d23b" providerId="ADAL" clId="{82325819-473D-4EF7-81E7-F71230EFADE8}" dt="2024-07-04T08:53:05.037" v="5629" actId="20577"/>
        <pc:sldMkLst>
          <pc:docMk/>
          <pc:sldMk cId="3673652459" sldId="277"/>
        </pc:sldMkLst>
        <pc:spChg chg="mod">
          <ac:chgData name="Laura Muntané Farré" userId="42a4325b-c24d-4526-8219-2f1c8249d23b" providerId="ADAL" clId="{82325819-473D-4EF7-81E7-F71230EFADE8}" dt="2024-07-04T08:53:05.037" v="5629" actId="20577"/>
          <ac:spMkLst>
            <pc:docMk/>
            <pc:sldMk cId="3673652459" sldId="277"/>
            <ac:spMk id="2" creationId="{8EB2A601-ED8C-B0B8-E1EC-200BCCC9ED32}"/>
          </ac:spMkLst>
        </pc:spChg>
        <pc:spChg chg="del">
          <ac:chgData name="Laura Muntané Farré" userId="42a4325b-c24d-4526-8219-2f1c8249d23b" providerId="ADAL" clId="{82325819-473D-4EF7-81E7-F71230EFADE8}" dt="2024-06-28T08:06:38.920" v="3054" actId="478"/>
          <ac:spMkLst>
            <pc:docMk/>
            <pc:sldMk cId="3673652459" sldId="277"/>
            <ac:spMk id="3" creationId="{33B380ED-75D8-7B4E-6202-42FEA84147AB}"/>
          </ac:spMkLst>
        </pc:spChg>
        <pc:spChg chg="del">
          <ac:chgData name="Laura Muntané Farré" userId="42a4325b-c24d-4526-8219-2f1c8249d23b" providerId="ADAL" clId="{82325819-473D-4EF7-81E7-F71230EFADE8}" dt="2024-06-28T10:31:42.112" v="3906" actId="478"/>
          <ac:spMkLst>
            <pc:docMk/>
            <pc:sldMk cId="3673652459" sldId="277"/>
            <ac:spMk id="4" creationId="{78C8937E-025C-8CE7-D044-53BC2F6C074C}"/>
          </ac:spMkLst>
        </pc:spChg>
        <pc:spChg chg="add del mod">
          <ac:chgData name="Laura Muntané Farré" userId="42a4325b-c24d-4526-8219-2f1c8249d23b" providerId="ADAL" clId="{82325819-473D-4EF7-81E7-F71230EFADE8}" dt="2024-06-28T08:15:41.631" v="3242" actId="20577"/>
          <ac:spMkLst>
            <pc:docMk/>
            <pc:sldMk cId="3673652459" sldId="277"/>
            <ac:spMk id="7" creationId="{3CFAEAC5-600E-A0D8-6BF8-24A732986005}"/>
          </ac:spMkLst>
        </pc:spChg>
        <pc:spChg chg="add del mod">
          <ac:chgData name="Laura Muntané Farré" userId="42a4325b-c24d-4526-8219-2f1c8249d23b" providerId="ADAL" clId="{82325819-473D-4EF7-81E7-F71230EFADE8}" dt="2024-06-28T08:08:40.847" v="3098" actId="478"/>
          <ac:spMkLst>
            <pc:docMk/>
            <pc:sldMk cId="3673652459" sldId="277"/>
            <ac:spMk id="8" creationId="{0527F4BF-79F0-0E23-C6EC-2CB81FE39F7C}"/>
          </ac:spMkLst>
        </pc:spChg>
        <pc:spChg chg="add mod">
          <ac:chgData name="Laura Muntané Farré" userId="42a4325b-c24d-4526-8219-2f1c8249d23b" providerId="ADAL" clId="{82325819-473D-4EF7-81E7-F71230EFADE8}" dt="2024-06-28T10:31:42.441" v="3907"/>
          <ac:spMkLst>
            <pc:docMk/>
            <pc:sldMk cId="3673652459" sldId="277"/>
            <ac:spMk id="10" creationId="{9835B9CF-5F4C-0D5E-5BCA-E24638420BB9}"/>
          </ac:spMkLst>
        </pc:spChg>
        <pc:picChg chg="add mod">
          <ac:chgData name="Laura Muntané Farré" userId="42a4325b-c24d-4526-8219-2f1c8249d23b" providerId="ADAL" clId="{82325819-473D-4EF7-81E7-F71230EFADE8}" dt="2024-06-28T08:07:56.762" v="3091" actId="1076"/>
          <ac:picMkLst>
            <pc:docMk/>
            <pc:sldMk cId="3673652459" sldId="277"/>
            <ac:picMk id="6" creationId="{AD39BD42-7BEB-D1BB-9257-2D0F871C6074}"/>
          </ac:picMkLst>
        </pc:picChg>
        <pc:picChg chg="add mod">
          <ac:chgData name="Laura Muntané Farré" userId="42a4325b-c24d-4526-8219-2f1c8249d23b" providerId="ADAL" clId="{82325819-473D-4EF7-81E7-F71230EFADE8}" dt="2024-06-28T08:08:53.078" v="3102" actId="1076"/>
          <ac:picMkLst>
            <pc:docMk/>
            <pc:sldMk cId="3673652459" sldId="277"/>
            <ac:picMk id="9" creationId="{A41872C1-CD62-854F-F34C-176D42756BA0}"/>
          </ac:picMkLst>
        </pc:picChg>
        <pc:picChg chg="del">
          <ac:chgData name="Laura Muntané Farré" userId="42a4325b-c24d-4526-8219-2f1c8249d23b" providerId="ADAL" clId="{82325819-473D-4EF7-81E7-F71230EFADE8}" dt="2024-06-28T08:06:37.425" v="3053" actId="478"/>
          <ac:picMkLst>
            <pc:docMk/>
            <pc:sldMk cId="3673652459" sldId="277"/>
            <ac:picMk id="11" creationId="{37732EE3-F0D7-068A-CD12-422D44488394}"/>
          </ac:picMkLst>
        </pc:picChg>
      </pc:sldChg>
      <pc:sldChg chg="addSp delSp modSp add mod">
        <pc:chgData name="Laura Muntané Farré" userId="42a4325b-c24d-4526-8219-2f1c8249d23b" providerId="ADAL" clId="{82325819-473D-4EF7-81E7-F71230EFADE8}" dt="2024-07-04T10:13:03.328" v="6226" actId="1076"/>
        <pc:sldMkLst>
          <pc:docMk/>
          <pc:sldMk cId="755269702" sldId="278"/>
        </pc:sldMkLst>
        <pc:spChg chg="mod">
          <ac:chgData name="Laura Muntané Farré" userId="42a4325b-c24d-4526-8219-2f1c8249d23b" providerId="ADAL" clId="{82325819-473D-4EF7-81E7-F71230EFADE8}" dt="2024-06-28T08:10:26.669" v="3118" actId="255"/>
          <ac:spMkLst>
            <pc:docMk/>
            <pc:sldMk cId="755269702" sldId="278"/>
            <ac:spMk id="2" creationId="{8EB2A601-ED8C-B0B8-E1EC-200BCCC9ED32}"/>
          </ac:spMkLst>
        </pc:spChg>
        <pc:spChg chg="mod">
          <ac:chgData name="Laura Muntané Farré" userId="42a4325b-c24d-4526-8219-2f1c8249d23b" providerId="ADAL" clId="{82325819-473D-4EF7-81E7-F71230EFADE8}" dt="2024-06-28T08:10:55.188" v="3136" actId="20577"/>
          <ac:spMkLst>
            <pc:docMk/>
            <pc:sldMk cId="755269702" sldId="278"/>
            <ac:spMk id="3" creationId="{33B380ED-75D8-7B4E-6202-42FEA84147AB}"/>
          </ac:spMkLst>
        </pc:spChg>
        <pc:spChg chg="del">
          <ac:chgData name="Laura Muntané Farré" userId="42a4325b-c24d-4526-8219-2f1c8249d23b" providerId="ADAL" clId="{82325819-473D-4EF7-81E7-F71230EFADE8}" dt="2024-06-28T10:31:46.285" v="3908" actId="478"/>
          <ac:spMkLst>
            <pc:docMk/>
            <pc:sldMk cId="755269702" sldId="278"/>
            <ac:spMk id="4" creationId="{78C8937E-025C-8CE7-D044-53BC2F6C074C}"/>
          </ac:spMkLst>
        </pc:spChg>
        <pc:spChg chg="add mod ord">
          <ac:chgData name="Laura Muntané Farré" userId="42a4325b-c24d-4526-8219-2f1c8249d23b" providerId="ADAL" clId="{82325819-473D-4EF7-81E7-F71230EFADE8}" dt="2024-06-28T08:14:04.545" v="3191" actId="14100"/>
          <ac:spMkLst>
            <pc:docMk/>
            <pc:sldMk cId="755269702" sldId="278"/>
            <ac:spMk id="8" creationId="{28D0A8C8-1A84-67DA-ACD5-DA6554AA0187}"/>
          </ac:spMkLst>
        </pc:spChg>
        <pc:spChg chg="add mod">
          <ac:chgData name="Laura Muntané Farré" userId="42a4325b-c24d-4526-8219-2f1c8249d23b" providerId="ADAL" clId="{82325819-473D-4EF7-81E7-F71230EFADE8}" dt="2024-07-04T09:26:09.395" v="5908" actId="20577"/>
          <ac:spMkLst>
            <pc:docMk/>
            <pc:sldMk cId="755269702" sldId="278"/>
            <ac:spMk id="9" creationId="{240ABE9D-CED8-006C-388A-7FD4434D10CB}"/>
          </ac:spMkLst>
        </pc:spChg>
        <pc:spChg chg="add mod">
          <ac:chgData name="Laura Muntané Farré" userId="42a4325b-c24d-4526-8219-2f1c8249d23b" providerId="ADAL" clId="{82325819-473D-4EF7-81E7-F71230EFADE8}" dt="2024-07-04T10:12:57.715" v="6225" actId="1076"/>
          <ac:spMkLst>
            <pc:docMk/>
            <pc:sldMk cId="755269702" sldId="278"/>
            <ac:spMk id="15" creationId="{2C2A3DBB-E4FE-7D38-0C19-80154FF50850}"/>
          </ac:spMkLst>
        </pc:spChg>
        <pc:spChg chg="add mod">
          <ac:chgData name="Laura Muntané Farré" userId="42a4325b-c24d-4526-8219-2f1c8249d23b" providerId="ADAL" clId="{82325819-473D-4EF7-81E7-F71230EFADE8}" dt="2024-07-04T09:26:24.797" v="5909" actId="1076"/>
          <ac:spMkLst>
            <pc:docMk/>
            <pc:sldMk cId="755269702" sldId="278"/>
            <ac:spMk id="16" creationId="{A49897FD-D905-6086-D3D4-6C0B45BC819D}"/>
          </ac:spMkLst>
        </pc:spChg>
        <pc:spChg chg="add mod">
          <ac:chgData name="Laura Muntané Farré" userId="42a4325b-c24d-4526-8219-2f1c8249d23b" providerId="ADAL" clId="{82325819-473D-4EF7-81E7-F71230EFADE8}" dt="2024-07-04T10:13:03.328" v="6226" actId="1076"/>
          <ac:spMkLst>
            <pc:docMk/>
            <pc:sldMk cId="755269702" sldId="278"/>
            <ac:spMk id="17" creationId="{4B3CC0A8-67DE-D3FC-E44E-DE3B502BBF8A}"/>
          </ac:spMkLst>
        </pc:spChg>
        <pc:spChg chg="add mod">
          <ac:chgData name="Laura Muntané Farré" userId="42a4325b-c24d-4526-8219-2f1c8249d23b" providerId="ADAL" clId="{82325819-473D-4EF7-81E7-F71230EFADE8}" dt="2024-06-28T08:15:07.384" v="3230" actId="1076"/>
          <ac:spMkLst>
            <pc:docMk/>
            <pc:sldMk cId="755269702" sldId="278"/>
            <ac:spMk id="18" creationId="{E324A875-E08F-D2A4-B85A-5201E57F49C6}"/>
          </ac:spMkLst>
        </pc:spChg>
        <pc:spChg chg="add mod">
          <ac:chgData name="Laura Muntané Farré" userId="42a4325b-c24d-4526-8219-2f1c8249d23b" providerId="ADAL" clId="{82325819-473D-4EF7-81E7-F71230EFADE8}" dt="2024-06-28T10:31:46.599" v="3909"/>
          <ac:spMkLst>
            <pc:docMk/>
            <pc:sldMk cId="755269702" sldId="278"/>
            <ac:spMk id="20" creationId="{50A2CE66-F80F-3F97-250A-F57C62DB9C43}"/>
          </ac:spMkLst>
        </pc:spChg>
        <pc:grpChg chg="add mod ord">
          <ac:chgData name="Laura Muntané Farré" userId="42a4325b-c24d-4526-8219-2f1c8249d23b" providerId="ADAL" clId="{82325819-473D-4EF7-81E7-F71230EFADE8}" dt="2024-07-04T10:12:55.735" v="6224" actId="1076"/>
          <ac:grpSpMkLst>
            <pc:docMk/>
            <pc:sldMk cId="755269702" sldId="278"/>
            <ac:grpSpMk id="4" creationId="{768D4D6B-8CD1-F7B9-9CB9-F8B0E4D4FFFC}"/>
          </ac:grpSpMkLst>
        </pc:grpChg>
        <pc:picChg chg="mod">
          <ac:chgData name="Laura Muntané Farré" userId="42a4325b-c24d-4526-8219-2f1c8249d23b" providerId="ADAL" clId="{82325819-473D-4EF7-81E7-F71230EFADE8}" dt="2024-07-04T10:12:47.096" v="6221"/>
          <ac:picMkLst>
            <pc:docMk/>
            <pc:sldMk cId="755269702" sldId="278"/>
            <ac:picMk id="5" creationId="{D6C89933-7D80-A3D8-9B3E-9A2C225D0D62}"/>
          </ac:picMkLst>
        </pc:picChg>
        <pc:picChg chg="add del mod">
          <ac:chgData name="Laura Muntané Farré" userId="42a4325b-c24d-4526-8219-2f1c8249d23b" providerId="ADAL" clId="{82325819-473D-4EF7-81E7-F71230EFADE8}" dt="2024-06-28T08:11:11.775" v="3139" actId="478"/>
          <ac:picMkLst>
            <pc:docMk/>
            <pc:sldMk cId="755269702" sldId="278"/>
            <ac:picMk id="6" creationId="{2C3A3D0C-A684-FE8C-4122-94B0697C4CC9}"/>
          </ac:picMkLst>
        </pc:picChg>
        <pc:picChg chg="mod">
          <ac:chgData name="Laura Muntané Farré" userId="42a4325b-c24d-4526-8219-2f1c8249d23b" providerId="ADAL" clId="{82325819-473D-4EF7-81E7-F71230EFADE8}" dt="2024-07-04T10:12:47.096" v="6221"/>
          <ac:picMkLst>
            <pc:docMk/>
            <pc:sldMk cId="755269702" sldId="278"/>
            <ac:picMk id="6" creationId="{DB2B48D0-6481-FC1B-8527-42CF2E2C35D3}"/>
          </ac:picMkLst>
        </pc:picChg>
        <pc:picChg chg="add del mod modCrop">
          <ac:chgData name="Laura Muntané Farré" userId="42a4325b-c24d-4526-8219-2f1c8249d23b" providerId="ADAL" clId="{82325819-473D-4EF7-81E7-F71230EFADE8}" dt="2024-07-04T10:12:36.316" v="6219" actId="478"/>
          <ac:picMkLst>
            <pc:docMk/>
            <pc:sldMk cId="755269702" sldId="278"/>
            <ac:picMk id="7" creationId="{4917A0A5-EF7D-293D-055D-BD4FEE111E2B}"/>
          </ac:picMkLst>
        </pc:picChg>
        <pc:picChg chg="mod">
          <ac:chgData name="Laura Muntané Farré" userId="42a4325b-c24d-4526-8219-2f1c8249d23b" providerId="ADAL" clId="{82325819-473D-4EF7-81E7-F71230EFADE8}" dt="2024-07-04T10:12:47.096" v="6221"/>
          <ac:picMkLst>
            <pc:docMk/>
            <pc:sldMk cId="755269702" sldId="278"/>
            <ac:picMk id="10" creationId="{6E505B7D-B668-6B96-E462-36285BF180EA}"/>
          </ac:picMkLst>
        </pc:picChg>
        <pc:picChg chg="del">
          <ac:chgData name="Laura Muntané Farré" userId="42a4325b-c24d-4526-8219-2f1c8249d23b" providerId="ADAL" clId="{82325819-473D-4EF7-81E7-F71230EFADE8}" dt="2024-06-28T08:09:55.896" v="3105" actId="478"/>
          <ac:picMkLst>
            <pc:docMk/>
            <pc:sldMk cId="755269702" sldId="278"/>
            <ac:picMk id="11" creationId="{37732EE3-F0D7-068A-CD12-422D44488394}"/>
          </ac:picMkLst>
        </pc:picChg>
        <pc:picChg chg="add mod">
          <ac:chgData name="Laura Muntané Farré" userId="42a4325b-c24d-4526-8219-2f1c8249d23b" providerId="ADAL" clId="{82325819-473D-4EF7-81E7-F71230EFADE8}" dt="2024-06-28T08:13:28.327" v="3183" actId="14100"/>
          <ac:picMkLst>
            <pc:docMk/>
            <pc:sldMk cId="755269702" sldId="278"/>
            <ac:picMk id="12" creationId="{F1E831C8-5777-4E3E-37B8-D21DA81D5539}"/>
          </ac:picMkLst>
        </pc:picChg>
        <pc:picChg chg="add mod">
          <ac:chgData name="Laura Muntané Farré" userId="42a4325b-c24d-4526-8219-2f1c8249d23b" providerId="ADAL" clId="{82325819-473D-4EF7-81E7-F71230EFADE8}" dt="2024-06-28T08:13:31.283" v="3184" actId="14100"/>
          <ac:picMkLst>
            <pc:docMk/>
            <pc:sldMk cId="755269702" sldId="278"/>
            <ac:picMk id="14" creationId="{51CCC197-CC97-F4B2-B8B2-E0A4FE3EF7DA}"/>
          </ac:picMkLst>
        </pc:picChg>
        <pc:picChg chg="add mod">
          <ac:chgData name="Laura Muntané Farré" userId="42a4325b-c24d-4526-8219-2f1c8249d23b" providerId="ADAL" clId="{82325819-473D-4EF7-81E7-F71230EFADE8}" dt="2024-06-28T08:15:23.159" v="3238" actId="1035"/>
          <ac:picMkLst>
            <pc:docMk/>
            <pc:sldMk cId="755269702" sldId="278"/>
            <ac:picMk id="19" creationId="{6D8DFE0C-F06D-82CC-731C-30B46D1EEB03}"/>
          </ac:picMkLst>
        </pc:picChg>
      </pc:sldChg>
      <pc:sldChg chg="addSp delSp modSp add mod">
        <pc:chgData name="Laura Muntané Farré" userId="42a4325b-c24d-4526-8219-2f1c8249d23b" providerId="ADAL" clId="{82325819-473D-4EF7-81E7-F71230EFADE8}" dt="2024-07-04T10:12:44.985" v="6220" actId="164"/>
        <pc:sldMkLst>
          <pc:docMk/>
          <pc:sldMk cId="583412179" sldId="279"/>
        </pc:sldMkLst>
        <pc:spChg chg="mod">
          <ac:chgData name="Laura Muntané Farré" userId="42a4325b-c24d-4526-8219-2f1c8249d23b" providerId="ADAL" clId="{82325819-473D-4EF7-81E7-F71230EFADE8}" dt="2024-06-28T08:21:44.281" v="3478" actId="255"/>
          <ac:spMkLst>
            <pc:docMk/>
            <pc:sldMk cId="583412179" sldId="279"/>
            <ac:spMk id="2" creationId="{8EB2A601-ED8C-B0B8-E1EC-200BCCC9ED32}"/>
          </ac:spMkLst>
        </pc:spChg>
        <pc:spChg chg="mod">
          <ac:chgData name="Laura Muntané Farré" userId="42a4325b-c24d-4526-8219-2f1c8249d23b" providerId="ADAL" clId="{82325819-473D-4EF7-81E7-F71230EFADE8}" dt="2024-07-04T09:32:41.156" v="6032" actId="20577"/>
          <ac:spMkLst>
            <pc:docMk/>
            <pc:sldMk cId="583412179" sldId="279"/>
            <ac:spMk id="3" creationId="{33B380ED-75D8-7B4E-6202-42FEA84147AB}"/>
          </ac:spMkLst>
        </pc:spChg>
        <pc:spChg chg="del">
          <ac:chgData name="Laura Muntané Farré" userId="42a4325b-c24d-4526-8219-2f1c8249d23b" providerId="ADAL" clId="{82325819-473D-4EF7-81E7-F71230EFADE8}" dt="2024-06-28T10:31:50.045" v="3910" actId="478"/>
          <ac:spMkLst>
            <pc:docMk/>
            <pc:sldMk cId="583412179" sldId="279"/>
            <ac:spMk id="4" creationId="{78C8937E-025C-8CE7-D044-53BC2F6C074C}"/>
          </ac:spMkLst>
        </pc:spChg>
        <pc:spChg chg="add mod">
          <ac:chgData name="Laura Muntané Farré" userId="42a4325b-c24d-4526-8219-2f1c8249d23b" providerId="ADAL" clId="{82325819-473D-4EF7-81E7-F71230EFADE8}" dt="2024-07-04T09:50:04.154" v="6070" actId="1036"/>
          <ac:spMkLst>
            <pc:docMk/>
            <pc:sldMk cId="583412179" sldId="279"/>
            <ac:spMk id="6" creationId="{5ABA639E-E2F0-A9AE-B121-7249DC4313B7}"/>
          </ac:spMkLst>
        </pc:spChg>
        <pc:spChg chg="add del mod">
          <ac:chgData name="Laura Muntané Farré" userId="42a4325b-c24d-4526-8219-2f1c8249d23b" providerId="ADAL" clId="{82325819-473D-4EF7-81E7-F71230EFADE8}" dt="2024-07-04T09:30:58.629" v="5955" actId="478"/>
          <ac:spMkLst>
            <pc:docMk/>
            <pc:sldMk cId="583412179" sldId="279"/>
            <ac:spMk id="7" creationId="{07970EFC-A3DB-08D3-BEBF-EC8AA8097B1D}"/>
          </ac:spMkLst>
        </pc:spChg>
        <pc:spChg chg="del">
          <ac:chgData name="Laura Muntané Farré" userId="42a4325b-c24d-4526-8219-2f1c8249d23b" providerId="ADAL" clId="{82325819-473D-4EF7-81E7-F71230EFADE8}" dt="2024-06-28T08:16:11.960" v="3244" actId="478"/>
          <ac:spMkLst>
            <pc:docMk/>
            <pc:sldMk cId="583412179" sldId="279"/>
            <ac:spMk id="8" creationId="{28D0A8C8-1A84-67DA-ACD5-DA6554AA0187}"/>
          </ac:spMkLst>
        </pc:spChg>
        <pc:spChg chg="del">
          <ac:chgData name="Laura Muntané Farré" userId="42a4325b-c24d-4526-8219-2f1c8249d23b" providerId="ADAL" clId="{82325819-473D-4EF7-81E7-F71230EFADE8}" dt="2024-06-28T08:16:11.960" v="3244" actId="478"/>
          <ac:spMkLst>
            <pc:docMk/>
            <pc:sldMk cId="583412179" sldId="279"/>
            <ac:spMk id="9" creationId="{240ABE9D-CED8-006C-388A-7FD4434D10CB}"/>
          </ac:spMkLst>
        </pc:spChg>
        <pc:spChg chg="add del mod">
          <ac:chgData name="Laura Muntané Farré" userId="42a4325b-c24d-4526-8219-2f1c8249d23b" providerId="ADAL" clId="{82325819-473D-4EF7-81E7-F71230EFADE8}" dt="2024-06-28T08:18:56.456" v="3454" actId="478"/>
          <ac:spMkLst>
            <pc:docMk/>
            <pc:sldMk cId="583412179" sldId="279"/>
            <ac:spMk id="10" creationId="{0B0BDDAF-4CFE-02FB-C91B-FB0726C5C21B}"/>
          </ac:spMkLst>
        </pc:spChg>
        <pc:spChg chg="add mod">
          <ac:chgData name="Laura Muntané Farré" userId="42a4325b-c24d-4526-8219-2f1c8249d23b" providerId="ADAL" clId="{82325819-473D-4EF7-81E7-F71230EFADE8}" dt="2024-06-28T10:31:50.354" v="3911"/>
          <ac:spMkLst>
            <pc:docMk/>
            <pc:sldMk cId="583412179" sldId="279"/>
            <ac:spMk id="11" creationId="{56CB9656-6FFA-997B-FEA6-FE6C711F4406}"/>
          </ac:spMkLst>
        </pc:spChg>
        <pc:spChg chg="del">
          <ac:chgData name="Laura Muntané Farré" userId="42a4325b-c24d-4526-8219-2f1c8249d23b" providerId="ADAL" clId="{82325819-473D-4EF7-81E7-F71230EFADE8}" dt="2024-06-28T08:16:11.960" v="3244" actId="478"/>
          <ac:spMkLst>
            <pc:docMk/>
            <pc:sldMk cId="583412179" sldId="279"/>
            <ac:spMk id="15" creationId="{2C2A3DBB-E4FE-7D38-0C19-80154FF50850}"/>
          </ac:spMkLst>
        </pc:spChg>
        <pc:spChg chg="del">
          <ac:chgData name="Laura Muntané Farré" userId="42a4325b-c24d-4526-8219-2f1c8249d23b" providerId="ADAL" clId="{82325819-473D-4EF7-81E7-F71230EFADE8}" dt="2024-06-28T08:16:11.960" v="3244" actId="478"/>
          <ac:spMkLst>
            <pc:docMk/>
            <pc:sldMk cId="583412179" sldId="279"/>
            <ac:spMk id="16" creationId="{A49897FD-D905-6086-D3D4-6C0B45BC819D}"/>
          </ac:spMkLst>
        </pc:spChg>
        <pc:spChg chg="del">
          <ac:chgData name="Laura Muntané Farré" userId="42a4325b-c24d-4526-8219-2f1c8249d23b" providerId="ADAL" clId="{82325819-473D-4EF7-81E7-F71230EFADE8}" dt="2024-06-28T08:16:11.960" v="3244" actId="478"/>
          <ac:spMkLst>
            <pc:docMk/>
            <pc:sldMk cId="583412179" sldId="279"/>
            <ac:spMk id="17" creationId="{4B3CC0A8-67DE-D3FC-E44E-DE3B502BBF8A}"/>
          </ac:spMkLst>
        </pc:spChg>
        <pc:spChg chg="del">
          <ac:chgData name="Laura Muntané Farré" userId="42a4325b-c24d-4526-8219-2f1c8249d23b" providerId="ADAL" clId="{82325819-473D-4EF7-81E7-F71230EFADE8}" dt="2024-06-28T08:16:11.960" v="3244" actId="478"/>
          <ac:spMkLst>
            <pc:docMk/>
            <pc:sldMk cId="583412179" sldId="279"/>
            <ac:spMk id="18" creationId="{E324A875-E08F-D2A4-B85A-5201E57F49C6}"/>
          </ac:spMkLst>
        </pc:spChg>
        <pc:grpChg chg="add mod">
          <ac:chgData name="Laura Muntané Farré" userId="42a4325b-c24d-4526-8219-2f1c8249d23b" providerId="ADAL" clId="{82325819-473D-4EF7-81E7-F71230EFADE8}" dt="2024-07-04T10:12:44.985" v="6220" actId="164"/>
          <ac:grpSpMkLst>
            <pc:docMk/>
            <pc:sldMk cId="583412179" sldId="279"/>
            <ac:grpSpMk id="7" creationId="{1D5E8A25-C9C0-44CC-6658-70E315A3F252}"/>
          </ac:grpSpMkLst>
        </pc:grpChg>
        <pc:picChg chg="add mod modCrop">
          <ac:chgData name="Laura Muntané Farré" userId="42a4325b-c24d-4526-8219-2f1c8249d23b" providerId="ADAL" clId="{82325819-473D-4EF7-81E7-F71230EFADE8}" dt="2024-07-04T10:12:44.985" v="6220" actId="164"/>
          <ac:picMkLst>
            <pc:docMk/>
            <pc:sldMk cId="583412179" sldId="279"/>
            <ac:picMk id="4" creationId="{AC6802CF-AB02-1DAA-E6D5-7127FCD84312}"/>
          </ac:picMkLst>
        </pc:picChg>
        <pc:picChg chg="add mod modCrop">
          <ac:chgData name="Laura Muntané Farré" userId="42a4325b-c24d-4526-8219-2f1c8249d23b" providerId="ADAL" clId="{82325819-473D-4EF7-81E7-F71230EFADE8}" dt="2024-07-04T10:12:44.985" v="6220" actId="164"/>
          <ac:picMkLst>
            <pc:docMk/>
            <pc:sldMk cId="583412179" sldId="279"/>
            <ac:picMk id="5" creationId="{D36A3BF1-A63E-6EDE-F304-518474AD2DF5}"/>
          </ac:picMkLst>
        </pc:picChg>
        <pc:picChg chg="del">
          <ac:chgData name="Laura Muntané Farré" userId="42a4325b-c24d-4526-8219-2f1c8249d23b" providerId="ADAL" clId="{82325819-473D-4EF7-81E7-F71230EFADE8}" dt="2024-06-28T08:16:11.960" v="3244" actId="478"/>
          <ac:picMkLst>
            <pc:docMk/>
            <pc:sldMk cId="583412179" sldId="279"/>
            <ac:picMk id="7" creationId="{4917A0A5-EF7D-293D-055D-BD4FEE111E2B}"/>
          </ac:picMkLst>
        </pc:picChg>
        <pc:picChg chg="add mod modCrop">
          <ac:chgData name="Laura Muntané Farré" userId="42a4325b-c24d-4526-8219-2f1c8249d23b" providerId="ADAL" clId="{82325819-473D-4EF7-81E7-F71230EFADE8}" dt="2024-07-04T10:12:44.985" v="6220" actId="164"/>
          <ac:picMkLst>
            <pc:docMk/>
            <pc:sldMk cId="583412179" sldId="279"/>
            <ac:picMk id="8" creationId="{F16E1D26-9E6C-E194-1814-34361AA6E199}"/>
          </ac:picMkLst>
        </pc:picChg>
        <pc:picChg chg="add mod">
          <ac:chgData name="Laura Muntané Farré" userId="42a4325b-c24d-4526-8219-2f1c8249d23b" providerId="ADAL" clId="{82325819-473D-4EF7-81E7-F71230EFADE8}" dt="2024-07-04T09:49:54.577" v="6062" actId="14100"/>
          <ac:picMkLst>
            <pc:docMk/>
            <pc:sldMk cId="583412179" sldId="279"/>
            <ac:picMk id="9" creationId="{E4EE6FDA-0A1A-F241-F26B-60AD44FB3067}"/>
          </ac:picMkLst>
        </pc:picChg>
        <pc:picChg chg="del">
          <ac:chgData name="Laura Muntané Farré" userId="42a4325b-c24d-4526-8219-2f1c8249d23b" providerId="ADAL" clId="{82325819-473D-4EF7-81E7-F71230EFADE8}" dt="2024-06-28T08:16:11.960" v="3244" actId="478"/>
          <ac:picMkLst>
            <pc:docMk/>
            <pc:sldMk cId="583412179" sldId="279"/>
            <ac:picMk id="12" creationId="{F1E831C8-5777-4E3E-37B8-D21DA81D5539}"/>
          </ac:picMkLst>
        </pc:picChg>
        <pc:picChg chg="del">
          <ac:chgData name="Laura Muntané Farré" userId="42a4325b-c24d-4526-8219-2f1c8249d23b" providerId="ADAL" clId="{82325819-473D-4EF7-81E7-F71230EFADE8}" dt="2024-06-28T08:16:11.960" v="3244" actId="478"/>
          <ac:picMkLst>
            <pc:docMk/>
            <pc:sldMk cId="583412179" sldId="279"/>
            <ac:picMk id="14" creationId="{51CCC197-CC97-F4B2-B8B2-E0A4FE3EF7DA}"/>
          </ac:picMkLst>
        </pc:picChg>
        <pc:picChg chg="del mod">
          <ac:chgData name="Laura Muntané Farré" userId="42a4325b-c24d-4526-8219-2f1c8249d23b" providerId="ADAL" clId="{82325819-473D-4EF7-81E7-F71230EFADE8}" dt="2024-07-04T09:31:29.009" v="5963" actId="478"/>
          <ac:picMkLst>
            <pc:docMk/>
            <pc:sldMk cId="583412179" sldId="279"/>
            <ac:picMk id="19" creationId="{6D8DFE0C-F06D-82CC-731C-30B46D1EEB03}"/>
          </ac:picMkLst>
        </pc:picChg>
      </pc:sldChg>
      <pc:sldChg chg="addSp delSp modSp add mod">
        <pc:chgData name="Laura Muntané Farré" userId="42a4325b-c24d-4526-8219-2f1c8249d23b" providerId="ADAL" clId="{82325819-473D-4EF7-81E7-F71230EFADE8}" dt="2024-07-04T09:32:11.764" v="5995" actId="1036"/>
        <pc:sldMkLst>
          <pc:docMk/>
          <pc:sldMk cId="2004658580" sldId="280"/>
        </pc:sldMkLst>
        <pc:spChg chg="mod">
          <ac:chgData name="Laura Muntané Farré" userId="42a4325b-c24d-4526-8219-2f1c8249d23b" providerId="ADAL" clId="{82325819-473D-4EF7-81E7-F71230EFADE8}" dt="2024-06-28T08:21:50.438" v="3479" actId="255"/>
          <ac:spMkLst>
            <pc:docMk/>
            <pc:sldMk cId="2004658580" sldId="280"/>
            <ac:spMk id="2" creationId="{8EB2A601-ED8C-B0B8-E1EC-200BCCC9ED32}"/>
          </ac:spMkLst>
        </pc:spChg>
        <pc:spChg chg="mod">
          <ac:chgData name="Laura Muntané Farré" userId="42a4325b-c24d-4526-8219-2f1c8249d23b" providerId="ADAL" clId="{82325819-473D-4EF7-81E7-F71230EFADE8}" dt="2024-07-04T09:32:04.506" v="5994" actId="20577"/>
          <ac:spMkLst>
            <pc:docMk/>
            <pc:sldMk cId="2004658580" sldId="280"/>
            <ac:spMk id="3" creationId="{33B380ED-75D8-7B4E-6202-42FEA84147AB}"/>
          </ac:spMkLst>
        </pc:spChg>
        <pc:spChg chg="mod">
          <ac:chgData name="Laura Muntané Farré" userId="42a4325b-c24d-4526-8219-2f1c8249d23b" providerId="ADAL" clId="{82325819-473D-4EF7-81E7-F71230EFADE8}" dt="2024-07-01T09:39:37.591" v="4203"/>
          <ac:spMkLst>
            <pc:docMk/>
            <pc:sldMk cId="2004658580" sldId="280"/>
            <ac:spMk id="4" creationId="{78C8937E-025C-8CE7-D044-53BC2F6C074C}"/>
          </ac:spMkLst>
        </pc:spChg>
        <pc:spChg chg="del">
          <ac:chgData name="Laura Muntané Farré" userId="42a4325b-c24d-4526-8219-2f1c8249d23b" providerId="ADAL" clId="{82325819-473D-4EF7-81E7-F71230EFADE8}" dt="2024-06-28T08:22:58.317" v="3511" actId="478"/>
          <ac:spMkLst>
            <pc:docMk/>
            <pc:sldMk cId="2004658580" sldId="280"/>
            <ac:spMk id="6" creationId="{5ABA639E-E2F0-A9AE-B121-7249DC4313B7}"/>
          </ac:spMkLst>
        </pc:spChg>
        <pc:spChg chg="add mod">
          <ac:chgData name="Laura Muntané Farré" userId="42a4325b-c24d-4526-8219-2f1c8249d23b" providerId="ADAL" clId="{82325819-473D-4EF7-81E7-F71230EFADE8}" dt="2024-06-28T08:24:10.646" v="3536" actId="1076"/>
          <ac:spMkLst>
            <pc:docMk/>
            <pc:sldMk cId="2004658580" sldId="280"/>
            <ac:spMk id="10" creationId="{06C1F2C3-5D73-BD61-0143-CDD5FEBC073A}"/>
          </ac:spMkLst>
        </pc:spChg>
        <pc:spChg chg="add mod">
          <ac:chgData name="Laura Muntané Farré" userId="42a4325b-c24d-4526-8219-2f1c8249d23b" providerId="ADAL" clId="{82325819-473D-4EF7-81E7-F71230EFADE8}" dt="2024-07-04T09:32:11.764" v="5995" actId="1036"/>
          <ac:spMkLst>
            <pc:docMk/>
            <pc:sldMk cId="2004658580" sldId="280"/>
            <ac:spMk id="12" creationId="{DF93DEEB-DB7F-3A3A-5F8A-C89360D3AE3E}"/>
          </ac:spMkLst>
        </pc:spChg>
        <pc:spChg chg="add mod">
          <ac:chgData name="Laura Muntané Farré" userId="42a4325b-c24d-4526-8219-2f1c8249d23b" providerId="ADAL" clId="{82325819-473D-4EF7-81E7-F71230EFADE8}" dt="2024-06-28T08:25:05.269" v="3579" actId="1076"/>
          <ac:spMkLst>
            <pc:docMk/>
            <pc:sldMk cId="2004658580" sldId="280"/>
            <ac:spMk id="13" creationId="{692FC5AD-E013-53E7-470D-603896D68915}"/>
          </ac:spMkLst>
        </pc:spChg>
        <pc:spChg chg="add mod">
          <ac:chgData name="Laura Muntané Farré" userId="42a4325b-c24d-4526-8219-2f1c8249d23b" providerId="ADAL" clId="{82325819-473D-4EF7-81E7-F71230EFADE8}" dt="2024-06-28T08:25:03.642" v="3578" actId="1076"/>
          <ac:spMkLst>
            <pc:docMk/>
            <pc:sldMk cId="2004658580" sldId="280"/>
            <ac:spMk id="14" creationId="{840F4094-7295-7B8B-8C05-EE63F97C1B4E}"/>
          </ac:spMkLst>
        </pc:spChg>
        <pc:picChg chg="add mod">
          <ac:chgData name="Laura Muntané Farré" userId="42a4325b-c24d-4526-8219-2f1c8249d23b" providerId="ADAL" clId="{82325819-473D-4EF7-81E7-F71230EFADE8}" dt="2024-07-01T09:38:59.300" v="4196" actId="1076"/>
          <ac:picMkLst>
            <pc:docMk/>
            <pc:sldMk cId="2004658580" sldId="280"/>
            <ac:picMk id="5" creationId="{C2F34C2B-2B59-E0F6-C12C-2769AFE846E9}"/>
          </ac:picMkLst>
        </pc:picChg>
        <pc:picChg chg="del">
          <ac:chgData name="Laura Muntané Farré" userId="42a4325b-c24d-4526-8219-2f1c8249d23b" providerId="ADAL" clId="{82325819-473D-4EF7-81E7-F71230EFADE8}" dt="2024-06-28T08:21:26.039" v="3456" actId="478"/>
          <ac:picMkLst>
            <pc:docMk/>
            <pc:sldMk cId="2004658580" sldId="280"/>
            <ac:picMk id="5" creationId="{D36A3BF1-A63E-6EDE-F304-518474AD2DF5}"/>
          </ac:picMkLst>
        </pc:picChg>
        <pc:picChg chg="add mod">
          <ac:chgData name="Laura Muntané Farré" userId="42a4325b-c24d-4526-8219-2f1c8249d23b" providerId="ADAL" clId="{82325819-473D-4EF7-81E7-F71230EFADE8}" dt="2024-07-01T09:39:22.518" v="4202" actId="1076"/>
          <ac:picMkLst>
            <pc:docMk/>
            <pc:sldMk cId="2004658580" sldId="280"/>
            <ac:picMk id="6" creationId="{9EB82B7E-1EC3-6D3A-6A65-E26758BF7075}"/>
          </ac:picMkLst>
        </pc:picChg>
        <pc:picChg chg="add mod modCrop">
          <ac:chgData name="Laura Muntané Farré" userId="42a4325b-c24d-4526-8219-2f1c8249d23b" providerId="ADAL" clId="{82325819-473D-4EF7-81E7-F71230EFADE8}" dt="2024-07-01T09:39:11.982" v="4199" actId="1076"/>
          <ac:picMkLst>
            <pc:docMk/>
            <pc:sldMk cId="2004658580" sldId="280"/>
            <ac:picMk id="7" creationId="{2FAADA2F-B752-CC39-ED5D-FD747EDA28A5}"/>
          </ac:picMkLst>
        </pc:picChg>
        <pc:picChg chg="add mod modCrop">
          <ac:chgData name="Laura Muntané Farré" userId="42a4325b-c24d-4526-8219-2f1c8249d23b" providerId="ADAL" clId="{82325819-473D-4EF7-81E7-F71230EFADE8}" dt="2024-06-28T08:24:01.210" v="3532" actId="1076"/>
          <ac:picMkLst>
            <pc:docMk/>
            <pc:sldMk cId="2004658580" sldId="280"/>
            <ac:picMk id="9" creationId="{B7AAE9DA-E5C1-9FCE-8E10-18283EBDFA90}"/>
          </ac:picMkLst>
        </pc:picChg>
        <pc:picChg chg="add del mod">
          <ac:chgData name="Laura Muntané Farré" userId="42a4325b-c24d-4526-8219-2f1c8249d23b" providerId="ADAL" clId="{82325819-473D-4EF7-81E7-F71230EFADE8}" dt="2024-07-01T09:39:17.883" v="4200" actId="478"/>
          <ac:picMkLst>
            <pc:docMk/>
            <pc:sldMk cId="2004658580" sldId="280"/>
            <ac:picMk id="11" creationId="{DE12D425-3B60-2241-B0F1-9587C563DCA0}"/>
          </ac:picMkLst>
        </pc:picChg>
        <pc:picChg chg="del">
          <ac:chgData name="Laura Muntané Farré" userId="42a4325b-c24d-4526-8219-2f1c8249d23b" providerId="ADAL" clId="{82325819-473D-4EF7-81E7-F71230EFADE8}" dt="2024-06-28T08:22:59.422" v="3512" actId="478"/>
          <ac:picMkLst>
            <pc:docMk/>
            <pc:sldMk cId="2004658580" sldId="280"/>
            <ac:picMk id="19" creationId="{6D8DFE0C-F06D-82CC-731C-30B46D1EEB03}"/>
          </ac:picMkLst>
        </pc:picChg>
      </pc:sldChg>
      <pc:sldChg chg="addSp delSp modSp add mod">
        <pc:chgData name="Laura Muntané Farré" userId="42a4325b-c24d-4526-8219-2f1c8249d23b" providerId="ADAL" clId="{82325819-473D-4EF7-81E7-F71230EFADE8}" dt="2024-07-04T09:32:59.442" v="6039" actId="20577"/>
        <pc:sldMkLst>
          <pc:docMk/>
          <pc:sldMk cId="24241038" sldId="281"/>
        </pc:sldMkLst>
        <pc:spChg chg="mod">
          <ac:chgData name="Laura Muntané Farré" userId="42a4325b-c24d-4526-8219-2f1c8249d23b" providerId="ADAL" clId="{82325819-473D-4EF7-81E7-F71230EFADE8}" dt="2024-06-28T08:28:34.191" v="3670" actId="20577"/>
          <ac:spMkLst>
            <pc:docMk/>
            <pc:sldMk cId="24241038" sldId="281"/>
            <ac:spMk id="2" creationId="{8EB2A601-ED8C-B0B8-E1EC-200BCCC9ED32}"/>
          </ac:spMkLst>
        </pc:spChg>
        <pc:spChg chg="del">
          <ac:chgData name="Laura Muntané Farré" userId="42a4325b-c24d-4526-8219-2f1c8249d23b" providerId="ADAL" clId="{82325819-473D-4EF7-81E7-F71230EFADE8}" dt="2024-06-28T08:25:51.727" v="3581" actId="478"/>
          <ac:spMkLst>
            <pc:docMk/>
            <pc:sldMk cId="24241038" sldId="281"/>
            <ac:spMk id="3" creationId="{33B380ED-75D8-7B4E-6202-42FEA84147AB}"/>
          </ac:spMkLst>
        </pc:spChg>
        <pc:spChg chg="del">
          <ac:chgData name="Laura Muntané Farré" userId="42a4325b-c24d-4526-8219-2f1c8249d23b" providerId="ADAL" clId="{82325819-473D-4EF7-81E7-F71230EFADE8}" dt="2024-06-28T10:31:53.683" v="3912" actId="478"/>
          <ac:spMkLst>
            <pc:docMk/>
            <pc:sldMk cId="24241038" sldId="281"/>
            <ac:spMk id="4" creationId="{78C8937E-025C-8CE7-D044-53BC2F6C074C}"/>
          </ac:spMkLst>
        </pc:spChg>
        <pc:spChg chg="del">
          <ac:chgData name="Laura Muntané Farré" userId="42a4325b-c24d-4526-8219-2f1c8249d23b" providerId="ADAL" clId="{82325819-473D-4EF7-81E7-F71230EFADE8}" dt="2024-06-28T08:25:56.119" v="3584" actId="478"/>
          <ac:spMkLst>
            <pc:docMk/>
            <pc:sldMk cId="24241038" sldId="281"/>
            <ac:spMk id="10" creationId="{06C1F2C3-5D73-BD61-0143-CDD5FEBC073A}"/>
          </ac:spMkLst>
        </pc:spChg>
        <pc:spChg chg="del">
          <ac:chgData name="Laura Muntané Farré" userId="42a4325b-c24d-4526-8219-2f1c8249d23b" providerId="ADAL" clId="{82325819-473D-4EF7-81E7-F71230EFADE8}" dt="2024-06-28T08:25:57.487" v="3585" actId="478"/>
          <ac:spMkLst>
            <pc:docMk/>
            <pc:sldMk cId="24241038" sldId="281"/>
            <ac:spMk id="12" creationId="{DF93DEEB-DB7F-3A3A-5F8A-C89360D3AE3E}"/>
          </ac:spMkLst>
        </pc:spChg>
        <pc:spChg chg="del">
          <ac:chgData name="Laura Muntané Farré" userId="42a4325b-c24d-4526-8219-2f1c8249d23b" providerId="ADAL" clId="{82325819-473D-4EF7-81E7-F71230EFADE8}" dt="2024-06-28T08:25:59.661" v="3588" actId="478"/>
          <ac:spMkLst>
            <pc:docMk/>
            <pc:sldMk cId="24241038" sldId="281"/>
            <ac:spMk id="13" creationId="{692FC5AD-E013-53E7-470D-603896D68915}"/>
          </ac:spMkLst>
        </pc:spChg>
        <pc:spChg chg="del">
          <ac:chgData name="Laura Muntané Farré" userId="42a4325b-c24d-4526-8219-2f1c8249d23b" providerId="ADAL" clId="{82325819-473D-4EF7-81E7-F71230EFADE8}" dt="2024-06-28T08:25:59.103" v="3587" actId="478"/>
          <ac:spMkLst>
            <pc:docMk/>
            <pc:sldMk cId="24241038" sldId="281"/>
            <ac:spMk id="14" creationId="{840F4094-7295-7B8B-8C05-EE63F97C1B4E}"/>
          </ac:spMkLst>
        </pc:spChg>
        <pc:spChg chg="add mod">
          <ac:chgData name="Laura Muntané Farré" userId="42a4325b-c24d-4526-8219-2f1c8249d23b" providerId="ADAL" clId="{82325819-473D-4EF7-81E7-F71230EFADE8}" dt="2024-06-28T08:27:22.978" v="3610" actId="14100"/>
          <ac:spMkLst>
            <pc:docMk/>
            <pc:sldMk cId="24241038" sldId="281"/>
            <ac:spMk id="15" creationId="{9D7585F1-7568-BE5B-C13A-DD511C5CB1A4}"/>
          </ac:spMkLst>
        </pc:spChg>
        <pc:spChg chg="add mod">
          <ac:chgData name="Laura Muntané Farré" userId="42a4325b-c24d-4526-8219-2f1c8249d23b" providerId="ADAL" clId="{82325819-473D-4EF7-81E7-F71230EFADE8}" dt="2024-06-28T08:28:02.683" v="3633" actId="14100"/>
          <ac:spMkLst>
            <pc:docMk/>
            <pc:sldMk cId="24241038" sldId="281"/>
            <ac:spMk id="16" creationId="{6B585391-2E12-76EB-1B08-9FB47E6B146C}"/>
          </ac:spMkLst>
        </pc:spChg>
        <pc:spChg chg="add mod">
          <ac:chgData name="Laura Muntané Farré" userId="42a4325b-c24d-4526-8219-2f1c8249d23b" providerId="ADAL" clId="{82325819-473D-4EF7-81E7-F71230EFADE8}" dt="2024-06-28T08:28:10.278" v="3635" actId="1076"/>
          <ac:spMkLst>
            <pc:docMk/>
            <pc:sldMk cId="24241038" sldId="281"/>
            <ac:spMk id="17" creationId="{D3FA414E-82A7-F0BE-C127-7959F902DC54}"/>
          </ac:spMkLst>
        </pc:spChg>
        <pc:spChg chg="add mod">
          <ac:chgData name="Laura Muntané Farré" userId="42a4325b-c24d-4526-8219-2f1c8249d23b" providerId="ADAL" clId="{82325819-473D-4EF7-81E7-F71230EFADE8}" dt="2024-06-28T08:28:15.509" v="3637" actId="1076"/>
          <ac:spMkLst>
            <pc:docMk/>
            <pc:sldMk cId="24241038" sldId="281"/>
            <ac:spMk id="18" creationId="{CB1AA301-1038-7AEF-EF4F-874F1D0FEF46}"/>
          </ac:spMkLst>
        </pc:spChg>
        <pc:spChg chg="add mod">
          <ac:chgData name="Laura Muntané Farré" userId="42a4325b-c24d-4526-8219-2f1c8249d23b" providerId="ADAL" clId="{82325819-473D-4EF7-81E7-F71230EFADE8}" dt="2024-07-04T09:32:59.442" v="6039" actId="20577"/>
          <ac:spMkLst>
            <pc:docMk/>
            <pc:sldMk cId="24241038" sldId="281"/>
            <ac:spMk id="19" creationId="{06D98E67-04C7-3D22-766D-F7B59DCC7EEB}"/>
          </ac:spMkLst>
        </pc:spChg>
        <pc:spChg chg="add mod">
          <ac:chgData name="Laura Muntané Farré" userId="42a4325b-c24d-4526-8219-2f1c8249d23b" providerId="ADAL" clId="{82325819-473D-4EF7-81E7-F71230EFADE8}" dt="2024-06-28T10:31:54.008" v="3913"/>
          <ac:spMkLst>
            <pc:docMk/>
            <pc:sldMk cId="24241038" sldId="281"/>
            <ac:spMk id="26" creationId="{6222860F-A875-87C3-2DCF-7C9DB2A4FCDB}"/>
          </ac:spMkLst>
        </pc:spChg>
        <pc:spChg chg="add mod">
          <ac:chgData name="Laura Muntané Farré" userId="42a4325b-c24d-4526-8219-2f1c8249d23b" providerId="ADAL" clId="{82325819-473D-4EF7-81E7-F71230EFADE8}" dt="2024-06-28T10:34:39.883" v="3946" actId="1038"/>
          <ac:spMkLst>
            <pc:docMk/>
            <pc:sldMk cId="24241038" sldId="281"/>
            <ac:spMk id="28" creationId="{EB420FB3-A001-F35E-4255-335B91D0DE2E}"/>
          </ac:spMkLst>
        </pc:spChg>
        <pc:picChg chg="add mod modCrop">
          <ac:chgData name="Laura Muntané Farré" userId="42a4325b-c24d-4526-8219-2f1c8249d23b" providerId="ADAL" clId="{82325819-473D-4EF7-81E7-F71230EFADE8}" dt="2024-06-28T08:26:41.673" v="3600" actId="1076"/>
          <ac:picMkLst>
            <pc:docMk/>
            <pc:sldMk cId="24241038" sldId="281"/>
            <ac:picMk id="6" creationId="{CFBB95B3-349E-AA8F-6C7B-7266A3842F54}"/>
          </ac:picMkLst>
        </pc:picChg>
        <pc:picChg chg="del">
          <ac:chgData name="Laura Muntané Farré" userId="42a4325b-c24d-4526-8219-2f1c8249d23b" providerId="ADAL" clId="{82325819-473D-4EF7-81E7-F71230EFADE8}" dt="2024-06-28T08:25:54.333" v="3582" actId="478"/>
          <ac:picMkLst>
            <pc:docMk/>
            <pc:sldMk cId="24241038" sldId="281"/>
            <ac:picMk id="7" creationId="{2FAADA2F-B752-CC39-ED5D-FD747EDA28A5}"/>
          </ac:picMkLst>
        </pc:picChg>
        <pc:picChg chg="add del mod">
          <ac:chgData name="Laura Muntané Farré" userId="42a4325b-c24d-4526-8219-2f1c8249d23b" providerId="ADAL" clId="{82325819-473D-4EF7-81E7-F71230EFADE8}" dt="2024-06-28T08:26:51.397" v="3603" actId="478"/>
          <ac:picMkLst>
            <pc:docMk/>
            <pc:sldMk cId="24241038" sldId="281"/>
            <ac:picMk id="8" creationId="{D336BA9F-9C75-E15D-E69D-2AC34041ECB5}"/>
          </ac:picMkLst>
        </pc:picChg>
        <pc:picChg chg="del">
          <ac:chgData name="Laura Muntané Farré" userId="42a4325b-c24d-4526-8219-2f1c8249d23b" providerId="ADAL" clId="{82325819-473D-4EF7-81E7-F71230EFADE8}" dt="2024-06-28T08:25:55.221" v="3583" actId="478"/>
          <ac:picMkLst>
            <pc:docMk/>
            <pc:sldMk cId="24241038" sldId="281"/>
            <ac:picMk id="9" creationId="{B7AAE9DA-E5C1-9FCE-8E10-18283EBDFA90}"/>
          </ac:picMkLst>
        </pc:picChg>
        <pc:picChg chg="del">
          <ac:chgData name="Laura Muntané Farré" userId="42a4325b-c24d-4526-8219-2f1c8249d23b" providerId="ADAL" clId="{82325819-473D-4EF7-81E7-F71230EFADE8}" dt="2024-06-28T08:25:58.510" v="3586" actId="478"/>
          <ac:picMkLst>
            <pc:docMk/>
            <pc:sldMk cId="24241038" sldId="281"/>
            <ac:picMk id="11" creationId="{DE12D425-3B60-2241-B0F1-9587C563DCA0}"/>
          </ac:picMkLst>
        </pc:picChg>
        <pc:picChg chg="add mod">
          <ac:chgData name="Laura Muntané Farré" userId="42a4325b-c24d-4526-8219-2f1c8249d23b" providerId="ADAL" clId="{82325819-473D-4EF7-81E7-F71230EFADE8}" dt="2024-07-01T09:40:08.869" v="4206" actId="207"/>
          <ac:picMkLst>
            <pc:docMk/>
            <pc:sldMk cId="24241038" sldId="281"/>
            <ac:picMk id="21" creationId="{02E3EDA9-9B2E-349F-F407-8C94C1BB4F0F}"/>
          </ac:picMkLst>
        </pc:picChg>
        <pc:picChg chg="add mod">
          <ac:chgData name="Laura Muntané Farré" userId="42a4325b-c24d-4526-8219-2f1c8249d23b" providerId="ADAL" clId="{82325819-473D-4EF7-81E7-F71230EFADE8}" dt="2024-07-01T09:40:05.462" v="4205" actId="207"/>
          <ac:picMkLst>
            <pc:docMk/>
            <pc:sldMk cId="24241038" sldId="281"/>
            <ac:picMk id="23" creationId="{0A419CC6-5305-00B1-B614-1B7832A0F668}"/>
          </ac:picMkLst>
        </pc:picChg>
        <pc:picChg chg="add mod">
          <ac:chgData name="Laura Muntané Farré" userId="42a4325b-c24d-4526-8219-2f1c8249d23b" providerId="ADAL" clId="{82325819-473D-4EF7-81E7-F71230EFADE8}" dt="2024-07-01T09:40:00.554" v="4204" actId="207"/>
          <ac:picMkLst>
            <pc:docMk/>
            <pc:sldMk cId="24241038" sldId="281"/>
            <ac:picMk id="25" creationId="{E79B565E-E61C-C99B-F0DF-DE11DA388792}"/>
          </ac:picMkLst>
        </pc:picChg>
      </pc:sldChg>
      <pc:sldChg chg="addSp delSp modSp add mod">
        <pc:chgData name="Laura Muntané Farré" userId="42a4325b-c24d-4526-8219-2f1c8249d23b" providerId="ADAL" clId="{82325819-473D-4EF7-81E7-F71230EFADE8}" dt="2024-07-04T08:12:11.415" v="4711" actId="20577"/>
        <pc:sldMkLst>
          <pc:docMk/>
          <pc:sldMk cId="1380485886" sldId="282"/>
        </pc:sldMkLst>
        <pc:spChg chg="mod">
          <ac:chgData name="Laura Muntané Farré" userId="42a4325b-c24d-4526-8219-2f1c8249d23b" providerId="ADAL" clId="{82325819-473D-4EF7-81E7-F71230EFADE8}" dt="2024-07-04T08:12:11.415" v="4711" actId="20577"/>
          <ac:spMkLst>
            <pc:docMk/>
            <pc:sldMk cId="1380485886" sldId="282"/>
            <ac:spMk id="2" creationId="{8EB2A601-ED8C-B0B8-E1EC-200BCCC9ED32}"/>
          </ac:spMkLst>
        </pc:spChg>
        <pc:spChg chg="add mod">
          <ac:chgData name="Laura Muntané Farré" userId="42a4325b-c24d-4526-8219-2f1c8249d23b" providerId="ADAL" clId="{82325819-473D-4EF7-81E7-F71230EFADE8}" dt="2024-07-01T12:44:14.896" v="4301" actId="1076"/>
          <ac:spMkLst>
            <pc:docMk/>
            <pc:sldMk cId="1380485886" sldId="282"/>
            <ac:spMk id="4" creationId="{B3E84061-25D9-33D9-CE40-BAD7145A6FAC}"/>
          </ac:spMkLst>
        </pc:spChg>
        <pc:spChg chg="add del mod">
          <ac:chgData name="Laura Muntané Farré" userId="42a4325b-c24d-4526-8219-2f1c8249d23b" providerId="ADAL" clId="{82325819-473D-4EF7-81E7-F71230EFADE8}" dt="2024-07-01T12:43:02.051" v="4285" actId="478"/>
          <ac:spMkLst>
            <pc:docMk/>
            <pc:sldMk cId="1380485886" sldId="282"/>
            <ac:spMk id="6" creationId="{BE72329B-0A4F-8002-2D2D-FE190FBA63ED}"/>
          </ac:spMkLst>
        </pc:spChg>
        <pc:spChg chg="add mod">
          <ac:chgData name="Laura Muntané Farré" userId="42a4325b-c24d-4526-8219-2f1c8249d23b" providerId="ADAL" clId="{82325819-473D-4EF7-81E7-F71230EFADE8}" dt="2024-07-04T08:12:05.781" v="4707" actId="1076"/>
          <ac:spMkLst>
            <pc:docMk/>
            <pc:sldMk cId="1380485886" sldId="282"/>
            <ac:spMk id="7" creationId="{83802F56-E812-EC4A-5BC9-0A08FD1CE29A}"/>
          </ac:spMkLst>
        </pc:spChg>
        <pc:spChg chg="add mod">
          <ac:chgData name="Laura Muntané Farré" userId="42a4325b-c24d-4526-8219-2f1c8249d23b" providerId="ADAL" clId="{82325819-473D-4EF7-81E7-F71230EFADE8}" dt="2024-07-04T08:11:59.253" v="4704" actId="1076"/>
          <ac:spMkLst>
            <pc:docMk/>
            <pc:sldMk cId="1380485886" sldId="282"/>
            <ac:spMk id="8" creationId="{4DAF740B-0E30-1386-9964-7082335E16C8}"/>
          </ac:spMkLst>
        </pc:spChg>
        <pc:spChg chg="add mod">
          <ac:chgData name="Laura Muntané Farré" userId="42a4325b-c24d-4526-8219-2f1c8249d23b" providerId="ADAL" clId="{82325819-473D-4EF7-81E7-F71230EFADE8}" dt="2024-07-01T12:45:11.987" v="4318" actId="1076"/>
          <ac:spMkLst>
            <pc:docMk/>
            <pc:sldMk cId="1380485886" sldId="282"/>
            <ac:spMk id="9" creationId="{10CE2FC4-E803-C36C-6876-CACD9A7C6342}"/>
          </ac:spMkLst>
        </pc:spChg>
        <pc:spChg chg="del mod">
          <ac:chgData name="Laura Muntané Farré" userId="42a4325b-c24d-4526-8219-2f1c8249d23b" providerId="ADAL" clId="{82325819-473D-4EF7-81E7-F71230EFADE8}" dt="2024-07-01T12:40:41.276" v="4254" actId="478"/>
          <ac:spMkLst>
            <pc:docMk/>
            <pc:sldMk cId="1380485886" sldId="282"/>
            <ac:spMk id="34" creationId="{D3D1249C-E65F-71EC-82F5-B95AA82B5FEC}"/>
          </ac:spMkLst>
        </pc:spChg>
        <pc:spChg chg="del">
          <ac:chgData name="Laura Muntané Farré" userId="42a4325b-c24d-4526-8219-2f1c8249d23b" providerId="ADAL" clId="{82325819-473D-4EF7-81E7-F71230EFADE8}" dt="2024-07-01T12:40:41.731" v="4255" actId="478"/>
          <ac:spMkLst>
            <pc:docMk/>
            <pc:sldMk cId="1380485886" sldId="282"/>
            <ac:spMk id="35" creationId="{59CA8CAC-1ADB-2AC2-ED50-9392FDF541BF}"/>
          </ac:spMkLst>
        </pc:spChg>
        <pc:spChg chg="del">
          <ac:chgData name="Laura Muntané Farré" userId="42a4325b-c24d-4526-8219-2f1c8249d23b" providerId="ADAL" clId="{82325819-473D-4EF7-81E7-F71230EFADE8}" dt="2024-07-01T12:40:48.267" v="4264" actId="478"/>
          <ac:spMkLst>
            <pc:docMk/>
            <pc:sldMk cId="1380485886" sldId="282"/>
            <ac:spMk id="47" creationId="{F52308DE-365A-BD60-9105-1047050171AB}"/>
          </ac:spMkLst>
        </pc:spChg>
        <pc:spChg chg="del">
          <ac:chgData name="Laura Muntané Farré" userId="42a4325b-c24d-4526-8219-2f1c8249d23b" providerId="ADAL" clId="{82325819-473D-4EF7-81E7-F71230EFADE8}" dt="2024-07-01T12:40:43.555" v="4257" actId="478"/>
          <ac:spMkLst>
            <pc:docMk/>
            <pc:sldMk cId="1380485886" sldId="282"/>
            <ac:spMk id="52" creationId="{648D714F-13CD-5FF1-2F77-B5125F3D6E02}"/>
          </ac:spMkLst>
        </pc:spChg>
        <pc:picChg chg="add mod">
          <ac:chgData name="Laura Muntané Farré" userId="42a4325b-c24d-4526-8219-2f1c8249d23b" providerId="ADAL" clId="{82325819-473D-4EF7-81E7-F71230EFADE8}" dt="2024-07-01T12:41:51.315" v="4271" actId="1076"/>
          <ac:picMkLst>
            <pc:docMk/>
            <pc:sldMk cId="1380485886" sldId="282"/>
            <ac:picMk id="5" creationId="{9ED47246-BCE1-BB53-EAC4-4A14A5F1E406}"/>
          </ac:picMkLst>
        </pc:picChg>
        <pc:picChg chg="add mod">
          <ac:chgData name="Laura Muntané Farré" userId="42a4325b-c24d-4526-8219-2f1c8249d23b" providerId="ADAL" clId="{82325819-473D-4EF7-81E7-F71230EFADE8}" dt="2024-07-04T08:12:00.956" v="4705" actId="1076"/>
          <ac:picMkLst>
            <pc:docMk/>
            <pc:sldMk cId="1380485886" sldId="282"/>
            <ac:picMk id="11" creationId="{07BB3141-5164-F04C-DD84-30C04FD5C891}"/>
          </ac:picMkLst>
        </pc:picChg>
        <pc:picChg chg="del">
          <ac:chgData name="Laura Muntané Farré" userId="42a4325b-c24d-4526-8219-2f1c8249d23b" providerId="ADAL" clId="{82325819-473D-4EF7-81E7-F71230EFADE8}" dt="2024-07-01T12:40:39.002" v="4251" actId="478"/>
          <ac:picMkLst>
            <pc:docMk/>
            <pc:sldMk cId="1380485886" sldId="282"/>
            <ac:picMk id="31" creationId="{F99CB58D-F62B-5058-A922-6C3EAE6AE063}"/>
          </ac:picMkLst>
        </pc:picChg>
        <pc:picChg chg="del">
          <ac:chgData name="Laura Muntané Farré" userId="42a4325b-c24d-4526-8219-2f1c8249d23b" providerId="ADAL" clId="{82325819-473D-4EF7-81E7-F71230EFADE8}" dt="2024-07-01T12:40:36.673" v="4250" actId="478"/>
          <ac:picMkLst>
            <pc:docMk/>
            <pc:sldMk cId="1380485886" sldId="282"/>
            <ac:picMk id="33" creationId="{5056A731-58CF-BF91-438E-4A692DACC788}"/>
          </ac:picMkLst>
        </pc:picChg>
        <pc:picChg chg="del">
          <ac:chgData name="Laura Muntané Farré" userId="42a4325b-c24d-4526-8219-2f1c8249d23b" providerId="ADAL" clId="{82325819-473D-4EF7-81E7-F71230EFADE8}" dt="2024-07-01T12:40:42.437" v="4256" actId="478"/>
          <ac:picMkLst>
            <pc:docMk/>
            <pc:sldMk cId="1380485886" sldId="282"/>
            <ac:picMk id="37" creationId="{9723292D-A592-696A-178D-6DD9769D7D56}"/>
          </ac:picMkLst>
        </pc:picChg>
        <pc:picChg chg="del">
          <ac:chgData name="Laura Muntané Farré" userId="42a4325b-c24d-4526-8219-2f1c8249d23b" providerId="ADAL" clId="{82325819-473D-4EF7-81E7-F71230EFADE8}" dt="2024-07-01T12:40:44.856" v="4259" actId="478"/>
          <ac:picMkLst>
            <pc:docMk/>
            <pc:sldMk cId="1380485886" sldId="282"/>
            <ac:picMk id="39" creationId="{C72EC142-F21B-B81C-EA79-7CC8BEEDA55E}"/>
          </ac:picMkLst>
        </pc:picChg>
        <pc:picChg chg="del">
          <ac:chgData name="Laura Muntané Farré" userId="42a4325b-c24d-4526-8219-2f1c8249d23b" providerId="ADAL" clId="{82325819-473D-4EF7-81E7-F71230EFADE8}" dt="2024-07-01T12:40:46.171" v="4261" actId="478"/>
          <ac:picMkLst>
            <pc:docMk/>
            <pc:sldMk cId="1380485886" sldId="282"/>
            <ac:picMk id="43" creationId="{A0267712-FAB9-94A6-1124-04964B3F9900}"/>
          </ac:picMkLst>
        </pc:picChg>
        <pc:picChg chg="del">
          <ac:chgData name="Laura Muntané Farré" userId="42a4325b-c24d-4526-8219-2f1c8249d23b" providerId="ADAL" clId="{82325819-473D-4EF7-81E7-F71230EFADE8}" dt="2024-07-01T12:40:45.365" v="4260" actId="478"/>
          <ac:picMkLst>
            <pc:docMk/>
            <pc:sldMk cId="1380485886" sldId="282"/>
            <ac:picMk id="45" creationId="{20C84A15-BBBD-5C59-E6DF-0EDDC749D4B4}"/>
          </ac:picMkLst>
        </pc:picChg>
        <pc:picChg chg="del">
          <ac:chgData name="Laura Muntané Farré" userId="42a4325b-c24d-4526-8219-2f1c8249d23b" providerId="ADAL" clId="{82325819-473D-4EF7-81E7-F71230EFADE8}" dt="2024-07-01T12:40:46.913" v="4262" actId="478"/>
          <ac:picMkLst>
            <pc:docMk/>
            <pc:sldMk cId="1380485886" sldId="282"/>
            <ac:picMk id="49" creationId="{177A43B2-9B35-3E94-EC5C-B6DBF3CC2BB5}"/>
          </ac:picMkLst>
        </pc:picChg>
        <pc:picChg chg="del">
          <ac:chgData name="Laura Muntané Farré" userId="42a4325b-c24d-4526-8219-2f1c8249d23b" providerId="ADAL" clId="{82325819-473D-4EF7-81E7-F71230EFADE8}" dt="2024-07-01T12:40:39.645" v="4252" actId="478"/>
          <ac:picMkLst>
            <pc:docMk/>
            <pc:sldMk cId="1380485886" sldId="282"/>
            <ac:picMk id="50" creationId="{45F2D943-CCBF-6C0E-4AA3-CC3E9674C5B3}"/>
          </ac:picMkLst>
        </pc:picChg>
        <pc:picChg chg="del">
          <ac:chgData name="Laura Muntané Farré" userId="42a4325b-c24d-4526-8219-2f1c8249d23b" providerId="ADAL" clId="{82325819-473D-4EF7-81E7-F71230EFADE8}" dt="2024-07-01T12:40:47.549" v="4263" actId="478"/>
          <ac:picMkLst>
            <pc:docMk/>
            <pc:sldMk cId="1380485886" sldId="282"/>
            <ac:picMk id="51" creationId="{CBF1E49D-D4A4-13EE-A498-248927550911}"/>
          </ac:picMkLst>
        </pc:picChg>
        <pc:picChg chg="del">
          <ac:chgData name="Laura Muntané Farré" userId="42a4325b-c24d-4526-8219-2f1c8249d23b" providerId="ADAL" clId="{82325819-473D-4EF7-81E7-F71230EFADE8}" dt="2024-07-01T12:40:44.288" v="4258" actId="478"/>
          <ac:picMkLst>
            <pc:docMk/>
            <pc:sldMk cId="1380485886" sldId="282"/>
            <ac:picMk id="55" creationId="{76C09084-6ADA-2273-EADD-63B9B3BD9F0F}"/>
          </ac:picMkLst>
        </pc:picChg>
        <pc:picChg chg="add mod">
          <ac:chgData name="Laura Muntané Farré" userId="42a4325b-c24d-4526-8219-2f1c8249d23b" providerId="ADAL" clId="{82325819-473D-4EF7-81E7-F71230EFADE8}" dt="2024-07-04T08:11:59.253" v="4704" actId="1076"/>
          <ac:picMkLst>
            <pc:docMk/>
            <pc:sldMk cId="1380485886" sldId="282"/>
            <ac:picMk id="1026" creationId="{838F59D0-921E-6A6D-1602-8AAA22A79D64}"/>
          </ac:picMkLst>
        </pc:picChg>
      </pc:sldChg>
      <pc:sldChg chg="addSp delSp modSp add del mod modAnim">
        <pc:chgData name="Laura Muntané Farré" userId="42a4325b-c24d-4526-8219-2f1c8249d23b" providerId="ADAL" clId="{82325819-473D-4EF7-81E7-F71230EFADE8}" dt="2024-06-28T10:27:18.961" v="3877" actId="2696"/>
        <pc:sldMkLst>
          <pc:docMk/>
          <pc:sldMk cId="2811840824" sldId="282"/>
        </pc:sldMkLst>
        <pc:spChg chg="mod">
          <ac:chgData name="Laura Muntané Farré" userId="42a4325b-c24d-4526-8219-2f1c8249d23b" providerId="ADAL" clId="{82325819-473D-4EF7-81E7-F71230EFADE8}" dt="2024-06-28T08:37:57.765" v="3791" actId="20577"/>
          <ac:spMkLst>
            <pc:docMk/>
            <pc:sldMk cId="2811840824" sldId="282"/>
            <ac:spMk id="2" creationId="{8EB2A601-ED8C-B0B8-E1EC-200BCCC9ED32}"/>
          </ac:spMkLst>
        </pc:spChg>
        <pc:spChg chg="add mod">
          <ac:chgData name="Laura Muntané Farré" userId="42a4325b-c24d-4526-8219-2f1c8249d23b" providerId="ADAL" clId="{82325819-473D-4EF7-81E7-F71230EFADE8}" dt="2024-06-28T08:38:56.345" v="3806" actId="14100"/>
          <ac:spMkLst>
            <pc:docMk/>
            <pc:sldMk cId="2811840824" sldId="282"/>
            <ac:spMk id="9" creationId="{8929A67D-C453-38D1-D4E5-3970DA2E8FC7}"/>
          </ac:spMkLst>
        </pc:spChg>
        <pc:spChg chg="del">
          <ac:chgData name="Laura Muntané Farré" userId="42a4325b-c24d-4526-8219-2f1c8249d23b" providerId="ADAL" clId="{82325819-473D-4EF7-81E7-F71230EFADE8}" dt="2024-06-28T08:36:05.261" v="3781" actId="478"/>
          <ac:spMkLst>
            <pc:docMk/>
            <pc:sldMk cId="2811840824" sldId="282"/>
            <ac:spMk id="15" creationId="{9D7585F1-7568-BE5B-C13A-DD511C5CB1A4}"/>
          </ac:spMkLst>
        </pc:spChg>
        <pc:spChg chg="del">
          <ac:chgData name="Laura Muntané Farré" userId="42a4325b-c24d-4526-8219-2f1c8249d23b" providerId="ADAL" clId="{82325819-473D-4EF7-81E7-F71230EFADE8}" dt="2024-06-28T08:36:05.261" v="3781" actId="478"/>
          <ac:spMkLst>
            <pc:docMk/>
            <pc:sldMk cId="2811840824" sldId="282"/>
            <ac:spMk id="16" creationId="{6B585391-2E12-76EB-1B08-9FB47E6B146C}"/>
          </ac:spMkLst>
        </pc:spChg>
        <pc:spChg chg="del">
          <ac:chgData name="Laura Muntané Farré" userId="42a4325b-c24d-4526-8219-2f1c8249d23b" providerId="ADAL" clId="{82325819-473D-4EF7-81E7-F71230EFADE8}" dt="2024-06-28T08:36:05.261" v="3781" actId="478"/>
          <ac:spMkLst>
            <pc:docMk/>
            <pc:sldMk cId="2811840824" sldId="282"/>
            <ac:spMk id="17" creationId="{D3FA414E-82A7-F0BE-C127-7959F902DC54}"/>
          </ac:spMkLst>
        </pc:spChg>
        <pc:spChg chg="del">
          <ac:chgData name="Laura Muntané Farré" userId="42a4325b-c24d-4526-8219-2f1c8249d23b" providerId="ADAL" clId="{82325819-473D-4EF7-81E7-F71230EFADE8}" dt="2024-06-28T08:36:05.261" v="3781" actId="478"/>
          <ac:spMkLst>
            <pc:docMk/>
            <pc:sldMk cId="2811840824" sldId="282"/>
            <ac:spMk id="18" creationId="{CB1AA301-1038-7AEF-EF4F-874F1D0FEF46}"/>
          </ac:spMkLst>
        </pc:spChg>
        <pc:spChg chg="del">
          <ac:chgData name="Laura Muntané Farré" userId="42a4325b-c24d-4526-8219-2f1c8249d23b" providerId="ADAL" clId="{82325819-473D-4EF7-81E7-F71230EFADE8}" dt="2024-06-28T08:36:00.557" v="3776" actId="478"/>
          <ac:spMkLst>
            <pc:docMk/>
            <pc:sldMk cId="2811840824" sldId="282"/>
            <ac:spMk id="19" creationId="{06D98E67-04C7-3D22-766D-F7B59DCC7EEB}"/>
          </ac:spMkLst>
        </pc:spChg>
        <pc:picChg chg="add mod">
          <ac:chgData name="Laura Muntané Farré" userId="42a4325b-c24d-4526-8219-2f1c8249d23b" providerId="ADAL" clId="{82325819-473D-4EF7-81E7-F71230EFADE8}" dt="2024-06-28T08:38:48.708" v="3801" actId="1076"/>
          <ac:picMkLst>
            <pc:docMk/>
            <pc:sldMk cId="2811840824" sldId="282"/>
            <ac:picMk id="3" creationId="{8D7D8B2F-C17C-B50D-3B30-A829FA0B5603}"/>
          </ac:picMkLst>
        </pc:picChg>
        <pc:picChg chg="del">
          <ac:chgData name="Laura Muntané Farré" userId="42a4325b-c24d-4526-8219-2f1c8249d23b" providerId="ADAL" clId="{82325819-473D-4EF7-81E7-F71230EFADE8}" dt="2024-06-28T08:36:01.141" v="3777" actId="478"/>
          <ac:picMkLst>
            <pc:docMk/>
            <pc:sldMk cId="2811840824" sldId="282"/>
            <ac:picMk id="6" creationId="{CFBB95B3-349E-AA8F-6C7B-7266A3842F54}"/>
          </ac:picMkLst>
        </pc:picChg>
        <pc:picChg chg="add mod">
          <ac:chgData name="Laura Muntané Farré" userId="42a4325b-c24d-4526-8219-2f1c8249d23b" providerId="ADAL" clId="{82325819-473D-4EF7-81E7-F71230EFADE8}" dt="2024-06-28T08:38:09.645" v="3796" actId="1076"/>
          <ac:picMkLst>
            <pc:docMk/>
            <pc:sldMk cId="2811840824" sldId="282"/>
            <ac:picMk id="7" creationId="{8A0164B9-E2B5-0F05-3CE2-FC5E4CC61A9A}"/>
          </ac:picMkLst>
        </pc:picChg>
        <pc:picChg chg="del">
          <ac:chgData name="Laura Muntané Farré" userId="42a4325b-c24d-4526-8219-2f1c8249d23b" providerId="ADAL" clId="{82325819-473D-4EF7-81E7-F71230EFADE8}" dt="2024-06-28T08:36:03.981" v="3780" actId="478"/>
          <ac:picMkLst>
            <pc:docMk/>
            <pc:sldMk cId="2811840824" sldId="282"/>
            <ac:picMk id="21" creationId="{02E3EDA9-9B2E-349F-F407-8C94C1BB4F0F}"/>
          </ac:picMkLst>
        </pc:picChg>
        <pc:picChg chg="del">
          <ac:chgData name="Laura Muntané Farré" userId="42a4325b-c24d-4526-8219-2f1c8249d23b" providerId="ADAL" clId="{82325819-473D-4EF7-81E7-F71230EFADE8}" dt="2024-06-28T08:36:02.940" v="3779" actId="478"/>
          <ac:picMkLst>
            <pc:docMk/>
            <pc:sldMk cId="2811840824" sldId="282"/>
            <ac:picMk id="23" creationId="{0A419CC6-5305-00B1-B614-1B7832A0F668}"/>
          </ac:picMkLst>
        </pc:picChg>
        <pc:picChg chg="del">
          <ac:chgData name="Laura Muntané Farré" userId="42a4325b-c24d-4526-8219-2f1c8249d23b" providerId="ADAL" clId="{82325819-473D-4EF7-81E7-F71230EFADE8}" dt="2024-06-28T08:36:02.060" v="3778" actId="478"/>
          <ac:picMkLst>
            <pc:docMk/>
            <pc:sldMk cId="2811840824" sldId="282"/>
            <ac:picMk id="25" creationId="{E79B565E-E61C-C99B-F0DF-DE11DA388792}"/>
          </ac:picMkLst>
        </pc:picChg>
      </pc:sldChg>
      <pc:sldChg chg="addSp delSp modSp add mod">
        <pc:chgData name="Laura Muntané Farré" userId="42a4325b-c24d-4526-8219-2f1c8249d23b" providerId="ADAL" clId="{82325819-473D-4EF7-81E7-F71230EFADE8}" dt="2024-07-10T07:31:10.542" v="6305" actId="20577"/>
        <pc:sldMkLst>
          <pc:docMk/>
          <pc:sldMk cId="523041244" sldId="283"/>
        </pc:sldMkLst>
        <pc:spChg chg="mod">
          <ac:chgData name="Laura Muntané Farré" userId="42a4325b-c24d-4526-8219-2f1c8249d23b" providerId="ADAL" clId="{82325819-473D-4EF7-81E7-F71230EFADE8}" dt="2024-07-04T08:10:28.536" v="4688" actId="20577"/>
          <ac:spMkLst>
            <pc:docMk/>
            <pc:sldMk cId="523041244" sldId="283"/>
            <ac:spMk id="2" creationId="{12F54818-7204-EFC2-1963-882C046E1AAD}"/>
          </ac:spMkLst>
        </pc:spChg>
        <pc:spChg chg="add mod">
          <ac:chgData name="Laura Muntané Farré" userId="42a4325b-c24d-4526-8219-2f1c8249d23b" providerId="ADAL" clId="{82325819-473D-4EF7-81E7-F71230EFADE8}" dt="2024-07-10T07:31:10.542" v="6305" actId="20577"/>
          <ac:spMkLst>
            <pc:docMk/>
            <pc:sldMk cId="523041244" sldId="283"/>
            <ac:spMk id="6" creationId="{4B579B8E-7B73-00D7-22C1-1CE84A15FA63}"/>
          </ac:spMkLst>
        </pc:spChg>
        <pc:spChg chg="del">
          <ac:chgData name="Laura Muntané Farré" userId="42a4325b-c24d-4526-8219-2f1c8249d23b" providerId="ADAL" clId="{82325819-473D-4EF7-81E7-F71230EFADE8}" dt="2024-07-04T08:10:12.158" v="4641" actId="478"/>
          <ac:spMkLst>
            <pc:docMk/>
            <pc:sldMk cId="523041244" sldId="283"/>
            <ac:spMk id="7" creationId="{D0B7AD9B-244B-DEFB-737E-5A7B9A530BD7}"/>
          </ac:spMkLst>
        </pc:spChg>
        <pc:spChg chg="del">
          <ac:chgData name="Laura Muntané Farré" userId="42a4325b-c24d-4526-8219-2f1c8249d23b" providerId="ADAL" clId="{82325819-473D-4EF7-81E7-F71230EFADE8}" dt="2024-07-04T08:10:12.158" v="4641" actId="478"/>
          <ac:spMkLst>
            <pc:docMk/>
            <pc:sldMk cId="523041244" sldId="283"/>
            <ac:spMk id="8" creationId="{49B93270-79D4-330A-81BD-042D8DE28216}"/>
          </ac:spMkLst>
        </pc:spChg>
        <pc:spChg chg="del">
          <ac:chgData name="Laura Muntané Farré" userId="42a4325b-c24d-4526-8219-2f1c8249d23b" providerId="ADAL" clId="{82325819-473D-4EF7-81E7-F71230EFADE8}" dt="2024-07-04T08:10:12.158" v="4641" actId="478"/>
          <ac:spMkLst>
            <pc:docMk/>
            <pc:sldMk cId="523041244" sldId="283"/>
            <ac:spMk id="9" creationId="{52345C91-4AE1-7F12-B57B-247F0368847F}"/>
          </ac:spMkLst>
        </pc:spChg>
        <pc:spChg chg="del">
          <ac:chgData name="Laura Muntané Farré" userId="42a4325b-c24d-4526-8219-2f1c8249d23b" providerId="ADAL" clId="{82325819-473D-4EF7-81E7-F71230EFADE8}" dt="2024-07-04T08:10:12.158" v="4641" actId="478"/>
          <ac:spMkLst>
            <pc:docMk/>
            <pc:sldMk cId="523041244" sldId="283"/>
            <ac:spMk id="11" creationId="{881F9050-F3EE-7F72-5772-84BFEB146C20}"/>
          </ac:spMkLst>
        </pc:spChg>
        <pc:spChg chg="del">
          <ac:chgData name="Laura Muntané Farré" userId="42a4325b-c24d-4526-8219-2f1c8249d23b" providerId="ADAL" clId="{82325819-473D-4EF7-81E7-F71230EFADE8}" dt="2024-07-04T08:10:12.158" v="4641" actId="478"/>
          <ac:spMkLst>
            <pc:docMk/>
            <pc:sldMk cId="523041244" sldId="283"/>
            <ac:spMk id="13" creationId="{139942FC-41F0-1B5F-CEF8-C0F02368F77C}"/>
          </ac:spMkLst>
        </pc:spChg>
        <pc:spChg chg="del">
          <ac:chgData name="Laura Muntané Farré" userId="42a4325b-c24d-4526-8219-2f1c8249d23b" providerId="ADAL" clId="{82325819-473D-4EF7-81E7-F71230EFADE8}" dt="2024-07-04T08:10:12.158" v="4641" actId="478"/>
          <ac:spMkLst>
            <pc:docMk/>
            <pc:sldMk cId="523041244" sldId="283"/>
            <ac:spMk id="15" creationId="{734A8C71-5EA2-55F5-B0A8-090D3DE24EE1}"/>
          </ac:spMkLst>
        </pc:spChg>
        <pc:spChg chg="add mod">
          <ac:chgData name="Laura Muntané Farré" userId="42a4325b-c24d-4526-8219-2f1c8249d23b" providerId="ADAL" clId="{82325819-473D-4EF7-81E7-F71230EFADE8}" dt="2024-07-04T08:21:48.376" v="4787" actId="164"/>
          <ac:spMkLst>
            <pc:docMk/>
            <pc:sldMk cId="523041244" sldId="283"/>
            <ac:spMk id="17" creationId="{736C4FB1-6E1E-245E-757D-74DC5F60C850}"/>
          </ac:spMkLst>
        </pc:spChg>
        <pc:spChg chg="del">
          <ac:chgData name="Laura Muntané Farré" userId="42a4325b-c24d-4526-8219-2f1c8249d23b" providerId="ADAL" clId="{82325819-473D-4EF7-81E7-F71230EFADE8}" dt="2024-07-04T08:10:12.158" v="4641" actId="478"/>
          <ac:spMkLst>
            <pc:docMk/>
            <pc:sldMk cId="523041244" sldId="283"/>
            <ac:spMk id="18" creationId="{56836817-99BA-16BA-F288-111270C87263}"/>
          </ac:spMkLst>
        </pc:spChg>
        <pc:spChg chg="del">
          <ac:chgData name="Laura Muntané Farré" userId="42a4325b-c24d-4526-8219-2f1c8249d23b" providerId="ADAL" clId="{82325819-473D-4EF7-81E7-F71230EFADE8}" dt="2024-07-04T08:10:12.158" v="4641" actId="478"/>
          <ac:spMkLst>
            <pc:docMk/>
            <pc:sldMk cId="523041244" sldId="283"/>
            <ac:spMk id="19" creationId="{2E3EE4B0-0F68-C3EF-295A-8503EACFFBD4}"/>
          </ac:spMkLst>
        </pc:spChg>
        <pc:spChg chg="del mod">
          <ac:chgData name="Laura Muntané Farré" userId="42a4325b-c24d-4526-8219-2f1c8249d23b" providerId="ADAL" clId="{82325819-473D-4EF7-81E7-F71230EFADE8}" dt="2024-07-04T08:10:15.629" v="4643" actId="478"/>
          <ac:spMkLst>
            <pc:docMk/>
            <pc:sldMk cId="523041244" sldId="283"/>
            <ac:spMk id="20" creationId="{EF404C8A-EAFB-0E9F-E264-6DE6DB54DCA4}"/>
          </ac:spMkLst>
        </pc:spChg>
        <pc:spChg chg="add del mod">
          <ac:chgData name="Laura Muntané Farré" userId="42a4325b-c24d-4526-8219-2f1c8249d23b" providerId="ADAL" clId="{82325819-473D-4EF7-81E7-F71230EFADE8}" dt="2024-07-04T10:07:14.215" v="6085" actId="478"/>
          <ac:spMkLst>
            <pc:docMk/>
            <pc:sldMk cId="523041244" sldId="283"/>
            <ac:spMk id="24" creationId="{73A092CD-C2DC-2699-ACE3-613E4400E038}"/>
          </ac:spMkLst>
        </pc:spChg>
        <pc:spChg chg="add mod">
          <ac:chgData name="Laura Muntané Farré" userId="42a4325b-c24d-4526-8219-2f1c8249d23b" providerId="ADAL" clId="{82325819-473D-4EF7-81E7-F71230EFADE8}" dt="2024-07-04T08:57:46.991" v="5735" actId="1036"/>
          <ac:spMkLst>
            <pc:docMk/>
            <pc:sldMk cId="523041244" sldId="283"/>
            <ac:spMk id="27" creationId="{8EE8AB21-3DA2-67C6-BD8C-9DE2ABE2F50F}"/>
          </ac:spMkLst>
        </pc:spChg>
        <pc:spChg chg="add mod">
          <ac:chgData name="Laura Muntané Farré" userId="42a4325b-c24d-4526-8219-2f1c8249d23b" providerId="ADAL" clId="{82325819-473D-4EF7-81E7-F71230EFADE8}" dt="2024-07-04T10:05:40.268" v="6083" actId="313"/>
          <ac:spMkLst>
            <pc:docMk/>
            <pc:sldMk cId="523041244" sldId="283"/>
            <ac:spMk id="29" creationId="{05264213-8E61-BE6A-23E4-0F09FC238B3B}"/>
          </ac:spMkLst>
        </pc:spChg>
        <pc:spChg chg="add mod">
          <ac:chgData name="Laura Muntané Farré" userId="42a4325b-c24d-4526-8219-2f1c8249d23b" providerId="ADAL" clId="{82325819-473D-4EF7-81E7-F71230EFADE8}" dt="2024-07-04T08:57:59.057" v="5738" actId="1076"/>
          <ac:spMkLst>
            <pc:docMk/>
            <pc:sldMk cId="523041244" sldId="283"/>
            <ac:spMk id="30" creationId="{0DF19C4A-1797-588E-DB04-2AAFA54FED7A}"/>
          </ac:spMkLst>
        </pc:spChg>
        <pc:spChg chg="add mod">
          <ac:chgData name="Laura Muntané Farré" userId="42a4325b-c24d-4526-8219-2f1c8249d23b" providerId="ADAL" clId="{82325819-473D-4EF7-81E7-F71230EFADE8}" dt="2024-07-04T09:51:21.351" v="6079" actId="1076"/>
          <ac:spMkLst>
            <pc:docMk/>
            <pc:sldMk cId="523041244" sldId="283"/>
            <ac:spMk id="32" creationId="{2657E03F-D62D-94BD-6016-CAF68D770DD7}"/>
          </ac:spMkLst>
        </pc:spChg>
        <pc:grpChg chg="add mod">
          <ac:chgData name="Laura Muntané Farré" userId="42a4325b-c24d-4526-8219-2f1c8249d23b" providerId="ADAL" clId="{82325819-473D-4EF7-81E7-F71230EFADE8}" dt="2024-07-04T08:29:59.460" v="5446" actId="1076"/>
          <ac:grpSpMkLst>
            <pc:docMk/>
            <pc:sldMk cId="523041244" sldId="283"/>
            <ac:grpSpMk id="21" creationId="{1A9FB1D3-CDED-1E9F-64FC-359BB6BE3841}"/>
          </ac:grpSpMkLst>
        </pc:grpChg>
        <pc:picChg chg="add mod modCrop">
          <ac:chgData name="Laura Muntané Farré" userId="42a4325b-c24d-4526-8219-2f1c8249d23b" providerId="ADAL" clId="{82325819-473D-4EF7-81E7-F71230EFADE8}" dt="2024-07-04T09:00:52.470" v="5867" actId="1076"/>
          <ac:picMkLst>
            <pc:docMk/>
            <pc:sldMk cId="523041244" sldId="283"/>
            <ac:picMk id="4" creationId="{C7B6EE57-5465-4BC6-4B11-BDC833223FAF}"/>
          </ac:picMkLst>
        </pc:picChg>
        <pc:picChg chg="add mod modCrop">
          <ac:chgData name="Laura Muntané Farré" userId="42a4325b-c24d-4526-8219-2f1c8249d23b" providerId="ADAL" clId="{82325819-473D-4EF7-81E7-F71230EFADE8}" dt="2024-07-04T08:21:48.376" v="4787" actId="164"/>
          <ac:picMkLst>
            <pc:docMk/>
            <pc:sldMk cId="523041244" sldId="283"/>
            <ac:picMk id="5" creationId="{C5D0A31A-62C9-9053-08B4-8F08CCBE69E1}"/>
          </ac:picMkLst>
        </pc:picChg>
        <pc:picChg chg="del">
          <ac:chgData name="Laura Muntané Farré" userId="42a4325b-c24d-4526-8219-2f1c8249d23b" providerId="ADAL" clId="{82325819-473D-4EF7-81E7-F71230EFADE8}" dt="2024-07-04T08:10:12.158" v="4641" actId="478"/>
          <ac:picMkLst>
            <pc:docMk/>
            <pc:sldMk cId="523041244" sldId="283"/>
            <ac:picMk id="6" creationId="{C1292D0D-7C13-EF12-CA9D-61B4D73B60A0}"/>
          </ac:picMkLst>
        </pc:picChg>
        <pc:picChg chg="add mod">
          <ac:chgData name="Laura Muntané Farré" userId="42a4325b-c24d-4526-8219-2f1c8249d23b" providerId="ADAL" clId="{82325819-473D-4EF7-81E7-F71230EFADE8}" dt="2024-07-04T10:08:50.266" v="6218" actId="1076"/>
          <ac:picMkLst>
            <pc:docMk/>
            <pc:sldMk cId="523041244" sldId="283"/>
            <ac:picMk id="7" creationId="{893DA131-C946-C3CC-727E-53A0C6D7CDF2}"/>
          </ac:picMkLst>
        </pc:picChg>
        <pc:picChg chg="add mod modCrop">
          <ac:chgData name="Laura Muntané Farré" userId="42a4325b-c24d-4526-8219-2f1c8249d23b" providerId="ADAL" clId="{82325819-473D-4EF7-81E7-F71230EFADE8}" dt="2024-07-04T08:57:46.991" v="5735" actId="1036"/>
          <ac:picMkLst>
            <pc:docMk/>
            <pc:sldMk cId="523041244" sldId="283"/>
            <ac:picMk id="10" creationId="{F39E35C9-FB4A-0C2F-F3C5-0399FEA0362D}"/>
          </ac:picMkLst>
        </pc:picChg>
        <pc:picChg chg="del">
          <ac:chgData name="Laura Muntané Farré" userId="42a4325b-c24d-4526-8219-2f1c8249d23b" providerId="ADAL" clId="{82325819-473D-4EF7-81E7-F71230EFADE8}" dt="2024-07-04T08:10:12.158" v="4641" actId="478"/>
          <ac:picMkLst>
            <pc:docMk/>
            <pc:sldMk cId="523041244" sldId="283"/>
            <ac:picMk id="12" creationId="{5504A750-D638-1767-33C1-B39E4DBA8052}"/>
          </ac:picMkLst>
        </pc:picChg>
        <pc:picChg chg="add mod modCrop">
          <ac:chgData name="Laura Muntané Farré" userId="42a4325b-c24d-4526-8219-2f1c8249d23b" providerId="ADAL" clId="{82325819-473D-4EF7-81E7-F71230EFADE8}" dt="2024-07-04T08:57:55.984" v="5736" actId="1076"/>
          <ac:picMkLst>
            <pc:docMk/>
            <pc:sldMk cId="523041244" sldId="283"/>
            <ac:picMk id="14" creationId="{01675877-D9D8-6D2C-6209-7D2A24542345}"/>
          </ac:picMkLst>
        </pc:picChg>
        <pc:picChg chg="add mod modCrop">
          <ac:chgData name="Laura Muntané Farré" userId="42a4325b-c24d-4526-8219-2f1c8249d23b" providerId="ADAL" clId="{82325819-473D-4EF7-81E7-F71230EFADE8}" dt="2024-07-04T08:58:02.315" v="5739" actId="1076"/>
          <ac:picMkLst>
            <pc:docMk/>
            <pc:sldMk cId="523041244" sldId="283"/>
            <ac:picMk id="16" creationId="{D99AC50E-6FD3-59BC-8ECB-BCA90C159CE8}"/>
          </ac:picMkLst>
        </pc:picChg>
        <pc:picChg chg="add del mod">
          <ac:chgData name="Laura Muntané Farré" userId="42a4325b-c24d-4526-8219-2f1c8249d23b" providerId="ADAL" clId="{82325819-473D-4EF7-81E7-F71230EFADE8}" dt="2024-07-04T10:07:16.376" v="6086" actId="478"/>
          <ac:picMkLst>
            <pc:docMk/>
            <pc:sldMk cId="523041244" sldId="283"/>
            <ac:picMk id="23" creationId="{46C242F6-EB5C-5CFA-9B67-27435B5E660C}"/>
          </ac:picMkLst>
        </pc:picChg>
        <pc:picChg chg="add mod modCrop">
          <ac:chgData name="Laura Muntané Farré" userId="42a4325b-c24d-4526-8219-2f1c8249d23b" providerId="ADAL" clId="{82325819-473D-4EF7-81E7-F71230EFADE8}" dt="2024-07-04T08:57:46.991" v="5735" actId="1036"/>
          <ac:picMkLst>
            <pc:docMk/>
            <pc:sldMk cId="523041244" sldId="283"/>
            <ac:picMk id="25" creationId="{625A7E96-BE11-AE51-A4BF-95F56C1D98C3}"/>
          </ac:picMkLst>
        </pc:picChg>
        <pc:picChg chg="add mod">
          <ac:chgData name="Laura Muntané Farré" userId="42a4325b-c24d-4526-8219-2f1c8249d23b" providerId="ADAL" clId="{82325819-473D-4EF7-81E7-F71230EFADE8}" dt="2024-07-04T08:57:46.991" v="5735" actId="1036"/>
          <ac:picMkLst>
            <pc:docMk/>
            <pc:sldMk cId="523041244" sldId="283"/>
            <ac:picMk id="26" creationId="{86700B32-6A61-B416-94D2-EF96F74F7580}"/>
          </ac:picMkLst>
        </pc:picChg>
        <pc:picChg chg="add mod">
          <ac:chgData name="Laura Muntané Farré" userId="42a4325b-c24d-4526-8219-2f1c8249d23b" providerId="ADAL" clId="{82325819-473D-4EF7-81E7-F71230EFADE8}" dt="2024-07-04T08:58:03.734" v="5740" actId="1076"/>
          <ac:picMkLst>
            <pc:docMk/>
            <pc:sldMk cId="523041244" sldId="283"/>
            <ac:picMk id="28" creationId="{5E0E5E1B-EF8B-4A1F-3E14-1482F72188E4}"/>
          </ac:picMkLst>
        </pc:picChg>
        <pc:picChg chg="add mod">
          <ac:chgData name="Laura Muntané Farré" userId="42a4325b-c24d-4526-8219-2f1c8249d23b" providerId="ADAL" clId="{82325819-473D-4EF7-81E7-F71230EFADE8}" dt="2024-07-04T08:57:57.487" v="5737" actId="1076"/>
          <ac:picMkLst>
            <pc:docMk/>
            <pc:sldMk cId="523041244" sldId="283"/>
            <ac:picMk id="31" creationId="{72B9D287-89D2-7E36-82F7-D20CED625BA7}"/>
          </ac:picMkLst>
        </pc:picChg>
        <pc:picChg chg="add mod modCrop">
          <ac:chgData name="Laura Muntané Farré" userId="42a4325b-c24d-4526-8219-2f1c8249d23b" providerId="ADAL" clId="{82325819-473D-4EF7-81E7-F71230EFADE8}" dt="2024-07-04T09:51:21.351" v="6079" actId="1076"/>
          <ac:picMkLst>
            <pc:docMk/>
            <pc:sldMk cId="523041244" sldId="283"/>
            <ac:picMk id="33" creationId="{5380A211-4D6C-46B3-0BDA-AE72E65254C6}"/>
          </ac:picMkLst>
        </pc:picChg>
        <pc:picChg chg="add del mod">
          <ac:chgData name="Laura Muntané Farré" userId="42a4325b-c24d-4526-8219-2f1c8249d23b" providerId="ADAL" clId="{82325819-473D-4EF7-81E7-F71230EFADE8}" dt="2024-07-04T09:51:20.380" v="6078" actId="1076"/>
          <ac:picMkLst>
            <pc:docMk/>
            <pc:sldMk cId="523041244" sldId="283"/>
            <ac:picMk id="34" creationId="{7B98416C-0ED8-B7F5-39CA-83899D0A017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FD656-152A-427D-BBE4-F58BFE77A1A2}" type="datetimeFigureOut">
              <a:rPr lang="ca-ES" smtClean="0"/>
              <a:t>10/7/2024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D615E-C3A3-454B-AA94-7120953731D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4581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: Ch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 hasCustomPrompt="1"/>
          </p:nvPr>
        </p:nvSpPr>
        <p:spPr>
          <a:xfrm>
            <a:off x="538480" y="2179003"/>
            <a:ext cx="9144000" cy="2387600"/>
          </a:xfrm>
        </p:spPr>
        <p:txBody>
          <a:bodyPr anchor="b"/>
          <a:lstStyle>
            <a:lvl1pPr algn="l">
              <a:defRPr sz="6000">
                <a:latin typeface="CharterITCBol" panose="02000803070000020004" pitchFamily="2" charset="0"/>
              </a:defRPr>
            </a:lvl1pPr>
          </a:lstStyle>
          <a:p>
            <a:r>
              <a:rPr lang="ca-ES"/>
              <a:t>Feu clic aquí per editar l’estil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 hasCustomPrompt="1"/>
          </p:nvPr>
        </p:nvSpPr>
        <p:spPr>
          <a:xfrm>
            <a:off x="538480" y="465867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CharterITCReg" panose="0200050306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l’estil de subtítols del patró</a:t>
            </a:r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29E4B809-626A-4408-AEFF-6549707685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Nom de la facultat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Nom del departament, unitat o servei </a:t>
            </a:r>
            <a:endParaRPr kumimoji="0" lang="ca-ES" sz="12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: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 hasCustomPrompt="1"/>
          </p:nvPr>
        </p:nvSpPr>
        <p:spPr>
          <a:xfrm>
            <a:off x="538480" y="2179003"/>
            <a:ext cx="914400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ca-ES"/>
              <a:t>Feu clic aquí per editar l’estil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 hasCustomPrompt="1"/>
          </p:nvPr>
        </p:nvSpPr>
        <p:spPr>
          <a:xfrm>
            <a:off x="538480" y="465867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l’estil de subtítols del patró</a:t>
            </a:r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50F88D72-242B-4EC3-A02B-68C9368C9E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Nom de la facultat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Nom del departament, unitat o servei </a:t>
            </a:r>
            <a:endParaRPr kumimoji="0" lang="ca-ES" sz="12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1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l’estil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800C55F-36DE-466A-A8EE-C6544AC5B2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Nom de la facultat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Nom del departament, unitat o servei </a:t>
            </a:r>
            <a:endParaRPr kumimoji="0" lang="ca-ES" sz="12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9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l’estil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35255" y="16732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5769255" y="16732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1BA68A1-6069-4E6B-81C6-CDF624FECB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Nom de la facultat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Nom del departament, unitat o servei </a:t>
            </a:r>
            <a:endParaRPr kumimoji="0" lang="ca-ES" sz="12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3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35255" y="167100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35255" y="249491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5767667" y="167100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5767667" y="249491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5524C547-3835-4E28-8FC5-388008ADDB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255" y="101203"/>
            <a:ext cx="10515600" cy="1107837"/>
          </a:xfrm>
        </p:spPr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l’estil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5DA2CF84-8A97-42DA-A349-49BC75A11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Nom de la facultat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Nom del departament, unitat o servei </a:t>
            </a:r>
            <a:endParaRPr kumimoji="0" lang="ca-ES" sz="12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4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7">
            <a:extLst>
              <a:ext uri="{FF2B5EF4-FFF2-40B4-BE49-F238E27FC236}">
                <a16:creationId xmlns:a16="http://schemas.microsoft.com/office/drawing/2014/main" id="{80716DAE-91AC-4CB6-B5B2-B106667E5A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s-ES_tradnl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7  </a:t>
            </a:r>
          </a:p>
        </p:txBody>
      </p:sp>
      <p:pic>
        <p:nvPicPr>
          <p:cNvPr id="4" name="Imagen 10" descr="UB_PawerPoin_2.tif">
            <a:extLst>
              <a:ext uri="{FF2B5EF4-FFF2-40B4-BE49-F238E27FC236}">
                <a16:creationId xmlns:a16="http://schemas.microsoft.com/office/drawing/2014/main" id="{F96CAA17-7CB1-4323-90D0-7343AAA59F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9392" y="2557800"/>
            <a:ext cx="2493216" cy="17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71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35255" y="101203"/>
            <a:ext cx="10515600" cy="1107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l’estil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35254" y="1611025"/>
            <a:ext cx="10527385" cy="466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506200" y="1611025"/>
            <a:ext cx="685800" cy="52469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579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626AE1-FF63-48D2-8C65-DE3F004F8835}" type="slidenum">
              <a:rPr lang="es-ES_tradnl" altLang="ca-ES" smtClean="0"/>
              <a:pPr/>
              <a:t>‹#›</a:t>
            </a:fld>
            <a:endParaRPr lang="es-ES_tradnl" altLang="ca-ES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 rot="16200000">
            <a:off x="10580293" y="1421208"/>
            <a:ext cx="2477293" cy="365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S_tradnl"/>
          </a:p>
        </p:txBody>
      </p:sp>
      <p:sp>
        <p:nvSpPr>
          <p:cNvPr id="11" name="Rectangle 10"/>
          <p:cNvSpPr/>
          <p:nvPr userDrawn="1"/>
        </p:nvSpPr>
        <p:spPr>
          <a:xfrm>
            <a:off x="11516360" y="5591175"/>
            <a:ext cx="66548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F0626AE1-FF63-48D2-8C65-DE3F004F8835}" type="slidenum">
              <a:rPr lang="es-ES_tradnl" altLang="ca-ES" sz="16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8"/>
          <p:cNvCxnSpPr>
            <a:cxnSpLocks/>
          </p:cNvCxnSpPr>
          <p:nvPr userDrawn="1"/>
        </p:nvCxnSpPr>
        <p:spPr>
          <a:xfrm flipV="1">
            <a:off x="435255" y="1005240"/>
            <a:ext cx="11756745" cy="22668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n 11" descr="UB_PawerPoin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628" y="140842"/>
            <a:ext cx="2956667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idor de peu de pàgina 7">
            <a:extLst>
              <a:ext uri="{FF2B5EF4-FFF2-40B4-BE49-F238E27FC236}">
                <a16:creationId xmlns:a16="http://schemas.microsoft.com/office/drawing/2014/main" id="{5D38926C-919F-4414-92F3-0BB40B046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954048" y="3398453"/>
            <a:ext cx="3774425" cy="517129"/>
          </a:xfrm>
          <a:prstGeom prst="rect">
            <a:avLst/>
          </a:prstGeom>
        </p:spPr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Nom de la facultat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Nom del departament, unitat o servei </a:t>
            </a:r>
            <a:endParaRPr kumimoji="0" lang="ca-ES" sz="12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2" r:id="rId4"/>
    <p:sldLayoutId id="2147483653" r:id="rId5"/>
    <p:sldLayoutId id="2147483654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75E4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75E4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75E4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75E4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75E4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60.png"/><Relationship Id="rId7" Type="http://schemas.openxmlformats.org/officeDocument/2006/relationships/image" Target="../media/image2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grad.ub.edu/chronos/pages/horaris/index2.xhtml" TargetMode="External"/><Relationship Id="rId7" Type="http://schemas.openxmlformats.org/officeDocument/2006/relationships/image" Target="../media/image7.svg"/><Relationship Id="rId2" Type="http://schemas.openxmlformats.org/officeDocument/2006/relationships/hyperlink" Target="https://www.ub.edu/acad/matricula/informacio_economica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21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3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12" Type="http://schemas.openxmlformats.org/officeDocument/2006/relationships/image" Target="../media/image21.svg"/><Relationship Id="rId17" Type="http://schemas.openxmlformats.org/officeDocument/2006/relationships/image" Target="../media/image26.svg"/><Relationship Id="rId2" Type="http://schemas.openxmlformats.org/officeDocument/2006/relationships/image" Target="../media/image12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svg"/><Relationship Id="rId15" Type="http://schemas.openxmlformats.org/officeDocument/2006/relationships/image" Target="../media/image24.png"/><Relationship Id="rId10" Type="http://schemas.openxmlformats.org/officeDocument/2006/relationships/hyperlink" Target="https://web.ub.edu/web/estudiants/ajuda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2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20.png"/><Relationship Id="rId5" Type="http://schemas.openxmlformats.org/officeDocument/2006/relationships/image" Target="../media/image15.svg"/><Relationship Id="rId10" Type="http://schemas.openxmlformats.org/officeDocument/2006/relationships/image" Target="../media/image38.png"/><Relationship Id="rId4" Type="http://schemas.openxmlformats.org/officeDocument/2006/relationships/image" Target="../media/image14.png"/><Relationship Id="rId9" Type="http://schemas.openxmlformats.org/officeDocument/2006/relationships/image" Target="../media/image37.png"/><Relationship Id="rId14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0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1.sv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4">
            <a:extLst>
              <a:ext uri="{FF2B5EF4-FFF2-40B4-BE49-F238E27FC236}">
                <a16:creationId xmlns:a16="http://schemas.microsoft.com/office/drawing/2014/main" id="{4B3BF304-FF7B-48FF-BBF7-D1B159325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455287"/>
            <a:ext cx="11557058" cy="2387600"/>
          </a:xfrm>
        </p:spPr>
        <p:txBody>
          <a:bodyPr>
            <a:normAutofit/>
          </a:bodyPr>
          <a:lstStyle/>
          <a:p>
            <a:pPr algn="ctr"/>
            <a:r>
              <a:rPr lang="ca-ES" sz="3600" b="1">
                <a:latin typeface="Arial" panose="020B0604020202020204" pitchFamily="34" charset="0"/>
              </a:rPr>
              <a:t>GUIA D’AJUDA D’AUTOMATRÍCULA</a:t>
            </a:r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9D4B3790-ACA8-4E1E-B131-B959FA19EC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9928410" y="3398453"/>
            <a:ext cx="3774425" cy="517129"/>
          </a:xfrm>
        </p:spPr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Gestió Acadèmica		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Planificació Academicodocent</a:t>
            </a:r>
          </a:p>
          <a:p>
            <a:r>
              <a:rPr kumimoji="0" lang="ca-ES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Beques i Ajuts a l’Estudiant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CC7A11-B3F9-8BE4-574A-401BDFFDD6BA}"/>
              </a:ext>
            </a:extLst>
          </p:cNvPr>
          <p:cNvSpPr/>
          <p:nvPr/>
        </p:nvSpPr>
        <p:spPr>
          <a:xfrm>
            <a:off x="1525617" y="1945997"/>
            <a:ext cx="8505825" cy="1551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tge 6" descr="Imatge que conté dibuix, cadira, mobles, esbós&#10;&#10;Descripció generada automàticament">
            <a:extLst>
              <a:ext uri="{FF2B5EF4-FFF2-40B4-BE49-F238E27FC236}">
                <a16:creationId xmlns:a16="http://schemas.microsoft.com/office/drawing/2014/main" id="{4BBA57DE-E6D8-382E-ACDE-883874B35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17" y="2332120"/>
            <a:ext cx="8505825" cy="404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3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EB2A601-ED8C-B0B8-E1EC-200BCCC9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b="1">
                <a:solidFill>
                  <a:srgbClr val="0072CE"/>
                </a:solidFill>
              </a:rPr>
              <a:t>Dades econòmiques</a:t>
            </a: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268C5B70-B101-CAAC-857E-6CB2C276C0AF}"/>
              </a:ext>
            </a:extLst>
          </p:cNvPr>
          <p:cNvSpPr txBox="1"/>
          <p:nvPr/>
        </p:nvSpPr>
        <p:spPr>
          <a:xfrm>
            <a:off x="5009607" y="1412456"/>
            <a:ext cx="303198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a-ES" sz="1200" b="1"/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9F1641EC-9776-BE82-E2AE-BD3BC17A0488}"/>
              </a:ext>
            </a:extLst>
          </p:cNvPr>
          <p:cNvSpPr txBox="1"/>
          <p:nvPr/>
        </p:nvSpPr>
        <p:spPr>
          <a:xfrm>
            <a:off x="819818" y="1233782"/>
            <a:ext cx="869165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400" b="1" i="0" dirty="0">
                <a:solidFill>
                  <a:srgbClr val="000000"/>
                </a:solidFill>
                <a:effectLst/>
              </a:rPr>
              <a:t>Selecciona si t’interessa algun dels serveis que ofereix la Universitat de Barcelona.</a:t>
            </a:r>
          </a:p>
          <a:p>
            <a:endParaRPr lang="ca-ES" sz="1400" b="1" dirty="0">
              <a:solidFill>
                <a:srgbClr val="000000"/>
              </a:solidFill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400" b="1" i="0">
                <a:solidFill>
                  <a:srgbClr val="000000"/>
                </a:solidFill>
                <a:effectLst/>
              </a:rPr>
              <a:t>Si hi ha algun que no t’interessa, marca "Cap opció".</a:t>
            </a:r>
            <a:endParaRPr lang="ca-ES" sz="1400" b="1">
              <a:solidFill>
                <a:srgbClr val="000000"/>
              </a:solidFill>
            </a:endParaRPr>
          </a:p>
          <a:p>
            <a:endParaRPr lang="ca-ES" sz="1400" dirty="0">
              <a:solidFill>
                <a:srgbClr val="000000"/>
              </a:solidFill>
            </a:endParaRPr>
          </a:p>
          <a:p>
            <a:r>
              <a:rPr lang="ca-ES" sz="1400" b="0" i="0" dirty="0">
                <a:solidFill>
                  <a:srgbClr val="000000"/>
                </a:solidFill>
                <a:effectLst/>
              </a:rPr>
              <a:t>	Un cop confirmada la matrícula, si renuncies a algun dels serveis triats, no se te’n retornarà l’import.</a:t>
            </a:r>
            <a:endParaRPr lang="ca-ES" sz="14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2" name="Gràfic 11" descr="Information with solid fill">
            <a:extLst>
              <a:ext uri="{FF2B5EF4-FFF2-40B4-BE49-F238E27FC236}">
                <a16:creationId xmlns:a16="http://schemas.microsoft.com/office/drawing/2014/main" id="{D7393F5F-892A-37DF-324E-CE1D54760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367" y="1217746"/>
            <a:ext cx="327220" cy="327220"/>
          </a:xfrm>
          <a:prstGeom prst="rect">
            <a:avLst/>
          </a:prstGeom>
        </p:spPr>
      </p:pic>
      <p:sp>
        <p:nvSpPr>
          <p:cNvPr id="13" name="Freeform 7">
            <a:extLst>
              <a:ext uri="{FF2B5EF4-FFF2-40B4-BE49-F238E27FC236}">
                <a16:creationId xmlns:a16="http://schemas.microsoft.com/office/drawing/2014/main" id="{6BF59CA4-AF5E-29EB-81D9-774F47551867}"/>
              </a:ext>
            </a:extLst>
          </p:cNvPr>
          <p:cNvSpPr/>
          <p:nvPr/>
        </p:nvSpPr>
        <p:spPr>
          <a:xfrm rot="667249" flipV="1">
            <a:off x="1148744" y="2050440"/>
            <a:ext cx="551112" cy="258902"/>
          </a:xfrm>
          <a:custGeom>
            <a:avLst/>
            <a:gdLst/>
            <a:ahLst/>
            <a:cxnLst/>
            <a:rect l="l" t="t" r="r" b="b"/>
            <a:pathLst>
              <a:path w="1314258" h="740763">
                <a:moveTo>
                  <a:pt x="1314257" y="0"/>
                </a:moveTo>
                <a:lnTo>
                  <a:pt x="0" y="0"/>
                </a:lnTo>
                <a:lnTo>
                  <a:pt x="0" y="740763"/>
                </a:lnTo>
                <a:lnTo>
                  <a:pt x="1314257" y="740763"/>
                </a:lnTo>
                <a:lnTo>
                  <a:pt x="131425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pic>
        <p:nvPicPr>
          <p:cNvPr id="5" name="Imatge 4" descr="Imatge que conté text, captura de pantalla, Font, document&#10;&#10;Descripció generada automàticament">
            <a:extLst>
              <a:ext uri="{FF2B5EF4-FFF2-40B4-BE49-F238E27FC236}">
                <a16:creationId xmlns:a16="http://schemas.microsoft.com/office/drawing/2014/main" id="{347BFD94-4F8E-3077-AD87-1198D4C86F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17" y="2582007"/>
            <a:ext cx="8196706" cy="3954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idor de peu de pàgina 3">
            <a:extLst>
              <a:ext uri="{FF2B5EF4-FFF2-40B4-BE49-F238E27FC236}">
                <a16:creationId xmlns:a16="http://schemas.microsoft.com/office/drawing/2014/main" id="{650C4B7C-8B99-8A04-120E-5072D97900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9928410" y="3398453"/>
            <a:ext cx="3774425" cy="517129"/>
          </a:xfrm>
        </p:spPr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Gestió Acadèmica		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Planificació Academicodocent</a:t>
            </a:r>
          </a:p>
          <a:p>
            <a:r>
              <a:rPr kumimoji="0" lang="ca-ES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Beques i Ajuts a l’Estudiant</a:t>
            </a:r>
          </a:p>
        </p:txBody>
      </p:sp>
    </p:spTree>
    <p:extLst>
      <p:ext uri="{BB962C8B-B14F-4D97-AF65-F5344CB8AC3E}">
        <p14:creationId xmlns:p14="http://schemas.microsoft.com/office/powerpoint/2010/main" val="173961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Imatge que conté text, captura de pantalla, Font&#10;&#10;Descripció generada automàticament">
            <a:extLst>
              <a:ext uri="{FF2B5EF4-FFF2-40B4-BE49-F238E27FC236}">
                <a16:creationId xmlns:a16="http://schemas.microsoft.com/office/drawing/2014/main" id="{308748C3-0850-DFDA-F9C4-1C04D6E49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43" y="1689455"/>
            <a:ext cx="9278077" cy="40940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8EB2A601-ED8C-B0B8-E1EC-200BCCC9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b="1">
                <a:solidFill>
                  <a:srgbClr val="0072CE"/>
                </a:solidFill>
              </a:rPr>
              <a:t>Dades econòmiques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88287F51-94E3-B538-94C9-1F3D4A829754}"/>
              </a:ext>
            </a:extLst>
          </p:cNvPr>
          <p:cNvSpPr txBox="1"/>
          <p:nvPr/>
        </p:nvSpPr>
        <p:spPr>
          <a:xfrm>
            <a:off x="957789" y="1243178"/>
            <a:ext cx="869165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effectLst/>
              </a:rPr>
              <a:t>Selecciona </a:t>
            </a:r>
            <a:r>
              <a:rPr lang="es-ES" sz="1400" b="1" i="0" dirty="0" err="1">
                <a:solidFill>
                  <a:srgbClr val="000000"/>
                </a:solidFill>
                <a:effectLst/>
              </a:rPr>
              <a:t>com</a:t>
            </a:r>
            <a:r>
              <a:rPr lang="es-ES" sz="1400" b="1" i="0" dirty="0">
                <a:solidFill>
                  <a:srgbClr val="000000"/>
                </a:solidFill>
                <a:effectLst/>
              </a:rPr>
              <a:t> </a:t>
            </a:r>
            <a:r>
              <a:rPr lang="es-ES" sz="1400" b="1" i="0" dirty="0" err="1">
                <a:solidFill>
                  <a:srgbClr val="000000"/>
                </a:solidFill>
                <a:effectLst/>
              </a:rPr>
              <a:t>vols</a:t>
            </a:r>
            <a:r>
              <a:rPr lang="es-ES" sz="1400" b="1" i="0" dirty="0">
                <a:solidFill>
                  <a:srgbClr val="000000"/>
                </a:solidFill>
                <a:effectLst/>
              </a:rPr>
              <a:t> pagar la matrícula:</a:t>
            </a:r>
            <a:endParaRPr lang="es-ES" sz="1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7C13066C-729B-88D3-73E0-FD725BC31FAB}"/>
              </a:ext>
            </a:extLst>
          </p:cNvPr>
          <p:cNvSpPr txBox="1"/>
          <p:nvPr/>
        </p:nvSpPr>
        <p:spPr>
          <a:xfrm>
            <a:off x="8094257" y="5848461"/>
            <a:ext cx="2856598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1400" b="1" i="0">
                <a:solidFill>
                  <a:srgbClr val="000000"/>
                </a:solidFill>
                <a:effectLst/>
              </a:rPr>
              <a:t>Recorda que és responsabilitat teva fer efectiu el pagament dels rebuts en el termini indicat.</a:t>
            </a:r>
            <a:endParaRPr lang="ca-ES" sz="1400" b="1"/>
          </a:p>
        </p:txBody>
      </p:sp>
      <p:pic>
        <p:nvPicPr>
          <p:cNvPr id="9" name="Gràfic 8" descr="Information with solid fill">
            <a:extLst>
              <a:ext uri="{FF2B5EF4-FFF2-40B4-BE49-F238E27FC236}">
                <a16:creationId xmlns:a16="http://schemas.microsoft.com/office/drawing/2014/main" id="{365D5EFC-1232-91F0-EC8C-D95A66CA1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7766" y="5848461"/>
            <a:ext cx="327220" cy="327220"/>
          </a:xfrm>
          <a:prstGeom prst="rect">
            <a:avLst/>
          </a:prstGeom>
        </p:spPr>
      </p:pic>
      <p:sp>
        <p:nvSpPr>
          <p:cNvPr id="10" name="QuadreDeText 9">
            <a:extLst>
              <a:ext uri="{FF2B5EF4-FFF2-40B4-BE49-F238E27FC236}">
                <a16:creationId xmlns:a16="http://schemas.microsoft.com/office/drawing/2014/main" id="{1825F537-4D53-5562-ED17-E1D496DB305C}"/>
              </a:ext>
            </a:extLst>
          </p:cNvPr>
          <p:cNvSpPr txBox="1"/>
          <p:nvPr/>
        </p:nvSpPr>
        <p:spPr>
          <a:xfrm>
            <a:off x="2450389" y="3615398"/>
            <a:ext cx="491926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b="1" i="0" dirty="0">
                <a:solidFill>
                  <a:srgbClr val="000000"/>
                </a:solidFill>
                <a:effectLst/>
              </a:rPr>
              <a:t>En el cas de la </a:t>
            </a:r>
            <a:r>
              <a:rPr lang="es-ES" sz="1200" b="1" i="0" dirty="0" err="1">
                <a:solidFill>
                  <a:srgbClr val="000000"/>
                </a:solidFill>
                <a:effectLst/>
              </a:rPr>
              <a:t>domiciliació</a:t>
            </a:r>
            <a:r>
              <a:rPr lang="es-ES" sz="1200" b="1" i="0" dirty="0">
                <a:solidFill>
                  <a:srgbClr val="000000"/>
                </a:solidFill>
                <a:effectLst/>
              </a:rPr>
              <a:t>, has </a:t>
            </a:r>
            <a:r>
              <a:rPr lang="es-ES" sz="1200" b="1" i="0" dirty="0" err="1">
                <a:solidFill>
                  <a:srgbClr val="000000"/>
                </a:solidFill>
                <a:effectLst/>
              </a:rPr>
              <a:t>d’introduir</a:t>
            </a:r>
            <a:r>
              <a:rPr lang="es-ES" sz="1200" b="1" i="0" dirty="0">
                <a:solidFill>
                  <a:srgbClr val="000000"/>
                </a:solidFill>
                <a:effectLst/>
              </a:rPr>
              <a:t> les dades </a:t>
            </a:r>
            <a:r>
              <a:rPr lang="es-ES" sz="1200" b="1" i="0" dirty="0" err="1">
                <a:solidFill>
                  <a:srgbClr val="000000"/>
                </a:solidFill>
                <a:effectLst/>
              </a:rPr>
              <a:t>bancàries</a:t>
            </a:r>
            <a:r>
              <a:rPr lang="es-ES" sz="1200" b="1" i="0" dirty="0">
                <a:solidFill>
                  <a:srgbClr val="000000"/>
                </a:solidFill>
                <a:effectLst/>
              </a:rPr>
              <a:t>.</a:t>
            </a:r>
            <a:endParaRPr lang="es-ES" sz="1200" b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13" name="Gràfic 12" descr="Information with solid fill">
            <a:extLst>
              <a:ext uri="{FF2B5EF4-FFF2-40B4-BE49-F238E27FC236}">
                <a16:creationId xmlns:a16="http://schemas.microsoft.com/office/drawing/2014/main" id="{99C07279-5CC3-ACDE-0B8E-6EEA3F927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569" y="1245556"/>
            <a:ext cx="327220" cy="327220"/>
          </a:xfrm>
          <a:prstGeom prst="rect">
            <a:avLst/>
          </a:prstGeom>
        </p:spPr>
      </p:pic>
      <p:pic>
        <p:nvPicPr>
          <p:cNvPr id="15" name="Gràfic 14" descr="Arrow Right with solid fill">
            <a:extLst>
              <a:ext uri="{FF2B5EF4-FFF2-40B4-BE49-F238E27FC236}">
                <a16:creationId xmlns:a16="http://schemas.microsoft.com/office/drawing/2014/main" id="{962621E4-2199-187C-299B-D0A587BA1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5328" y="3508344"/>
            <a:ext cx="491108" cy="491108"/>
          </a:xfrm>
          <a:prstGeom prst="rect">
            <a:avLst/>
          </a:prstGeom>
        </p:spPr>
      </p:pic>
      <p:sp>
        <p:nvSpPr>
          <p:cNvPr id="3" name="Contenidor de peu de pàgina 3">
            <a:extLst>
              <a:ext uri="{FF2B5EF4-FFF2-40B4-BE49-F238E27FC236}">
                <a16:creationId xmlns:a16="http://schemas.microsoft.com/office/drawing/2014/main" id="{F74F27B4-B97F-C207-01C4-851F748EC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9928410" y="3398453"/>
            <a:ext cx="3774425" cy="517129"/>
          </a:xfrm>
        </p:spPr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Gestió Acadèmica		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Planificació Academicodocent</a:t>
            </a:r>
          </a:p>
          <a:p>
            <a:r>
              <a:rPr kumimoji="0" lang="ca-ES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Beques i Ajuts a l’Estudiant</a:t>
            </a:r>
          </a:p>
        </p:txBody>
      </p:sp>
    </p:spTree>
    <p:extLst>
      <p:ext uri="{BB962C8B-B14F-4D97-AF65-F5344CB8AC3E}">
        <p14:creationId xmlns:p14="http://schemas.microsoft.com/office/powerpoint/2010/main" val="4084945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EB2A601-ED8C-B0B8-E1EC-200BCCC9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b="1">
                <a:solidFill>
                  <a:srgbClr val="0072CE"/>
                </a:solidFill>
              </a:rPr>
              <a:t>Dades </a:t>
            </a:r>
            <a:r>
              <a:rPr lang="ca-ES" sz="3200" b="1" err="1">
                <a:solidFill>
                  <a:srgbClr val="0072CE"/>
                </a:solidFill>
              </a:rPr>
              <a:t>identificatives</a:t>
            </a:r>
            <a:endParaRPr lang="ca-ES" sz="3200" b="1">
              <a:solidFill>
                <a:srgbClr val="0072CE"/>
              </a:solidFill>
            </a:endParaRPr>
          </a:p>
        </p:txBody>
      </p:sp>
      <p:pic>
        <p:nvPicPr>
          <p:cNvPr id="6" name="Imatge 5" descr="Imatge que conté text, captura de pantalla, programari, nombre&#10;&#10;Descripció generada automàticament">
            <a:extLst>
              <a:ext uri="{FF2B5EF4-FFF2-40B4-BE49-F238E27FC236}">
                <a16:creationId xmlns:a16="http://schemas.microsoft.com/office/drawing/2014/main" id="{2B1616B6-C5FE-350C-758D-2DC25DBF35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3" b="12481"/>
          <a:stretch/>
        </p:blipFill>
        <p:spPr>
          <a:xfrm>
            <a:off x="760554" y="1361334"/>
            <a:ext cx="10027419" cy="52674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E7BB19C7-59FB-DB6D-A084-80C390D4EB8B}"/>
              </a:ext>
            </a:extLst>
          </p:cNvPr>
          <p:cNvSpPr/>
          <p:nvPr/>
        </p:nvSpPr>
        <p:spPr>
          <a:xfrm rot="8894465" flipH="1">
            <a:off x="7011008" y="4980232"/>
            <a:ext cx="562357" cy="342087"/>
          </a:xfrm>
          <a:custGeom>
            <a:avLst/>
            <a:gdLst/>
            <a:ahLst/>
            <a:cxnLst/>
            <a:rect l="l" t="t" r="r" b="b"/>
            <a:pathLst>
              <a:path w="1314258" h="740763">
                <a:moveTo>
                  <a:pt x="1314257" y="0"/>
                </a:moveTo>
                <a:lnTo>
                  <a:pt x="0" y="0"/>
                </a:lnTo>
                <a:lnTo>
                  <a:pt x="0" y="740763"/>
                </a:lnTo>
                <a:lnTo>
                  <a:pt x="1314257" y="740763"/>
                </a:lnTo>
                <a:lnTo>
                  <a:pt x="131425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CD008ABF-5CCA-A80D-B106-881501E42895}"/>
              </a:ext>
            </a:extLst>
          </p:cNvPr>
          <p:cNvSpPr txBox="1"/>
          <p:nvPr/>
        </p:nvSpPr>
        <p:spPr>
          <a:xfrm>
            <a:off x="7988419" y="4680342"/>
            <a:ext cx="2122104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a-ES" sz="1400" b="1"/>
              <a:t>Comprova que les dades </a:t>
            </a:r>
          </a:p>
          <a:p>
            <a:r>
              <a:rPr lang="ca-ES" sz="1400" b="1"/>
              <a:t>siguin correctes</a:t>
            </a:r>
          </a:p>
        </p:txBody>
      </p:sp>
      <p:pic>
        <p:nvPicPr>
          <p:cNvPr id="13" name="Gràfic 12" descr="Information with solid fill">
            <a:extLst>
              <a:ext uri="{FF2B5EF4-FFF2-40B4-BE49-F238E27FC236}">
                <a16:creationId xmlns:a16="http://schemas.microsoft.com/office/drawing/2014/main" id="{345CA782-BD00-67A4-07E4-6C4C8E127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0980" y="4757256"/>
            <a:ext cx="377439" cy="377439"/>
          </a:xfrm>
          <a:prstGeom prst="rect">
            <a:avLst/>
          </a:prstGeom>
        </p:spPr>
      </p:pic>
      <p:sp>
        <p:nvSpPr>
          <p:cNvPr id="3" name="Contenidor de peu de pàgina 3">
            <a:extLst>
              <a:ext uri="{FF2B5EF4-FFF2-40B4-BE49-F238E27FC236}">
                <a16:creationId xmlns:a16="http://schemas.microsoft.com/office/drawing/2014/main" id="{B899FBCC-7209-6115-D9B4-E654278F49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9928410" y="3398453"/>
            <a:ext cx="3774425" cy="517129"/>
          </a:xfrm>
        </p:spPr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Gestió Acadèmica		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Planificació Academicodocent</a:t>
            </a:r>
          </a:p>
          <a:p>
            <a:r>
              <a:rPr kumimoji="0" lang="ca-ES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Beques i Ajuts a l’Estudiant</a:t>
            </a:r>
          </a:p>
        </p:txBody>
      </p:sp>
    </p:spTree>
    <p:extLst>
      <p:ext uri="{BB962C8B-B14F-4D97-AF65-F5344CB8AC3E}">
        <p14:creationId xmlns:p14="http://schemas.microsoft.com/office/powerpoint/2010/main" val="2205435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EB2A601-ED8C-B0B8-E1EC-200BCCC9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b="1">
                <a:solidFill>
                  <a:srgbClr val="0072CE"/>
                </a:solidFill>
              </a:rPr>
              <a:t>Dades estadístiques</a:t>
            </a:r>
          </a:p>
        </p:txBody>
      </p:sp>
      <p:pic>
        <p:nvPicPr>
          <p:cNvPr id="5" name="Imatge 4" descr="Imatge que conté text, captura de pantalla, pantalla, programari&#10;&#10;Descripció generada automàticament">
            <a:extLst>
              <a:ext uri="{FF2B5EF4-FFF2-40B4-BE49-F238E27FC236}">
                <a16:creationId xmlns:a16="http://schemas.microsoft.com/office/drawing/2014/main" id="{EF9145AB-44E5-1179-1EF3-6E42B7E779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" b="41181"/>
          <a:stretch/>
        </p:blipFill>
        <p:spPr>
          <a:xfrm>
            <a:off x="435255" y="1209040"/>
            <a:ext cx="6409926" cy="51404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reeform 7">
            <a:extLst>
              <a:ext uri="{FF2B5EF4-FFF2-40B4-BE49-F238E27FC236}">
                <a16:creationId xmlns:a16="http://schemas.microsoft.com/office/drawing/2014/main" id="{95D34B94-D6F7-626E-E0A7-EF5C359B981D}"/>
              </a:ext>
            </a:extLst>
          </p:cNvPr>
          <p:cNvSpPr/>
          <p:nvPr/>
        </p:nvSpPr>
        <p:spPr>
          <a:xfrm rot="8894465" flipH="1">
            <a:off x="6682294" y="1598760"/>
            <a:ext cx="562357" cy="342087"/>
          </a:xfrm>
          <a:custGeom>
            <a:avLst/>
            <a:gdLst/>
            <a:ahLst/>
            <a:cxnLst/>
            <a:rect l="l" t="t" r="r" b="b"/>
            <a:pathLst>
              <a:path w="1314258" h="740763">
                <a:moveTo>
                  <a:pt x="1314257" y="0"/>
                </a:moveTo>
                <a:lnTo>
                  <a:pt x="0" y="0"/>
                </a:lnTo>
                <a:lnTo>
                  <a:pt x="0" y="740763"/>
                </a:lnTo>
                <a:lnTo>
                  <a:pt x="1314257" y="740763"/>
                </a:lnTo>
                <a:lnTo>
                  <a:pt x="131425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AFFB88CE-3CB7-F0F1-ECC9-8F2831B75AA1}"/>
              </a:ext>
            </a:extLst>
          </p:cNvPr>
          <p:cNvSpPr txBox="1"/>
          <p:nvPr/>
        </p:nvSpPr>
        <p:spPr>
          <a:xfrm>
            <a:off x="7292579" y="1400645"/>
            <a:ext cx="243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i="0">
                <a:solidFill>
                  <a:srgbClr val="000000"/>
                </a:solidFill>
                <a:effectLst/>
                <a:latin typeface="YAD1aU3sLnI 0"/>
              </a:rPr>
              <a:t>Omple totes</a:t>
            </a:r>
            <a:r>
              <a:rPr lang="ca-ES">
                <a:solidFill>
                  <a:srgbClr val="000000"/>
                </a:solidFill>
                <a:latin typeface="YAD1aU3sLnI 0"/>
              </a:rPr>
              <a:t> </a:t>
            </a:r>
            <a:r>
              <a:rPr lang="ca-ES" i="0">
                <a:solidFill>
                  <a:srgbClr val="000000"/>
                </a:solidFill>
                <a:effectLst/>
                <a:latin typeface="YAD1aU3sLnI 0"/>
              </a:rPr>
              <a:t>les dades</a:t>
            </a:r>
            <a:endParaRPr lang="ca-ES">
              <a:solidFill>
                <a:srgbClr val="000000"/>
              </a:solidFill>
              <a:effectLst/>
              <a:latin typeface="YAD1aU3sLnI 0"/>
            </a:endParaRPr>
          </a:p>
        </p:txBody>
      </p:sp>
      <p:pic>
        <p:nvPicPr>
          <p:cNvPr id="11" name="Gràfic 10" descr="Information with solid fill">
            <a:extLst>
              <a:ext uri="{FF2B5EF4-FFF2-40B4-BE49-F238E27FC236}">
                <a16:creationId xmlns:a16="http://schemas.microsoft.com/office/drawing/2014/main" id="{85E6E94E-3581-9A94-73ED-1FAD002AE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3681" y="3015200"/>
            <a:ext cx="293431" cy="293431"/>
          </a:xfrm>
          <a:prstGeom prst="rect">
            <a:avLst/>
          </a:prstGeom>
        </p:spPr>
      </p:pic>
      <p:sp>
        <p:nvSpPr>
          <p:cNvPr id="12" name="QuadreDeText 11">
            <a:extLst>
              <a:ext uri="{FF2B5EF4-FFF2-40B4-BE49-F238E27FC236}">
                <a16:creationId xmlns:a16="http://schemas.microsoft.com/office/drawing/2014/main" id="{5CF8C30D-BEDC-86E4-F97A-73E39AAA23FE}"/>
              </a:ext>
            </a:extLst>
          </p:cNvPr>
          <p:cNvSpPr txBox="1"/>
          <p:nvPr/>
        </p:nvSpPr>
        <p:spPr>
          <a:xfrm>
            <a:off x="7745691" y="2900306"/>
            <a:ext cx="3435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i="0">
                <a:solidFill>
                  <a:srgbClr val="000000"/>
                </a:solidFill>
                <a:effectLst/>
              </a:rPr>
              <a:t>Si en el desplegable no et </a:t>
            </a:r>
            <a:r>
              <a:rPr lang="es-ES" sz="1400" b="0" i="0" err="1">
                <a:solidFill>
                  <a:srgbClr val="000000"/>
                </a:solidFill>
                <a:effectLst/>
              </a:rPr>
              <a:t>surt</a:t>
            </a:r>
            <a:r>
              <a:rPr lang="es-ES" sz="1400" b="0" i="0">
                <a:solidFill>
                  <a:srgbClr val="000000"/>
                </a:solidFill>
                <a:effectLst/>
              </a:rPr>
              <a:t> </a:t>
            </a:r>
            <a:r>
              <a:rPr lang="es-ES" sz="1400" b="0" i="0" err="1">
                <a:solidFill>
                  <a:srgbClr val="000000"/>
                </a:solidFill>
                <a:effectLst/>
              </a:rPr>
              <a:t>l'opció</a:t>
            </a:r>
            <a:r>
              <a:rPr lang="es-ES" sz="1400">
                <a:solidFill>
                  <a:srgbClr val="000000"/>
                </a:solidFill>
              </a:rPr>
              <a:t> </a:t>
            </a:r>
            <a:r>
              <a:rPr lang="es-ES" sz="1400" b="0" i="0" err="1">
                <a:solidFill>
                  <a:srgbClr val="000000"/>
                </a:solidFill>
                <a:effectLst/>
              </a:rPr>
              <a:t>desitjada</a:t>
            </a:r>
            <a:r>
              <a:rPr lang="es-ES" sz="1400" b="0" i="0">
                <a:solidFill>
                  <a:srgbClr val="000000"/>
                </a:solidFill>
                <a:effectLst/>
              </a:rPr>
              <a:t>, selecciona </a:t>
            </a:r>
            <a:r>
              <a:rPr lang="es-ES" sz="1400" b="1" i="0">
                <a:solidFill>
                  <a:srgbClr val="000000"/>
                </a:solidFill>
                <a:effectLst/>
              </a:rPr>
              <a:t>NC </a:t>
            </a:r>
            <a:r>
              <a:rPr lang="es-ES" sz="1400" b="0" i="0">
                <a:solidFill>
                  <a:srgbClr val="000000"/>
                </a:solidFill>
                <a:effectLst/>
              </a:rPr>
              <a:t>per continuar</a:t>
            </a:r>
            <a:endParaRPr lang="ca-ES" sz="1400"/>
          </a:p>
        </p:txBody>
      </p:sp>
      <p:pic>
        <p:nvPicPr>
          <p:cNvPr id="15" name="Imatge 14" descr="Imatge que conté text, captura de pantalla, Font, nombre&#10;&#10;Descripció generada automàticament">
            <a:extLst>
              <a:ext uri="{FF2B5EF4-FFF2-40B4-BE49-F238E27FC236}">
                <a16:creationId xmlns:a16="http://schemas.microsoft.com/office/drawing/2014/main" id="{C182A811-DEED-8A5D-60A6-9C8250C763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54" y="3461243"/>
            <a:ext cx="3586312" cy="20182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Freeform 10">
            <a:extLst>
              <a:ext uri="{FF2B5EF4-FFF2-40B4-BE49-F238E27FC236}">
                <a16:creationId xmlns:a16="http://schemas.microsoft.com/office/drawing/2014/main" id="{01A45514-64F4-C341-2152-37FE78E0FC98}"/>
              </a:ext>
            </a:extLst>
          </p:cNvPr>
          <p:cNvSpPr/>
          <p:nvPr/>
        </p:nvSpPr>
        <p:spPr>
          <a:xfrm>
            <a:off x="7745691" y="5140009"/>
            <a:ext cx="1044544" cy="206248"/>
          </a:xfrm>
          <a:custGeom>
            <a:avLst/>
            <a:gdLst/>
            <a:ahLst/>
            <a:cxnLst/>
            <a:rect l="l" t="t" r="r" b="b"/>
            <a:pathLst>
              <a:path w="3879345" h="560955">
                <a:moveTo>
                  <a:pt x="0" y="0"/>
                </a:moveTo>
                <a:lnTo>
                  <a:pt x="3879345" y="0"/>
                </a:lnTo>
                <a:lnTo>
                  <a:pt x="3879345" y="560955"/>
                </a:lnTo>
                <a:lnTo>
                  <a:pt x="0" y="56095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 cap="sq">
            <a:solidFill>
              <a:srgbClr val="BB133E"/>
            </a:solidFill>
            <a:prstDash val="dash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3" name="Contenidor de peu de pàgina 3">
            <a:extLst>
              <a:ext uri="{FF2B5EF4-FFF2-40B4-BE49-F238E27FC236}">
                <a16:creationId xmlns:a16="http://schemas.microsoft.com/office/drawing/2014/main" id="{11A5D452-9585-8DC2-EA0F-092F6BDFF4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9928410" y="3398453"/>
            <a:ext cx="3774425" cy="517129"/>
          </a:xfrm>
        </p:spPr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Gestió Acadèmica		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Planificació Academicodocent</a:t>
            </a:r>
          </a:p>
          <a:p>
            <a:r>
              <a:rPr kumimoji="0" lang="ca-ES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Beques i Ajuts a l’Estudiant</a:t>
            </a:r>
          </a:p>
        </p:txBody>
      </p:sp>
    </p:spTree>
    <p:extLst>
      <p:ext uri="{BB962C8B-B14F-4D97-AF65-F5344CB8AC3E}">
        <p14:creationId xmlns:p14="http://schemas.microsoft.com/office/powerpoint/2010/main" val="690970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EB2A601-ED8C-B0B8-E1EC-200BCCC9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b="1">
                <a:solidFill>
                  <a:srgbClr val="0072CE"/>
                </a:solidFill>
              </a:rPr>
              <a:t>Inscripció d’assignatures (1)</a:t>
            </a:r>
          </a:p>
        </p:txBody>
      </p:sp>
      <p:pic>
        <p:nvPicPr>
          <p:cNvPr id="5" name="Imatge 4" descr="Imatge que conté text, captura de pantalla, programari, Pàgina web&#10;&#10;Descripció generada automàticament">
            <a:extLst>
              <a:ext uri="{FF2B5EF4-FFF2-40B4-BE49-F238E27FC236}">
                <a16:creationId xmlns:a16="http://schemas.microsoft.com/office/drawing/2014/main" id="{E37F67D2-6B35-414F-1F2F-2240461808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9" b="10710"/>
          <a:stretch/>
        </p:blipFill>
        <p:spPr>
          <a:xfrm>
            <a:off x="1132097" y="1488332"/>
            <a:ext cx="9121916" cy="4819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reeform 10">
            <a:extLst>
              <a:ext uri="{FF2B5EF4-FFF2-40B4-BE49-F238E27FC236}">
                <a16:creationId xmlns:a16="http://schemas.microsoft.com/office/drawing/2014/main" id="{1C9A7EB7-A4AE-A43A-CBBA-40DC847A1821}"/>
              </a:ext>
            </a:extLst>
          </p:cNvPr>
          <p:cNvSpPr/>
          <p:nvPr/>
        </p:nvSpPr>
        <p:spPr>
          <a:xfrm>
            <a:off x="1669631" y="2738640"/>
            <a:ext cx="4098780" cy="329299"/>
          </a:xfrm>
          <a:custGeom>
            <a:avLst/>
            <a:gdLst/>
            <a:ahLst/>
            <a:cxnLst/>
            <a:rect l="l" t="t" r="r" b="b"/>
            <a:pathLst>
              <a:path w="3879345" h="560955">
                <a:moveTo>
                  <a:pt x="0" y="0"/>
                </a:moveTo>
                <a:lnTo>
                  <a:pt x="3879345" y="0"/>
                </a:lnTo>
                <a:lnTo>
                  <a:pt x="3879345" y="560955"/>
                </a:lnTo>
                <a:lnTo>
                  <a:pt x="0" y="56095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 cap="sq">
            <a:solidFill>
              <a:srgbClr val="BB133E"/>
            </a:solidFill>
            <a:prstDash val="dash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1B7BAAE-7C53-7811-E062-3BE0733DB9A1}"/>
              </a:ext>
            </a:extLst>
          </p:cNvPr>
          <p:cNvSpPr/>
          <p:nvPr/>
        </p:nvSpPr>
        <p:spPr>
          <a:xfrm rot="14232040" flipH="1">
            <a:off x="1189979" y="3117898"/>
            <a:ext cx="562357" cy="367666"/>
          </a:xfrm>
          <a:custGeom>
            <a:avLst/>
            <a:gdLst/>
            <a:ahLst/>
            <a:cxnLst/>
            <a:rect l="l" t="t" r="r" b="b"/>
            <a:pathLst>
              <a:path w="1314258" h="740763">
                <a:moveTo>
                  <a:pt x="1314257" y="0"/>
                </a:moveTo>
                <a:lnTo>
                  <a:pt x="0" y="0"/>
                </a:lnTo>
                <a:lnTo>
                  <a:pt x="0" y="740763"/>
                </a:lnTo>
                <a:lnTo>
                  <a:pt x="1314257" y="740763"/>
                </a:lnTo>
                <a:lnTo>
                  <a:pt x="131425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pic>
        <p:nvPicPr>
          <p:cNvPr id="8" name="Gràfic 7" descr="Information with solid fill">
            <a:extLst>
              <a:ext uri="{FF2B5EF4-FFF2-40B4-BE49-F238E27FC236}">
                <a16:creationId xmlns:a16="http://schemas.microsoft.com/office/drawing/2014/main" id="{3E29D106-70B9-167F-68BA-2F78B2A6D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6895" y="2074001"/>
            <a:ext cx="241102" cy="241102"/>
          </a:xfrm>
          <a:prstGeom prst="rect">
            <a:avLst/>
          </a:prstGeom>
        </p:spPr>
      </p:pic>
      <p:sp>
        <p:nvSpPr>
          <p:cNvPr id="10" name="Contenidor de peu de pàgina 3">
            <a:extLst>
              <a:ext uri="{FF2B5EF4-FFF2-40B4-BE49-F238E27FC236}">
                <a16:creationId xmlns:a16="http://schemas.microsoft.com/office/drawing/2014/main" id="{8CF6422E-7191-2369-20A2-E5784A9F24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9928410" y="3398453"/>
            <a:ext cx="3774425" cy="517129"/>
          </a:xfrm>
        </p:spPr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Gestió Acadèmica		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Planificació Academicodocent</a:t>
            </a:r>
          </a:p>
          <a:p>
            <a:r>
              <a:rPr kumimoji="0" lang="ca-ES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Beques i Ajuts a l’Estudiant</a:t>
            </a:r>
          </a:p>
        </p:txBody>
      </p:sp>
    </p:spTree>
    <p:extLst>
      <p:ext uri="{BB962C8B-B14F-4D97-AF65-F5344CB8AC3E}">
        <p14:creationId xmlns:p14="http://schemas.microsoft.com/office/powerpoint/2010/main" val="2907990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EB2A601-ED8C-B0B8-E1EC-200BCCC9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b="1">
                <a:solidFill>
                  <a:srgbClr val="0072CE"/>
                </a:solidFill>
              </a:rPr>
              <a:t>Inscripció d’assignatures (2)</a:t>
            </a:r>
          </a:p>
        </p:txBody>
      </p:sp>
      <p:pic>
        <p:nvPicPr>
          <p:cNvPr id="9" name="Imatge 8" descr="Imatge que conté text, captura de pantalla, Font, nombre&#10;&#10;Descripció generada automàticament">
            <a:extLst>
              <a:ext uri="{FF2B5EF4-FFF2-40B4-BE49-F238E27FC236}">
                <a16:creationId xmlns:a16="http://schemas.microsoft.com/office/drawing/2014/main" id="{5F21F6A9-D3D1-FE1A-5733-AA883CBF5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7" y="1849973"/>
            <a:ext cx="10609025" cy="40528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QuadreDeText 9">
            <a:extLst>
              <a:ext uri="{FF2B5EF4-FFF2-40B4-BE49-F238E27FC236}">
                <a16:creationId xmlns:a16="http://schemas.microsoft.com/office/drawing/2014/main" id="{92D2C538-A183-F970-2214-4F30B19C3A96}"/>
              </a:ext>
            </a:extLst>
          </p:cNvPr>
          <p:cNvSpPr txBox="1"/>
          <p:nvPr/>
        </p:nvSpPr>
        <p:spPr>
          <a:xfrm>
            <a:off x="648719" y="1375618"/>
            <a:ext cx="9195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Selecciona l’assignatura i del grup el qual et vulguis matricular: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D95FA42-B41D-9170-666E-E3E82DDCF0A0}"/>
              </a:ext>
            </a:extLst>
          </p:cNvPr>
          <p:cNvSpPr/>
          <p:nvPr/>
        </p:nvSpPr>
        <p:spPr>
          <a:xfrm>
            <a:off x="797960" y="2378648"/>
            <a:ext cx="1167573" cy="406211"/>
          </a:xfrm>
          <a:custGeom>
            <a:avLst/>
            <a:gdLst/>
            <a:ahLst/>
            <a:cxnLst/>
            <a:rect l="l" t="t" r="r" b="b"/>
            <a:pathLst>
              <a:path w="3879345" h="560955">
                <a:moveTo>
                  <a:pt x="0" y="0"/>
                </a:moveTo>
                <a:lnTo>
                  <a:pt x="3879345" y="0"/>
                </a:lnTo>
                <a:lnTo>
                  <a:pt x="3879345" y="560955"/>
                </a:lnTo>
                <a:lnTo>
                  <a:pt x="0" y="56095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 cap="sq">
            <a:solidFill>
              <a:srgbClr val="BB133E"/>
            </a:solidFill>
            <a:prstDash val="solid"/>
            <a:miter/>
          </a:ln>
        </p:spPr>
        <p:txBody>
          <a:bodyPr/>
          <a:lstStyle/>
          <a:p>
            <a:r>
              <a:rPr lang="ca-ES" dirty="0"/>
              <a:t>  </a:t>
            </a: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C1446377-D2F9-EEB8-1BF0-1FA157406CE1}"/>
              </a:ext>
            </a:extLst>
          </p:cNvPr>
          <p:cNvSpPr/>
          <p:nvPr/>
        </p:nvSpPr>
        <p:spPr>
          <a:xfrm rot="9636641" flipH="1">
            <a:off x="1849111" y="2517397"/>
            <a:ext cx="562357" cy="367666"/>
          </a:xfrm>
          <a:custGeom>
            <a:avLst/>
            <a:gdLst/>
            <a:ahLst/>
            <a:cxnLst/>
            <a:rect l="l" t="t" r="r" b="b"/>
            <a:pathLst>
              <a:path w="1314258" h="740763">
                <a:moveTo>
                  <a:pt x="1314257" y="0"/>
                </a:moveTo>
                <a:lnTo>
                  <a:pt x="0" y="0"/>
                </a:lnTo>
                <a:lnTo>
                  <a:pt x="0" y="740763"/>
                </a:lnTo>
                <a:lnTo>
                  <a:pt x="1314257" y="740763"/>
                </a:lnTo>
                <a:lnTo>
                  <a:pt x="131425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pic>
        <p:nvPicPr>
          <p:cNvPr id="13" name="Gràfic 12" descr="Information with solid fill">
            <a:extLst>
              <a:ext uri="{FF2B5EF4-FFF2-40B4-BE49-F238E27FC236}">
                <a16:creationId xmlns:a16="http://schemas.microsoft.com/office/drawing/2014/main" id="{D8D705A2-1CCF-698A-9AF9-1F802D088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6551" y="2406883"/>
            <a:ext cx="241102" cy="241102"/>
          </a:xfrm>
          <a:prstGeom prst="rect">
            <a:avLst/>
          </a:prstGeom>
        </p:spPr>
      </p:pic>
      <p:sp>
        <p:nvSpPr>
          <p:cNvPr id="15" name="QuadreDeText 14">
            <a:extLst>
              <a:ext uri="{FF2B5EF4-FFF2-40B4-BE49-F238E27FC236}">
                <a16:creationId xmlns:a16="http://schemas.microsoft.com/office/drawing/2014/main" id="{C06066D5-0826-91CF-DD2C-15E30827C183}"/>
              </a:ext>
            </a:extLst>
          </p:cNvPr>
          <p:cNvSpPr txBox="1"/>
          <p:nvPr/>
        </p:nvSpPr>
        <p:spPr>
          <a:xfrm>
            <a:off x="2723291" y="2355481"/>
            <a:ext cx="5472126" cy="30777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effectLst/>
              </a:rPr>
              <a:t>El </a:t>
            </a:r>
            <a:r>
              <a:rPr lang="es-ES" sz="1400" b="1" i="0" dirty="0" err="1">
                <a:solidFill>
                  <a:srgbClr val="000000"/>
                </a:solidFill>
                <a:effectLst/>
              </a:rPr>
              <a:t>grup</a:t>
            </a:r>
            <a:r>
              <a:rPr lang="es-ES" sz="1400" b="1" i="0" dirty="0">
                <a:solidFill>
                  <a:srgbClr val="000000"/>
                </a:solidFill>
                <a:effectLst/>
              </a:rPr>
              <a:t> que </a:t>
            </a:r>
            <a:r>
              <a:rPr lang="es-ES" sz="1400" b="1" i="0" err="1">
                <a:solidFill>
                  <a:srgbClr val="000000"/>
                </a:solidFill>
                <a:effectLst/>
              </a:rPr>
              <a:t>apareix</a:t>
            </a:r>
            <a:r>
              <a:rPr lang="es-ES" sz="1400" b="1" i="0" dirty="0">
                <a:solidFill>
                  <a:srgbClr val="000000"/>
                </a:solidFill>
                <a:effectLst/>
              </a:rPr>
              <a:t> </a:t>
            </a:r>
            <a:r>
              <a:rPr lang="es-ES" sz="1400" b="1" i="0" dirty="0" err="1">
                <a:solidFill>
                  <a:srgbClr val="000000"/>
                </a:solidFill>
                <a:effectLst/>
              </a:rPr>
              <a:t>amb</a:t>
            </a:r>
            <a:r>
              <a:rPr lang="es-ES" sz="1400" b="1" i="0" dirty="0">
                <a:solidFill>
                  <a:srgbClr val="000000"/>
                </a:solidFill>
                <a:effectLst/>
              </a:rPr>
              <a:t> un </a:t>
            </a:r>
            <a:r>
              <a:rPr lang="es-ES" sz="1400" b="1" i="0" dirty="0">
                <a:solidFill>
                  <a:srgbClr val="BB133E"/>
                </a:solidFill>
                <a:effectLst/>
              </a:rPr>
              <a:t>* </a:t>
            </a:r>
            <a:r>
              <a:rPr lang="es-ES" sz="1400" b="1" i="0" dirty="0">
                <a:solidFill>
                  <a:srgbClr val="000000"/>
                </a:solidFill>
                <a:effectLst/>
              </a:rPr>
              <a:t>ja </a:t>
            </a:r>
            <a:r>
              <a:rPr lang="es-ES" sz="1400" b="1" i="0" dirty="0" err="1">
                <a:solidFill>
                  <a:srgbClr val="000000"/>
                </a:solidFill>
                <a:effectLst/>
              </a:rPr>
              <a:t>està</a:t>
            </a:r>
            <a:r>
              <a:rPr lang="es-ES" sz="1400" b="1" i="0" dirty="0">
                <a:solidFill>
                  <a:srgbClr val="000000"/>
                </a:solidFill>
                <a:effectLst/>
              </a:rPr>
              <a:t> ple. Has de seleccionar-</a:t>
            </a:r>
            <a:r>
              <a:rPr lang="es-ES" sz="1400" b="1" i="0" dirty="0" err="1">
                <a:solidFill>
                  <a:srgbClr val="000000"/>
                </a:solidFill>
                <a:effectLst/>
              </a:rPr>
              <a:t>ne</a:t>
            </a:r>
            <a:r>
              <a:rPr lang="es-ES" sz="1400" b="1" i="0" dirty="0">
                <a:solidFill>
                  <a:srgbClr val="000000"/>
                </a:solidFill>
                <a:effectLst/>
              </a:rPr>
              <a:t> un </a:t>
            </a:r>
            <a:r>
              <a:rPr lang="es-ES" sz="1400" b="1" i="0" dirty="0" err="1">
                <a:solidFill>
                  <a:srgbClr val="000000"/>
                </a:solidFill>
                <a:effectLst/>
              </a:rPr>
              <a:t>altre</a:t>
            </a:r>
            <a:endParaRPr lang="ca-ES" sz="1400" b="1" dirty="0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0624F8D8-B060-783B-DF73-0A2FC5F29AFC}"/>
              </a:ext>
            </a:extLst>
          </p:cNvPr>
          <p:cNvSpPr/>
          <p:nvPr/>
        </p:nvSpPr>
        <p:spPr>
          <a:xfrm>
            <a:off x="847147" y="4238090"/>
            <a:ext cx="1537130" cy="406211"/>
          </a:xfrm>
          <a:custGeom>
            <a:avLst/>
            <a:gdLst/>
            <a:ahLst/>
            <a:cxnLst/>
            <a:rect l="l" t="t" r="r" b="b"/>
            <a:pathLst>
              <a:path w="3879345" h="560955">
                <a:moveTo>
                  <a:pt x="0" y="0"/>
                </a:moveTo>
                <a:lnTo>
                  <a:pt x="3879345" y="0"/>
                </a:lnTo>
                <a:lnTo>
                  <a:pt x="3879345" y="560955"/>
                </a:lnTo>
                <a:lnTo>
                  <a:pt x="0" y="56095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 cap="sq">
            <a:solidFill>
              <a:srgbClr val="BB133E"/>
            </a:solidFill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6D382400-D22B-699B-CB3D-88BACDDB36F1}"/>
              </a:ext>
            </a:extLst>
          </p:cNvPr>
          <p:cNvSpPr/>
          <p:nvPr/>
        </p:nvSpPr>
        <p:spPr>
          <a:xfrm rot="9636641" flipH="1">
            <a:off x="2464207" y="4230481"/>
            <a:ext cx="562357" cy="367666"/>
          </a:xfrm>
          <a:custGeom>
            <a:avLst/>
            <a:gdLst/>
            <a:ahLst/>
            <a:cxnLst/>
            <a:rect l="l" t="t" r="r" b="b"/>
            <a:pathLst>
              <a:path w="1314258" h="740763">
                <a:moveTo>
                  <a:pt x="1314257" y="0"/>
                </a:moveTo>
                <a:lnTo>
                  <a:pt x="0" y="0"/>
                </a:lnTo>
                <a:lnTo>
                  <a:pt x="0" y="740763"/>
                </a:lnTo>
                <a:lnTo>
                  <a:pt x="1314257" y="740763"/>
                </a:lnTo>
                <a:lnTo>
                  <a:pt x="131425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1FB187EA-2DB9-9E81-5D65-6ECE5C4FB05B}"/>
              </a:ext>
            </a:extLst>
          </p:cNvPr>
          <p:cNvSpPr txBox="1"/>
          <p:nvPr/>
        </p:nvSpPr>
        <p:spPr>
          <a:xfrm>
            <a:off x="3106494" y="4105143"/>
            <a:ext cx="7748611" cy="30777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a-ES" sz="1400" b="1" i="0" dirty="0">
                <a:solidFill>
                  <a:srgbClr val="000000"/>
                </a:solidFill>
                <a:effectLst/>
              </a:rPr>
              <a:t>Si t’has equivocat d’assignatura, assenyala "Desmarcar assignatura” i selecciona una altra, si és el cas</a:t>
            </a:r>
            <a:endParaRPr lang="ca-ES" sz="1400" b="1" dirty="0"/>
          </a:p>
        </p:txBody>
      </p:sp>
      <p:sp>
        <p:nvSpPr>
          <p:cNvPr id="19" name="Contenidor de peu de pàgina 3">
            <a:extLst>
              <a:ext uri="{FF2B5EF4-FFF2-40B4-BE49-F238E27FC236}">
                <a16:creationId xmlns:a16="http://schemas.microsoft.com/office/drawing/2014/main" id="{C63A6CD2-0CD3-65C4-655A-4B0DDA0EF1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9928410" y="3398453"/>
            <a:ext cx="3774425" cy="517129"/>
          </a:xfrm>
        </p:spPr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Gestió Acadèmica		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Planificació Academicodocent</a:t>
            </a:r>
          </a:p>
          <a:p>
            <a:r>
              <a:rPr kumimoji="0" lang="ca-ES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Beques i Ajuts a l’Estudiant</a:t>
            </a:r>
          </a:p>
        </p:txBody>
      </p:sp>
    </p:spTree>
    <p:extLst>
      <p:ext uri="{BB962C8B-B14F-4D97-AF65-F5344CB8AC3E}">
        <p14:creationId xmlns:p14="http://schemas.microsoft.com/office/powerpoint/2010/main" val="233064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EB2A601-ED8C-B0B8-E1EC-200BCCC9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b="1">
                <a:solidFill>
                  <a:srgbClr val="0072CE"/>
                </a:solidFill>
              </a:rPr>
              <a:t>Inscripció d’assignatures (3)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92D2C538-A183-F970-2214-4F30B19C3A96}"/>
              </a:ext>
            </a:extLst>
          </p:cNvPr>
          <p:cNvSpPr txBox="1"/>
          <p:nvPr/>
        </p:nvSpPr>
        <p:spPr>
          <a:xfrm>
            <a:off x="435255" y="1335534"/>
            <a:ext cx="9195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/>
              <a:t>Un exemple de com t’hauria de quedar la inscripció d’assignatures:</a:t>
            </a:r>
          </a:p>
        </p:txBody>
      </p:sp>
      <p:pic>
        <p:nvPicPr>
          <p:cNvPr id="5" name="Imatge 4" descr="Imatge que conté text, captura de pantalla, nombre, programari&#10;&#10;Descripció generada automàticament">
            <a:extLst>
              <a:ext uri="{FF2B5EF4-FFF2-40B4-BE49-F238E27FC236}">
                <a16:creationId xmlns:a16="http://schemas.microsoft.com/office/drawing/2014/main" id="{53DD22C4-266D-4605-73EE-92EEF3C952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9" b="9657"/>
          <a:stretch/>
        </p:blipFill>
        <p:spPr>
          <a:xfrm>
            <a:off x="2024773" y="1822963"/>
            <a:ext cx="6177733" cy="46746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àfic 5" descr="Information with solid fill">
            <a:extLst>
              <a:ext uri="{FF2B5EF4-FFF2-40B4-BE49-F238E27FC236}">
                <a16:creationId xmlns:a16="http://schemas.microsoft.com/office/drawing/2014/main" id="{B77809EA-14F5-95AD-B8CB-21700ECE6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3605" y="5505685"/>
            <a:ext cx="241102" cy="241102"/>
          </a:xfrm>
          <a:prstGeom prst="rect">
            <a:avLst/>
          </a:prstGeom>
        </p:spPr>
      </p:pic>
      <p:sp>
        <p:nvSpPr>
          <p:cNvPr id="7" name="Freeform 7">
            <a:extLst>
              <a:ext uri="{FF2B5EF4-FFF2-40B4-BE49-F238E27FC236}">
                <a16:creationId xmlns:a16="http://schemas.microsoft.com/office/drawing/2014/main" id="{0E3C8D22-F541-7C56-34F5-F87B33F6007C}"/>
              </a:ext>
            </a:extLst>
          </p:cNvPr>
          <p:cNvSpPr/>
          <p:nvPr/>
        </p:nvSpPr>
        <p:spPr>
          <a:xfrm rot="9636641" flipH="1">
            <a:off x="4676610" y="6136594"/>
            <a:ext cx="562357" cy="367666"/>
          </a:xfrm>
          <a:custGeom>
            <a:avLst/>
            <a:gdLst/>
            <a:ahLst/>
            <a:cxnLst/>
            <a:rect l="l" t="t" r="r" b="b"/>
            <a:pathLst>
              <a:path w="1314258" h="740763">
                <a:moveTo>
                  <a:pt x="1314257" y="0"/>
                </a:moveTo>
                <a:lnTo>
                  <a:pt x="0" y="0"/>
                </a:lnTo>
                <a:lnTo>
                  <a:pt x="0" y="740763"/>
                </a:lnTo>
                <a:lnTo>
                  <a:pt x="1314257" y="740763"/>
                </a:lnTo>
                <a:lnTo>
                  <a:pt x="131425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7A812C72-746A-0CCE-FDE4-80254D3ABC44}"/>
              </a:ext>
            </a:extLst>
          </p:cNvPr>
          <p:cNvSpPr txBox="1"/>
          <p:nvPr/>
        </p:nvSpPr>
        <p:spPr>
          <a:xfrm>
            <a:off x="5113639" y="5715777"/>
            <a:ext cx="4039281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i="0" dirty="0" err="1">
                <a:solidFill>
                  <a:srgbClr val="000000"/>
                </a:solidFill>
                <a:effectLst/>
              </a:rPr>
              <a:t>Repassa</a:t>
            </a:r>
            <a:r>
              <a:rPr lang="es-ES" sz="1200" b="1" i="0">
                <a:solidFill>
                  <a:srgbClr val="000000"/>
                </a:solidFill>
                <a:effectLst/>
              </a:rPr>
              <a:t> les </a:t>
            </a:r>
            <a:r>
              <a:rPr lang="es-ES" sz="1200" b="1" i="0" dirty="0" err="1">
                <a:solidFill>
                  <a:srgbClr val="000000"/>
                </a:solidFill>
                <a:effectLst/>
              </a:rPr>
              <a:t>assignatures</a:t>
            </a:r>
            <a:r>
              <a:rPr lang="es-ES" sz="1200" b="1" i="0" dirty="0">
                <a:solidFill>
                  <a:srgbClr val="000000"/>
                </a:solidFill>
                <a:effectLst/>
              </a:rPr>
              <a:t> i el </a:t>
            </a:r>
            <a:r>
              <a:rPr lang="es-ES" sz="1200" b="1" i="0" dirty="0" err="1">
                <a:solidFill>
                  <a:srgbClr val="000000"/>
                </a:solidFill>
                <a:effectLst/>
              </a:rPr>
              <a:t>seu</a:t>
            </a:r>
            <a:r>
              <a:rPr lang="es-ES" sz="1200" b="1" i="0" dirty="0">
                <a:solidFill>
                  <a:srgbClr val="000000"/>
                </a:solidFill>
                <a:effectLst/>
              </a:rPr>
              <a:t> </a:t>
            </a:r>
            <a:r>
              <a:rPr lang="es-ES" sz="1200" b="1" i="0" dirty="0" err="1">
                <a:solidFill>
                  <a:srgbClr val="000000"/>
                </a:solidFill>
                <a:effectLst/>
              </a:rPr>
              <a:t>grup</a:t>
            </a:r>
            <a:r>
              <a:rPr lang="es-ES" sz="1200" b="1" i="0" dirty="0">
                <a:solidFill>
                  <a:srgbClr val="000000"/>
                </a:solidFill>
                <a:effectLst/>
              </a:rPr>
              <a:t>! </a:t>
            </a:r>
          </a:p>
          <a:p>
            <a:r>
              <a:rPr lang="es-ES" sz="1200" b="1" i="0" dirty="0">
                <a:solidFill>
                  <a:srgbClr val="000000"/>
                </a:solidFill>
                <a:effectLst/>
              </a:rPr>
              <a:t>Revisa el número de </a:t>
            </a:r>
            <a:r>
              <a:rPr lang="es-ES" sz="1200" b="1" i="0" dirty="0" err="1">
                <a:solidFill>
                  <a:srgbClr val="000000"/>
                </a:solidFill>
                <a:effectLst/>
              </a:rPr>
              <a:t>crèdits</a:t>
            </a:r>
            <a:r>
              <a:rPr lang="es-ES" sz="1200" b="1" i="0" dirty="0">
                <a:solidFill>
                  <a:srgbClr val="000000"/>
                </a:solidFill>
                <a:effectLst/>
              </a:rPr>
              <a:t> </a:t>
            </a:r>
            <a:r>
              <a:rPr lang="es-ES" sz="1200" b="1" i="0" dirty="0" err="1">
                <a:solidFill>
                  <a:srgbClr val="000000"/>
                </a:solidFill>
                <a:effectLst/>
              </a:rPr>
              <a:t>matriculats</a:t>
            </a:r>
            <a:r>
              <a:rPr lang="es-ES" sz="1200" b="1" i="0" dirty="0">
                <a:solidFill>
                  <a:srgbClr val="000000"/>
                </a:solidFill>
                <a:effectLst/>
              </a:rPr>
              <a:t>.</a:t>
            </a:r>
            <a:endParaRPr lang="ca-ES" sz="1200" b="1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29418920-4056-1E9A-F9BB-2ECC02C80313}"/>
              </a:ext>
            </a:extLst>
          </p:cNvPr>
          <p:cNvSpPr/>
          <p:nvPr/>
        </p:nvSpPr>
        <p:spPr>
          <a:xfrm>
            <a:off x="2435551" y="5843593"/>
            <a:ext cx="2427006" cy="329299"/>
          </a:xfrm>
          <a:custGeom>
            <a:avLst/>
            <a:gdLst/>
            <a:ahLst/>
            <a:cxnLst/>
            <a:rect l="l" t="t" r="r" b="b"/>
            <a:pathLst>
              <a:path w="3879345" h="560955">
                <a:moveTo>
                  <a:pt x="0" y="0"/>
                </a:moveTo>
                <a:lnTo>
                  <a:pt x="3879345" y="0"/>
                </a:lnTo>
                <a:lnTo>
                  <a:pt x="3879345" y="560955"/>
                </a:lnTo>
                <a:lnTo>
                  <a:pt x="0" y="56095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 cap="sq">
            <a:solidFill>
              <a:srgbClr val="BB133E"/>
            </a:solidFill>
            <a:prstDash val="dash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19" name="Contenidor de peu de pàgina 3">
            <a:extLst>
              <a:ext uri="{FF2B5EF4-FFF2-40B4-BE49-F238E27FC236}">
                <a16:creationId xmlns:a16="http://schemas.microsoft.com/office/drawing/2014/main" id="{D7487DB9-A45E-55FC-FD8F-723A3DC3CE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9928410" y="3398453"/>
            <a:ext cx="3774425" cy="517129"/>
          </a:xfrm>
        </p:spPr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Gestió Acadèmica		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Planificació Academicodocent</a:t>
            </a:r>
          </a:p>
          <a:p>
            <a:r>
              <a:rPr kumimoji="0" lang="ca-ES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Beques i Ajuts a l’Estudiant</a:t>
            </a:r>
          </a:p>
        </p:txBody>
      </p:sp>
    </p:spTree>
    <p:extLst>
      <p:ext uri="{BB962C8B-B14F-4D97-AF65-F5344CB8AC3E}">
        <p14:creationId xmlns:p14="http://schemas.microsoft.com/office/powerpoint/2010/main" val="4156045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EB2A601-ED8C-B0B8-E1EC-200BCCC9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b="1">
                <a:solidFill>
                  <a:srgbClr val="0072CE"/>
                </a:solidFill>
              </a:rPr>
              <a:t>Inscripció de grups de pràctiques</a:t>
            </a:r>
          </a:p>
        </p:txBody>
      </p:sp>
      <p:pic>
        <p:nvPicPr>
          <p:cNvPr id="6" name="Imatge 5" descr="Imatge que conté text, captura de pantalla, Font, nombre&#10;&#10;Descripció generada automàticament">
            <a:extLst>
              <a:ext uri="{FF2B5EF4-FFF2-40B4-BE49-F238E27FC236}">
                <a16:creationId xmlns:a16="http://schemas.microsoft.com/office/drawing/2014/main" id="{AD39BD42-7BEB-D1BB-9257-2D0F871C6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5" y="2115184"/>
            <a:ext cx="10831059" cy="30836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3CFAEAC5-600E-A0D8-6BF8-24A732986005}"/>
              </a:ext>
            </a:extLst>
          </p:cNvPr>
          <p:cNvSpPr txBox="1"/>
          <p:nvPr/>
        </p:nvSpPr>
        <p:spPr>
          <a:xfrm>
            <a:off x="657445" y="1462028"/>
            <a:ext cx="9195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i="0">
                <a:solidFill>
                  <a:srgbClr val="000000"/>
                </a:solidFill>
                <a:effectLst/>
              </a:rPr>
              <a:t>Si el teu grau ofereix pràctiques, no oblidis seleccionar el grup de pràctiques quan calgui:</a:t>
            </a:r>
            <a:endParaRPr lang="ca-ES" sz="1400" b="1"/>
          </a:p>
        </p:txBody>
      </p:sp>
      <p:pic>
        <p:nvPicPr>
          <p:cNvPr id="9" name="Gràfic 8" descr="Information with solid fill">
            <a:extLst>
              <a:ext uri="{FF2B5EF4-FFF2-40B4-BE49-F238E27FC236}">
                <a16:creationId xmlns:a16="http://schemas.microsoft.com/office/drawing/2014/main" id="{A41872C1-CD62-854F-F34C-176D4275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255" y="1495365"/>
            <a:ext cx="241102" cy="241102"/>
          </a:xfrm>
          <a:prstGeom prst="rect">
            <a:avLst/>
          </a:prstGeom>
        </p:spPr>
      </p:pic>
      <p:sp>
        <p:nvSpPr>
          <p:cNvPr id="10" name="Contenidor de peu de pàgina 3">
            <a:extLst>
              <a:ext uri="{FF2B5EF4-FFF2-40B4-BE49-F238E27FC236}">
                <a16:creationId xmlns:a16="http://schemas.microsoft.com/office/drawing/2014/main" id="{9835B9CF-5F4C-0D5E-5BCA-E24638420B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9928410" y="3398453"/>
            <a:ext cx="3774425" cy="517129"/>
          </a:xfrm>
        </p:spPr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Gestió Acadèmica		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Planificació Academicodocent</a:t>
            </a:r>
          </a:p>
          <a:p>
            <a:r>
              <a:rPr kumimoji="0" lang="ca-ES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Beques i Ajuts a l’Estudiant</a:t>
            </a:r>
          </a:p>
        </p:txBody>
      </p:sp>
    </p:spTree>
    <p:extLst>
      <p:ext uri="{BB962C8B-B14F-4D97-AF65-F5344CB8AC3E}">
        <p14:creationId xmlns:p14="http://schemas.microsoft.com/office/powerpoint/2010/main" val="3673652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 3">
            <a:extLst>
              <a:ext uri="{FF2B5EF4-FFF2-40B4-BE49-F238E27FC236}">
                <a16:creationId xmlns:a16="http://schemas.microsoft.com/office/drawing/2014/main" id="{768D4D6B-8CD1-F7B9-9CB9-F8B0E4D4FFFC}"/>
              </a:ext>
            </a:extLst>
          </p:cNvPr>
          <p:cNvGrpSpPr/>
          <p:nvPr/>
        </p:nvGrpSpPr>
        <p:grpSpPr>
          <a:xfrm>
            <a:off x="1166855" y="3761391"/>
            <a:ext cx="9015104" cy="2029332"/>
            <a:chOff x="999148" y="1922751"/>
            <a:chExt cx="9015104" cy="2029332"/>
          </a:xfrm>
        </p:grpSpPr>
        <p:pic>
          <p:nvPicPr>
            <p:cNvPr id="5" name="Imatge 4" descr="Imatge que conté text, captura de pantalla, Pàgina web, programari&#10;&#10;Descripció generada automàticament">
              <a:extLst>
                <a:ext uri="{FF2B5EF4-FFF2-40B4-BE49-F238E27FC236}">
                  <a16:creationId xmlns:a16="http://schemas.microsoft.com/office/drawing/2014/main" id="{D6C89933-7D80-A3D8-9B3E-9A2C225D0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" t="51937" r="4998" b="21831"/>
            <a:stretch/>
          </p:blipFill>
          <p:spPr>
            <a:xfrm>
              <a:off x="999148" y="1922751"/>
              <a:ext cx="9015104" cy="202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Imatge 5" descr="Imatge que conté text, captura de pantalla, Pàgina web, programari&#10;&#10;Descripció generada automàticament">
              <a:extLst>
                <a:ext uri="{FF2B5EF4-FFF2-40B4-BE49-F238E27FC236}">
                  <a16:creationId xmlns:a16="http://schemas.microsoft.com/office/drawing/2014/main" id="{DB2B48D0-6481-FC1B-8527-42CF2E2C35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7" t="77894" r="50179" b="15514"/>
            <a:stretch/>
          </p:blipFill>
          <p:spPr>
            <a:xfrm>
              <a:off x="1233802" y="3415359"/>
              <a:ext cx="4272898" cy="50041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Imatge 9" descr="Imatge que conté text, captura de pantalla, Pàgina web, programari&#10;&#10;Descripció generada automàticament">
              <a:extLst>
                <a:ext uri="{FF2B5EF4-FFF2-40B4-BE49-F238E27FC236}">
                  <a16:creationId xmlns:a16="http://schemas.microsoft.com/office/drawing/2014/main" id="{6E505B7D-B668-6B96-E462-36285BF18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33" t="71826" r="6862" b="15514"/>
            <a:stretch/>
          </p:blipFill>
          <p:spPr>
            <a:xfrm>
              <a:off x="5555171" y="2953095"/>
              <a:ext cx="4280024" cy="9610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ítol 1">
            <a:extLst>
              <a:ext uri="{FF2B5EF4-FFF2-40B4-BE49-F238E27FC236}">
                <a16:creationId xmlns:a16="http://schemas.microsoft.com/office/drawing/2014/main" id="{8EB2A601-ED8C-B0B8-E1EC-200BCCC9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2500" b="1">
                <a:solidFill>
                  <a:srgbClr val="0072CE"/>
                </a:solidFill>
              </a:rPr>
              <a:t>Inscripció d'assignatures reconegudes/convalidades: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33B380ED-75D8-7B4E-6202-42FEA84147AB}"/>
              </a:ext>
            </a:extLst>
          </p:cNvPr>
          <p:cNvSpPr txBox="1"/>
          <p:nvPr/>
        </p:nvSpPr>
        <p:spPr>
          <a:xfrm>
            <a:off x="964966" y="1462028"/>
            <a:ext cx="9195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0">
                <a:solidFill>
                  <a:srgbClr val="000000"/>
                </a:solidFill>
                <a:effectLst/>
              </a:rPr>
              <a:t>Si </a:t>
            </a:r>
            <a:r>
              <a:rPr lang="fr-FR" sz="1400" b="1" i="0" err="1">
                <a:solidFill>
                  <a:srgbClr val="000000"/>
                </a:solidFill>
                <a:effectLst/>
              </a:rPr>
              <a:t>vens</a:t>
            </a:r>
            <a:r>
              <a:rPr lang="fr-FR" sz="1400" b="1" i="0">
                <a:solidFill>
                  <a:srgbClr val="000000"/>
                </a:solidFill>
                <a:effectLst/>
              </a:rPr>
              <a:t> d’un cicle </a:t>
            </a:r>
            <a:r>
              <a:rPr lang="fr-FR" sz="1400" b="1" i="0" err="1">
                <a:solidFill>
                  <a:srgbClr val="000000"/>
                </a:solidFill>
                <a:effectLst/>
              </a:rPr>
              <a:t>formatiu</a:t>
            </a:r>
            <a:r>
              <a:rPr lang="fr-FR" sz="1400" b="1" i="0">
                <a:solidFill>
                  <a:srgbClr val="000000"/>
                </a:solidFill>
                <a:effectLst/>
              </a:rPr>
              <a:t> o has </a:t>
            </a:r>
            <a:r>
              <a:rPr lang="fr-FR" sz="1400" b="1" i="0" err="1">
                <a:solidFill>
                  <a:srgbClr val="000000"/>
                </a:solidFill>
                <a:effectLst/>
              </a:rPr>
              <a:t>sol·licitat</a:t>
            </a:r>
            <a:r>
              <a:rPr lang="fr-FR" sz="1400" b="1" i="0">
                <a:solidFill>
                  <a:srgbClr val="000000"/>
                </a:solidFill>
                <a:effectLst/>
              </a:rPr>
              <a:t> un </a:t>
            </a:r>
            <a:r>
              <a:rPr lang="fr-FR" sz="1400" b="1" i="0" err="1">
                <a:solidFill>
                  <a:srgbClr val="000000"/>
                </a:solidFill>
                <a:effectLst/>
              </a:rPr>
              <a:t>reconeixement</a:t>
            </a:r>
            <a:r>
              <a:rPr lang="fr-FR" sz="1400" b="1">
                <a:solidFill>
                  <a:srgbClr val="000000"/>
                </a:solidFill>
              </a:rPr>
              <a:t>:</a:t>
            </a:r>
          </a:p>
          <a:p>
            <a:endParaRPr lang="fr-FR" sz="1400" b="1">
              <a:solidFill>
                <a:srgbClr val="000000"/>
              </a:solidFill>
            </a:endParaRPr>
          </a:p>
          <a:p>
            <a:r>
              <a:rPr lang="fr-FR" sz="1400" b="1">
                <a:solidFill>
                  <a:srgbClr val="000000"/>
                </a:solidFill>
              </a:rPr>
              <a:t>A) </a:t>
            </a:r>
            <a:r>
              <a:rPr lang="ca-ES" sz="1400" b="0" i="0">
                <a:solidFill>
                  <a:srgbClr val="000000"/>
                </a:solidFill>
                <a:effectLst/>
              </a:rPr>
              <a:t>Si vols inscriure les assignatures com a reconegudes, selecciona-les des d’aquesta opció del menú principal:</a:t>
            </a:r>
            <a:endParaRPr lang="ca-ES" sz="1400" b="1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240ABE9D-CED8-006C-388A-7FD4434D10CB}"/>
              </a:ext>
            </a:extLst>
          </p:cNvPr>
          <p:cNvSpPr txBox="1"/>
          <p:nvPr/>
        </p:nvSpPr>
        <p:spPr>
          <a:xfrm>
            <a:off x="964965" y="2769654"/>
            <a:ext cx="9195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0">
                <a:solidFill>
                  <a:srgbClr val="000000"/>
                </a:solidFill>
                <a:effectLst/>
              </a:rPr>
              <a:t>B) </a:t>
            </a:r>
            <a:r>
              <a:rPr lang="es-ES" sz="1400" b="0" i="0" err="1">
                <a:solidFill>
                  <a:srgbClr val="000000"/>
                </a:solidFill>
                <a:effectLst/>
              </a:rPr>
              <a:t>Però</a:t>
            </a:r>
            <a:r>
              <a:rPr lang="es-ES" sz="1400" b="0" i="0">
                <a:solidFill>
                  <a:srgbClr val="000000"/>
                </a:solidFill>
                <a:effectLst/>
              </a:rPr>
              <a:t>, si les </a:t>
            </a:r>
            <a:r>
              <a:rPr lang="es-ES" sz="1400" b="0" i="0" err="1">
                <a:solidFill>
                  <a:srgbClr val="000000"/>
                </a:solidFill>
                <a:effectLst/>
              </a:rPr>
              <a:t>vols</a:t>
            </a:r>
            <a:r>
              <a:rPr lang="es-ES" sz="1400" b="0" i="0">
                <a:solidFill>
                  <a:srgbClr val="000000"/>
                </a:solidFill>
                <a:effectLst/>
              </a:rPr>
              <a:t> cursar, les has de seleccionar des </a:t>
            </a:r>
            <a:r>
              <a:rPr lang="es-ES" sz="1400" b="0" i="0" err="1">
                <a:solidFill>
                  <a:srgbClr val="000000"/>
                </a:solidFill>
                <a:effectLst/>
              </a:rPr>
              <a:t>d’aquesta</a:t>
            </a:r>
            <a:r>
              <a:rPr lang="es-ES" sz="1400" b="0" i="0">
                <a:solidFill>
                  <a:srgbClr val="000000"/>
                </a:solidFill>
                <a:effectLst/>
              </a:rPr>
              <a:t> </a:t>
            </a:r>
            <a:r>
              <a:rPr lang="es-ES" sz="1400" b="0" i="0" err="1">
                <a:solidFill>
                  <a:srgbClr val="000000"/>
                </a:solidFill>
                <a:effectLst/>
              </a:rPr>
              <a:t>opció</a:t>
            </a:r>
            <a:r>
              <a:rPr lang="es-ES" sz="1400" b="0" i="0">
                <a:solidFill>
                  <a:srgbClr val="000000"/>
                </a:solidFill>
                <a:effectLst/>
              </a:rPr>
              <a:t> i </a:t>
            </a:r>
            <a:r>
              <a:rPr lang="es-ES" sz="1400" b="0" i="0" err="1">
                <a:solidFill>
                  <a:srgbClr val="000000"/>
                </a:solidFill>
                <a:effectLst/>
              </a:rPr>
              <a:t>escollir</a:t>
            </a:r>
            <a:r>
              <a:rPr lang="es-ES" sz="1400" b="0" i="0">
                <a:solidFill>
                  <a:srgbClr val="000000"/>
                </a:solidFill>
                <a:effectLst/>
              </a:rPr>
              <a:t> el </a:t>
            </a:r>
            <a:r>
              <a:rPr lang="es-ES" sz="1400" b="0" i="0" err="1">
                <a:solidFill>
                  <a:srgbClr val="000000"/>
                </a:solidFill>
                <a:effectLst/>
              </a:rPr>
              <a:t>grup</a:t>
            </a:r>
            <a:r>
              <a:rPr lang="es-ES" sz="1400" b="0" i="0">
                <a:solidFill>
                  <a:srgbClr val="000000"/>
                </a:solidFill>
                <a:effectLst/>
              </a:rPr>
              <a:t> que </a:t>
            </a:r>
            <a:r>
              <a:rPr lang="es-ES" sz="1400" b="0" i="0" err="1">
                <a:solidFill>
                  <a:srgbClr val="000000"/>
                </a:solidFill>
                <a:effectLst/>
              </a:rPr>
              <a:t>t’interessa</a:t>
            </a:r>
            <a:r>
              <a:rPr lang="es-ES" sz="1400" b="0" i="0">
                <a:solidFill>
                  <a:srgbClr val="000000"/>
                </a:solidFill>
                <a:effectLst/>
              </a:rPr>
              <a:t>:</a:t>
            </a:r>
            <a:endParaRPr lang="ca-ES" sz="1400" b="1"/>
          </a:p>
        </p:txBody>
      </p:sp>
      <p:pic>
        <p:nvPicPr>
          <p:cNvPr id="12" name="Imatge 11">
            <a:extLst>
              <a:ext uri="{FF2B5EF4-FFF2-40B4-BE49-F238E27FC236}">
                <a16:creationId xmlns:a16="http://schemas.microsoft.com/office/drawing/2014/main" id="{F1E831C8-5777-4E3E-37B8-D21DA81D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19" y="3077432"/>
            <a:ext cx="4482581" cy="4695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51CCC197-CC97-F4B2-B8B2-E0A4FE3EF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19" y="2220200"/>
            <a:ext cx="4482581" cy="4620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reeform 10">
            <a:extLst>
              <a:ext uri="{FF2B5EF4-FFF2-40B4-BE49-F238E27FC236}">
                <a16:creationId xmlns:a16="http://schemas.microsoft.com/office/drawing/2014/main" id="{28D0A8C8-1A84-67DA-ACD5-DA6554AA0187}"/>
              </a:ext>
            </a:extLst>
          </p:cNvPr>
          <p:cNvSpPr/>
          <p:nvPr/>
        </p:nvSpPr>
        <p:spPr>
          <a:xfrm>
            <a:off x="1613419" y="2196811"/>
            <a:ext cx="4482581" cy="485420"/>
          </a:xfrm>
          <a:custGeom>
            <a:avLst/>
            <a:gdLst/>
            <a:ahLst/>
            <a:cxnLst/>
            <a:rect l="l" t="t" r="r" b="b"/>
            <a:pathLst>
              <a:path w="3879345" h="560955">
                <a:moveTo>
                  <a:pt x="0" y="0"/>
                </a:moveTo>
                <a:lnTo>
                  <a:pt x="3879345" y="0"/>
                </a:lnTo>
                <a:lnTo>
                  <a:pt x="3879345" y="560955"/>
                </a:lnTo>
                <a:lnTo>
                  <a:pt x="0" y="56095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 cap="sq">
            <a:solidFill>
              <a:schemeClr val="accent4">
                <a:lumMod val="75000"/>
              </a:schemeClr>
            </a:solidFill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2C2A3DBB-E4FE-7D38-0C19-80154FF50850}"/>
              </a:ext>
            </a:extLst>
          </p:cNvPr>
          <p:cNvSpPr/>
          <p:nvPr/>
        </p:nvSpPr>
        <p:spPr>
          <a:xfrm>
            <a:off x="1248745" y="4749162"/>
            <a:ext cx="4387153" cy="485420"/>
          </a:xfrm>
          <a:custGeom>
            <a:avLst/>
            <a:gdLst/>
            <a:ahLst/>
            <a:cxnLst/>
            <a:rect l="l" t="t" r="r" b="b"/>
            <a:pathLst>
              <a:path w="3879345" h="560955">
                <a:moveTo>
                  <a:pt x="0" y="0"/>
                </a:moveTo>
                <a:lnTo>
                  <a:pt x="3879345" y="0"/>
                </a:lnTo>
                <a:lnTo>
                  <a:pt x="3879345" y="560955"/>
                </a:lnTo>
                <a:lnTo>
                  <a:pt x="0" y="56095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 cap="sq">
            <a:solidFill>
              <a:schemeClr val="accent4">
                <a:lumMod val="75000"/>
              </a:schemeClr>
            </a:solidFill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A49897FD-D905-6086-D3D4-6C0B45BC819D}"/>
              </a:ext>
            </a:extLst>
          </p:cNvPr>
          <p:cNvSpPr/>
          <p:nvPr/>
        </p:nvSpPr>
        <p:spPr>
          <a:xfrm>
            <a:off x="1613419" y="3080792"/>
            <a:ext cx="4482581" cy="485420"/>
          </a:xfrm>
          <a:custGeom>
            <a:avLst/>
            <a:gdLst/>
            <a:ahLst/>
            <a:cxnLst/>
            <a:rect l="l" t="t" r="r" b="b"/>
            <a:pathLst>
              <a:path w="3879345" h="560955">
                <a:moveTo>
                  <a:pt x="0" y="0"/>
                </a:moveTo>
                <a:lnTo>
                  <a:pt x="3879345" y="0"/>
                </a:lnTo>
                <a:lnTo>
                  <a:pt x="3879345" y="560955"/>
                </a:lnTo>
                <a:lnTo>
                  <a:pt x="0" y="56095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 cap="sq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4B3CC0A8-67DE-D3FC-E44E-DE3B502BBF8A}"/>
              </a:ext>
            </a:extLst>
          </p:cNvPr>
          <p:cNvSpPr/>
          <p:nvPr/>
        </p:nvSpPr>
        <p:spPr>
          <a:xfrm>
            <a:off x="5693055" y="4256631"/>
            <a:ext cx="4482581" cy="485420"/>
          </a:xfrm>
          <a:custGeom>
            <a:avLst/>
            <a:gdLst/>
            <a:ahLst/>
            <a:cxnLst/>
            <a:rect l="l" t="t" r="r" b="b"/>
            <a:pathLst>
              <a:path w="3879345" h="560955">
                <a:moveTo>
                  <a:pt x="0" y="0"/>
                </a:moveTo>
                <a:lnTo>
                  <a:pt x="3879345" y="0"/>
                </a:lnTo>
                <a:lnTo>
                  <a:pt x="3879345" y="560955"/>
                </a:lnTo>
                <a:lnTo>
                  <a:pt x="0" y="56095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 cap="sq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E324A875-E08F-D2A4-B85A-5201E57F49C6}"/>
              </a:ext>
            </a:extLst>
          </p:cNvPr>
          <p:cNvSpPr/>
          <p:nvPr/>
        </p:nvSpPr>
        <p:spPr>
          <a:xfrm rot="14957899" flipH="1" flipV="1">
            <a:off x="6529455" y="3350207"/>
            <a:ext cx="562357" cy="311211"/>
          </a:xfrm>
          <a:custGeom>
            <a:avLst/>
            <a:gdLst/>
            <a:ahLst/>
            <a:cxnLst/>
            <a:rect l="l" t="t" r="r" b="b"/>
            <a:pathLst>
              <a:path w="1314258" h="740763">
                <a:moveTo>
                  <a:pt x="1314257" y="0"/>
                </a:moveTo>
                <a:lnTo>
                  <a:pt x="0" y="0"/>
                </a:lnTo>
                <a:lnTo>
                  <a:pt x="0" y="740763"/>
                </a:lnTo>
                <a:lnTo>
                  <a:pt x="1314257" y="740763"/>
                </a:lnTo>
                <a:lnTo>
                  <a:pt x="131425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pic>
        <p:nvPicPr>
          <p:cNvPr id="19" name="Gràfic 18" descr="Information with solid fill">
            <a:extLst>
              <a:ext uri="{FF2B5EF4-FFF2-40B4-BE49-F238E27FC236}">
                <a16:creationId xmlns:a16="http://schemas.microsoft.com/office/drawing/2014/main" id="{6D8DFE0C-F06D-82CC-731C-30B46D1EEB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8047" y="1483188"/>
            <a:ext cx="241102" cy="241102"/>
          </a:xfrm>
          <a:prstGeom prst="rect">
            <a:avLst/>
          </a:prstGeom>
        </p:spPr>
      </p:pic>
      <p:sp>
        <p:nvSpPr>
          <p:cNvPr id="20" name="Contenidor de peu de pàgina 3">
            <a:extLst>
              <a:ext uri="{FF2B5EF4-FFF2-40B4-BE49-F238E27FC236}">
                <a16:creationId xmlns:a16="http://schemas.microsoft.com/office/drawing/2014/main" id="{50A2CE66-F80F-3F97-250A-F57C62DB9C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9928410" y="3398453"/>
            <a:ext cx="3774425" cy="517129"/>
          </a:xfrm>
        </p:spPr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Gestió Acadèmica		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Planificació Academicodocent</a:t>
            </a:r>
          </a:p>
          <a:p>
            <a:r>
              <a:rPr kumimoji="0" lang="ca-ES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Beques i Ajuts a l’Estudiant</a:t>
            </a:r>
          </a:p>
        </p:txBody>
      </p:sp>
    </p:spTree>
    <p:extLst>
      <p:ext uri="{BB962C8B-B14F-4D97-AF65-F5344CB8AC3E}">
        <p14:creationId xmlns:p14="http://schemas.microsoft.com/office/powerpoint/2010/main" val="755269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EB2A601-ED8C-B0B8-E1EC-200BCCC9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200" b="1">
                <a:solidFill>
                  <a:srgbClr val="0072CE"/>
                </a:solidFill>
              </a:rPr>
              <a:t>Quines pantalles has completat?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33B380ED-75D8-7B4E-6202-42FEA84147AB}"/>
              </a:ext>
            </a:extLst>
          </p:cNvPr>
          <p:cNvSpPr txBox="1"/>
          <p:nvPr/>
        </p:nvSpPr>
        <p:spPr>
          <a:xfrm>
            <a:off x="909064" y="1462028"/>
            <a:ext cx="9195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0" err="1">
                <a:solidFill>
                  <a:srgbClr val="000000"/>
                </a:solidFill>
                <a:effectLst/>
              </a:rPr>
              <a:t>Abans</a:t>
            </a:r>
            <a:r>
              <a:rPr lang="fr-FR" sz="1400" b="1" i="0">
                <a:solidFill>
                  <a:srgbClr val="000000"/>
                </a:solidFill>
                <a:effectLst/>
              </a:rPr>
              <a:t> de </a:t>
            </a:r>
            <a:r>
              <a:rPr lang="fr-FR" sz="1400" b="1" i="0" err="1">
                <a:solidFill>
                  <a:srgbClr val="000000"/>
                </a:solidFill>
                <a:effectLst/>
              </a:rPr>
              <a:t>confirmar</a:t>
            </a:r>
            <a:r>
              <a:rPr lang="fr-FR" sz="1400" b="1" i="0">
                <a:solidFill>
                  <a:srgbClr val="000000"/>
                </a:solidFill>
                <a:effectLst/>
              </a:rPr>
              <a:t> la </a:t>
            </a:r>
            <a:r>
              <a:rPr lang="fr-FR" sz="1400" b="1" i="0" err="1">
                <a:solidFill>
                  <a:srgbClr val="000000"/>
                </a:solidFill>
                <a:effectLst/>
              </a:rPr>
              <a:t>matrícula</a:t>
            </a:r>
            <a:r>
              <a:rPr lang="fr-FR" sz="1400" b="1" i="0">
                <a:solidFill>
                  <a:srgbClr val="000000"/>
                </a:solidFill>
                <a:effectLst/>
              </a:rPr>
              <a:t>, </a:t>
            </a:r>
            <a:r>
              <a:rPr lang="fr-FR" sz="1400" b="1" i="0" err="1">
                <a:solidFill>
                  <a:srgbClr val="000000"/>
                </a:solidFill>
                <a:effectLst/>
              </a:rPr>
              <a:t>revisa</a:t>
            </a:r>
            <a:r>
              <a:rPr lang="fr-FR" sz="1400" b="1" i="0">
                <a:solidFill>
                  <a:srgbClr val="000000"/>
                </a:solidFill>
                <a:effectLst/>
              </a:rPr>
              <a:t> els </a:t>
            </a:r>
            <a:r>
              <a:rPr lang="fr-FR" sz="1400" b="1" i="0" err="1">
                <a:solidFill>
                  <a:srgbClr val="000000"/>
                </a:solidFill>
                <a:effectLst/>
              </a:rPr>
              <a:t>requadres</a:t>
            </a:r>
            <a:r>
              <a:rPr lang="fr-FR" sz="1400" b="1" i="0">
                <a:solidFill>
                  <a:srgbClr val="000000"/>
                </a:solidFill>
                <a:effectLst/>
              </a:rPr>
              <a:t> que has </a:t>
            </a:r>
            <a:r>
              <a:rPr lang="fr-FR" sz="1400" b="1" i="0" err="1">
                <a:solidFill>
                  <a:srgbClr val="000000"/>
                </a:solidFill>
                <a:effectLst/>
              </a:rPr>
              <a:t>completat</a:t>
            </a:r>
            <a:r>
              <a:rPr lang="fr-FR" sz="1400" b="1" i="0">
                <a:solidFill>
                  <a:srgbClr val="000000"/>
                </a:solidFill>
                <a:effectLst/>
              </a:rPr>
              <a:t>:</a:t>
            </a:r>
            <a:endParaRPr lang="ca-ES" sz="1400" b="1"/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5ABA639E-E2F0-A9AE-B121-7249DC4313B7}"/>
              </a:ext>
            </a:extLst>
          </p:cNvPr>
          <p:cNvSpPr txBox="1"/>
          <p:nvPr/>
        </p:nvSpPr>
        <p:spPr>
          <a:xfrm>
            <a:off x="1371219" y="4633279"/>
            <a:ext cx="10014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0">
                <a:solidFill>
                  <a:srgbClr val="000000"/>
                </a:solidFill>
                <a:effectLst/>
              </a:rPr>
              <a:t>Si hi ha algun problema, et sortirà un missatge en vermell i no podràs confirmar. Ves a la pantalla corresponent i soluciona-ho.</a:t>
            </a:r>
            <a:endParaRPr lang="ca-ES" sz="1400" b="1"/>
          </a:p>
        </p:txBody>
      </p:sp>
      <p:sp>
        <p:nvSpPr>
          <p:cNvPr id="11" name="Contenidor de peu de pàgina 3">
            <a:extLst>
              <a:ext uri="{FF2B5EF4-FFF2-40B4-BE49-F238E27FC236}">
                <a16:creationId xmlns:a16="http://schemas.microsoft.com/office/drawing/2014/main" id="{56CB9656-6FFA-997B-FEA6-FE6C711F44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9928410" y="3398453"/>
            <a:ext cx="3774425" cy="517129"/>
          </a:xfrm>
        </p:spPr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Gestió Acadèmica		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Planificació Academicodocent</a:t>
            </a:r>
          </a:p>
          <a:p>
            <a:r>
              <a:rPr kumimoji="0" lang="ca-ES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Beques i Ajuts a l’Estudiant</a:t>
            </a:r>
          </a:p>
        </p:txBody>
      </p:sp>
      <p:grpSp>
        <p:nvGrpSpPr>
          <p:cNvPr id="7" name="Agrupa 6">
            <a:extLst>
              <a:ext uri="{FF2B5EF4-FFF2-40B4-BE49-F238E27FC236}">
                <a16:creationId xmlns:a16="http://schemas.microsoft.com/office/drawing/2014/main" id="{1D5E8A25-C9C0-44CC-6658-70E315A3F252}"/>
              </a:ext>
            </a:extLst>
          </p:cNvPr>
          <p:cNvGrpSpPr/>
          <p:nvPr/>
        </p:nvGrpSpPr>
        <p:grpSpPr>
          <a:xfrm>
            <a:off x="999148" y="1922751"/>
            <a:ext cx="9015104" cy="2029332"/>
            <a:chOff x="999148" y="1922751"/>
            <a:chExt cx="9015104" cy="2029332"/>
          </a:xfrm>
        </p:grpSpPr>
        <p:pic>
          <p:nvPicPr>
            <p:cNvPr id="5" name="Imatge 4" descr="Imatge que conté text, captura de pantalla, Pàgina web, programari&#10;&#10;Descripció generada automàticament">
              <a:extLst>
                <a:ext uri="{FF2B5EF4-FFF2-40B4-BE49-F238E27FC236}">
                  <a16:creationId xmlns:a16="http://schemas.microsoft.com/office/drawing/2014/main" id="{D36A3BF1-A63E-6EDE-F304-518474AD2D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" t="51937" r="4998" b="21831"/>
            <a:stretch/>
          </p:blipFill>
          <p:spPr>
            <a:xfrm>
              <a:off x="999148" y="1922751"/>
              <a:ext cx="9015104" cy="202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Imatge 3" descr="Imatge que conté text, captura de pantalla, Pàgina web, programari&#10;&#10;Descripció generada automàticament">
              <a:extLst>
                <a:ext uri="{FF2B5EF4-FFF2-40B4-BE49-F238E27FC236}">
                  <a16:creationId xmlns:a16="http://schemas.microsoft.com/office/drawing/2014/main" id="{AC6802CF-AB02-1DAA-E6D5-7127FCD843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7" t="77894" r="50179" b="15514"/>
            <a:stretch/>
          </p:blipFill>
          <p:spPr>
            <a:xfrm>
              <a:off x="1233802" y="3415359"/>
              <a:ext cx="4272898" cy="50041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Imatge 7" descr="Imatge que conté text, captura de pantalla, Pàgina web, programari&#10;&#10;Descripció generada automàticament">
              <a:extLst>
                <a:ext uri="{FF2B5EF4-FFF2-40B4-BE49-F238E27FC236}">
                  <a16:creationId xmlns:a16="http://schemas.microsoft.com/office/drawing/2014/main" id="{F16E1D26-9E6C-E194-1814-34361AA6E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33" t="71826" r="6862" b="15514"/>
            <a:stretch/>
          </p:blipFill>
          <p:spPr>
            <a:xfrm>
              <a:off x="5555171" y="2953095"/>
              <a:ext cx="4280024" cy="9610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9" name="Gràfic 8" descr="Megaphone1 with solid fill">
            <a:extLst>
              <a:ext uri="{FF2B5EF4-FFF2-40B4-BE49-F238E27FC236}">
                <a16:creationId xmlns:a16="http://schemas.microsoft.com/office/drawing/2014/main" id="{E4EE6FDA-0A1A-F241-F26B-60AD44FB3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090" y="4512848"/>
            <a:ext cx="517129" cy="5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1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4">
            <a:extLst>
              <a:ext uri="{FF2B5EF4-FFF2-40B4-BE49-F238E27FC236}">
                <a16:creationId xmlns:a16="http://schemas.microsoft.com/office/drawing/2014/main" id="{3FE3A3A2-64D7-4B55-8EF9-C5289965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55" y="431948"/>
            <a:ext cx="10515600" cy="1107837"/>
          </a:xfrm>
        </p:spPr>
        <p:txBody>
          <a:bodyPr>
            <a:normAutofit fontScale="90000"/>
          </a:bodyPr>
          <a:lstStyle/>
          <a:p>
            <a:r>
              <a:rPr lang="pt-BR" sz="3600" b="1" i="0" err="1">
                <a:solidFill>
                  <a:srgbClr val="0072CE"/>
                </a:solidFill>
                <a:effectLst/>
                <a:latin typeface="YAD1aU3sLnI 0"/>
              </a:rPr>
              <a:t>Abans</a:t>
            </a:r>
            <a:r>
              <a:rPr lang="pt-BR" sz="3600" b="1" i="0">
                <a:solidFill>
                  <a:srgbClr val="0072CE"/>
                </a:solidFill>
                <a:effectLst/>
                <a:latin typeface="YAD1aU3sLnI 0"/>
              </a:rPr>
              <a:t> de </a:t>
            </a:r>
            <a:r>
              <a:rPr lang="pt-BR" sz="3600" b="1" i="0" err="1">
                <a:solidFill>
                  <a:srgbClr val="0072CE"/>
                </a:solidFill>
                <a:effectLst/>
                <a:latin typeface="YAD1aU3sLnI 0"/>
              </a:rPr>
              <a:t>començar</a:t>
            </a:r>
            <a:r>
              <a:rPr lang="pt-BR" sz="3600" b="1" i="0">
                <a:solidFill>
                  <a:srgbClr val="0072CE"/>
                </a:solidFill>
                <a:effectLst/>
                <a:latin typeface="YAD1aU3sLnI 0"/>
              </a:rPr>
              <a:t>, tens </a:t>
            </a:r>
            <a:r>
              <a:rPr lang="pt-BR" sz="3600" b="1" i="0" err="1">
                <a:solidFill>
                  <a:srgbClr val="0072CE"/>
                </a:solidFill>
                <a:effectLst/>
                <a:latin typeface="YAD1aU3sLnI 0"/>
              </a:rPr>
              <a:t>tot</a:t>
            </a:r>
            <a:r>
              <a:rPr lang="pt-BR" sz="3600" b="1" i="0">
                <a:solidFill>
                  <a:srgbClr val="0072CE"/>
                </a:solidFill>
                <a:effectLst/>
                <a:latin typeface="YAD1aU3sLnI 0"/>
              </a:rPr>
              <a:t> </a:t>
            </a:r>
            <a:r>
              <a:rPr lang="pt-BR" sz="3600" b="1" i="0" err="1">
                <a:solidFill>
                  <a:srgbClr val="0072CE"/>
                </a:solidFill>
                <a:effectLst/>
                <a:latin typeface="YAD1aU3sLnI 0"/>
              </a:rPr>
              <a:t>el</a:t>
            </a:r>
            <a:r>
              <a:rPr lang="pt-BR" sz="3600" b="1" i="0">
                <a:solidFill>
                  <a:srgbClr val="0072CE"/>
                </a:solidFill>
                <a:effectLst/>
                <a:latin typeface="YAD1aU3sLnI 0"/>
              </a:rPr>
              <a:t> que necessites?</a:t>
            </a:r>
            <a:br>
              <a:rPr lang="pt-BR">
                <a:solidFill>
                  <a:srgbClr val="0072CE"/>
                </a:solidFill>
                <a:effectLst/>
                <a:latin typeface="YAD1aU3sLnI 0"/>
              </a:rPr>
            </a:br>
            <a:endParaRPr lang="ca-ES">
              <a:solidFill>
                <a:srgbClr val="0072CE"/>
              </a:solidFill>
            </a:endParaRP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C61204ED-221B-4425-AD59-F7952D00A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00" y="1455383"/>
            <a:ext cx="10527385" cy="4665949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0072CE"/>
              </a:buClr>
              <a:buNone/>
            </a:pPr>
            <a:r>
              <a:rPr lang="ca-ES" sz="2600" b="1" i="0">
                <a:solidFill>
                  <a:srgbClr val="000000"/>
                </a:solidFill>
                <a:effectLst/>
                <a:latin typeface="+mn-lt"/>
              </a:rPr>
              <a:t>Tens deduccions?</a:t>
            </a:r>
            <a:endParaRPr lang="ca-ES" sz="2600" i="0">
              <a:solidFill>
                <a:srgbClr val="000000"/>
              </a:solidFill>
              <a:effectLst/>
              <a:latin typeface="+mn-lt"/>
            </a:endParaRPr>
          </a:p>
          <a:p>
            <a:pPr marL="457200" lvl="1" indent="0">
              <a:buClr>
                <a:srgbClr val="0072CE"/>
              </a:buClr>
              <a:buNone/>
            </a:pPr>
            <a:r>
              <a:rPr lang="ca-ES" sz="1600" i="0">
                <a:solidFill>
                  <a:srgbClr val="000000"/>
                </a:solidFill>
                <a:effectLst/>
                <a:latin typeface="+mn-lt"/>
              </a:rPr>
              <a:t>Comprova-ho en el següent </a:t>
            </a:r>
            <a:r>
              <a:rPr lang="ca-ES" sz="1600" b="1" i="0">
                <a:solidFill>
                  <a:srgbClr val="000000"/>
                </a:solidFill>
                <a:effectLst/>
                <a:latin typeface="+mn-lt"/>
                <a:hlinkClick r:id="rId2"/>
              </a:rPr>
              <a:t>enllaç</a:t>
            </a:r>
            <a:r>
              <a:rPr lang="ca-ES" sz="1600" i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pPr marL="457200" lvl="1" indent="0">
              <a:buClr>
                <a:srgbClr val="0072CE"/>
              </a:buClr>
              <a:buNone/>
            </a:pPr>
            <a:endParaRPr lang="ca-ES" sz="1400" i="0">
              <a:solidFill>
                <a:srgbClr val="000000"/>
              </a:solidFill>
              <a:effectLst/>
              <a:latin typeface="+mn-lt"/>
            </a:endParaRPr>
          </a:p>
          <a:p>
            <a:pPr marL="0" indent="0">
              <a:buNone/>
            </a:pPr>
            <a:r>
              <a:rPr lang="fr-FR" sz="2600" b="1" i="0">
                <a:solidFill>
                  <a:srgbClr val="000000"/>
                </a:solidFill>
                <a:effectLst/>
                <a:latin typeface="+mn-lt"/>
              </a:rPr>
              <a:t>T'has </a:t>
            </a:r>
            <a:r>
              <a:rPr lang="fr-FR" sz="2600" b="1" i="0" err="1">
                <a:solidFill>
                  <a:srgbClr val="000000"/>
                </a:solidFill>
                <a:effectLst/>
                <a:latin typeface="+mn-lt"/>
              </a:rPr>
              <a:t>organitzat</a:t>
            </a:r>
            <a:r>
              <a:rPr lang="fr-FR" sz="2600" b="1">
                <a:solidFill>
                  <a:srgbClr val="000000"/>
                </a:solidFill>
                <a:latin typeface="+mn-lt"/>
              </a:rPr>
              <a:t> el </a:t>
            </a:r>
            <a:r>
              <a:rPr lang="fr-FR" sz="2600" b="1" err="1">
                <a:solidFill>
                  <a:srgbClr val="000000"/>
                </a:solidFill>
                <a:latin typeface="+mn-lt"/>
              </a:rPr>
              <a:t>teu</a:t>
            </a:r>
            <a:r>
              <a:rPr lang="fr-FR" sz="2600" b="1">
                <a:solidFill>
                  <a:srgbClr val="000000"/>
                </a:solidFill>
                <a:latin typeface="+mn-lt"/>
              </a:rPr>
              <a:t> </a:t>
            </a:r>
            <a:r>
              <a:rPr lang="fr-FR" sz="2600" b="1" err="1">
                <a:solidFill>
                  <a:srgbClr val="000000"/>
                </a:solidFill>
                <a:latin typeface="+mn-lt"/>
              </a:rPr>
              <a:t>horari</a:t>
            </a:r>
            <a:r>
              <a:rPr lang="fr-FR" sz="2600" b="1">
                <a:solidFill>
                  <a:srgbClr val="000000"/>
                </a:solidFill>
                <a:latin typeface="+mn-lt"/>
              </a:rPr>
              <a:t>?</a:t>
            </a:r>
            <a:endParaRPr lang="fr-FR" sz="2600" b="1" i="0">
              <a:solidFill>
                <a:srgbClr val="000000"/>
              </a:solidFill>
              <a:effectLst/>
              <a:latin typeface="+mn-lt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ca-ES" sz="1600" b="0" i="0">
                <a:solidFill>
                  <a:srgbClr val="000000"/>
                </a:solidFill>
                <a:effectLst/>
                <a:latin typeface="+mn-lt"/>
              </a:rPr>
              <a:t>L'aplicació </a:t>
            </a:r>
            <a:r>
              <a:rPr lang="ca-ES" sz="1600" b="1" i="0">
                <a:solidFill>
                  <a:srgbClr val="000000"/>
                </a:solidFill>
                <a:effectLst/>
                <a:latin typeface="+mn-lt"/>
                <a:hlinkClick r:id="rId3"/>
              </a:rPr>
              <a:t>CHRONOS</a:t>
            </a:r>
            <a:r>
              <a:rPr lang="ca-ES" sz="1600" b="1" i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ca-ES" sz="1600" b="0" i="0">
                <a:solidFill>
                  <a:srgbClr val="000000"/>
                </a:solidFill>
                <a:effectLst/>
                <a:latin typeface="+mn-lt"/>
              </a:rPr>
              <a:t>et permetrà fer una simulació dels horaris i del calendari d'exàmens de les assignatures seleccionades.</a:t>
            </a:r>
          </a:p>
          <a:p>
            <a:pPr lvl="2">
              <a:lnSpc>
                <a:spcPct val="110000"/>
              </a:lnSpc>
              <a:buClr>
                <a:srgbClr val="0072CE"/>
              </a:buClr>
            </a:pPr>
            <a:r>
              <a:rPr lang="ca-ES" sz="1600" b="1">
                <a:solidFill>
                  <a:srgbClr val="000000"/>
                </a:solidFill>
                <a:latin typeface="+mn-lt"/>
              </a:rPr>
              <a:t>Futurs estudiants</a:t>
            </a:r>
            <a:r>
              <a:rPr lang="ca-ES" sz="1600">
                <a:solidFill>
                  <a:srgbClr val="000000"/>
                </a:solidFill>
                <a:latin typeface="+mn-lt"/>
              </a:rPr>
              <a:t>: en el procés d’escollir quin ensenyament vols fer, et permet consultar l’oferta d’assignatures, de grups i d’activitats i simular horaris.</a:t>
            </a:r>
          </a:p>
          <a:p>
            <a:pPr lvl="2">
              <a:lnSpc>
                <a:spcPct val="110000"/>
              </a:lnSpc>
              <a:buClr>
                <a:srgbClr val="0072CE"/>
              </a:buClr>
            </a:pPr>
            <a:r>
              <a:rPr lang="ca-ES" sz="1600" b="1">
                <a:solidFill>
                  <a:srgbClr val="000000"/>
                </a:solidFill>
                <a:latin typeface="+mn-lt"/>
              </a:rPr>
              <a:t>Alumnes de la UB</a:t>
            </a:r>
            <a:r>
              <a:rPr lang="ca-ES" sz="1600">
                <a:solidFill>
                  <a:srgbClr val="000000"/>
                </a:solidFill>
                <a:latin typeface="+mn-lt"/>
              </a:rPr>
              <a:t>:</a:t>
            </a:r>
          </a:p>
          <a:p>
            <a:pPr lvl="3">
              <a:lnSpc>
                <a:spcPct val="110000"/>
              </a:lnSpc>
              <a:buClr>
                <a:srgbClr val="0072CE"/>
              </a:buClr>
              <a:buFont typeface="Wingdings" panose="05000000000000000000" pitchFamily="2" charset="2"/>
              <a:buChar char="ü"/>
            </a:pPr>
            <a:r>
              <a:rPr lang="ca-ES" sz="1600">
                <a:solidFill>
                  <a:srgbClr val="000000"/>
                </a:solidFill>
                <a:latin typeface="+mn-lt"/>
              </a:rPr>
              <a:t>Abans de la matrícula pots confeccionar una previsió d’horaris de les assignatures que vols matricular sense solapaments i guardar la teva agenda.</a:t>
            </a:r>
          </a:p>
          <a:p>
            <a:pPr lvl="3">
              <a:lnSpc>
                <a:spcPct val="110000"/>
              </a:lnSpc>
              <a:buClr>
                <a:srgbClr val="0072CE"/>
              </a:buClr>
              <a:buFont typeface="Wingdings" panose="05000000000000000000" pitchFamily="2" charset="2"/>
              <a:buChar char="ü"/>
            </a:pPr>
            <a:r>
              <a:rPr lang="ca-ES" sz="1600">
                <a:solidFill>
                  <a:srgbClr val="000000"/>
                </a:solidFill>
                <a:latin typeface="+mn-lt"/>
              </a:rPr>
              <a:t>Durant la matrícula pots ajustar la teva selecció de grups en funció de la disponibilitat de places.</a:t>
            </a:r>
          </a:p>
          <a:p>
            <a:pPr lvl="3">
              <a:lnSpc>
                <a:spcPct val="110000"/>
              </a:lnSpc>
              <a:buClr>
                <a:srgbClr val="0072CE"/>
              </a:buClr>
              <a:buFont typeface="Wingdings" panose="05000000000000000000" pitchFamily="2" charset="2"/>
              <a:buChar char="ü"/>
            </a:pPr>
            <a:r>
              <a:rPr lang="ca-ES" sz="1600">
                <a:solidFill>
                  <a:srgbClr val="000000"/>
                </a:solidFill>
                <a:latin typeface="+mn-lt"/>
              </a:rPr>
              <a:t>Un cop matriculat pots consultar la teva agenda i/o exportar-la a altres entorns (Microsoft Outlook, </a:t>
            </a:r>
            <a:r>
              <a:rPr lang="ca-ES" sz="1600" err="1">
                <a:solidFill>
                  <a:srgbClr val="000000"/>
                </a:solidFill>
                <a:latin typeface="+mn-lt"/>
              </a:rPr>
              <a:t>Google</a:t>
            </a:r>
            <a:r>
              <a:rPr lang="ca-ES" sz="1600">
                <a:solidFill>
                  <a:srgbClr val="000000"/>
                </a:solidFill>
                <a:latin typeface="+mn-lt"/>
              </a:rPr>
              <a:t> Calendar ...) i publicar-la a </a:t>
            </a:r>
            <a:r>
              <a:rPr lang="ca-ES" sz="1600" err="1">
                <a:solidFill>
                  <a:srgbClr val="000000"/>
                </a:solidFill>
                <a:latin typeface="+mn-lt"/>
              </a:rPr>
              <a:t>l'app</a:t>
            </a:r>
            <a:r>
              <a:rPr lang="ca-ES" sz="1600">
                <a:solidFill>
                  <a:srgbClr val="000000"/>
                </a:solidFill>
                <a:latin typeface="+mn-lt"/>
              </a:rPr>
              <a:t> </a:t>
            </a:r>
            <a:r>
              <a:rPr lang="ca-ES" sz="1600" err="1">
                <a:solidFill>
                  <a:srgbClr val="000000"/>
                </a:solidFill>
                <a:latin typeface="+mn-lt"/>
              </a:rPr>
              <a:t>SocUB</a:t>
            </a:r>
            <a:r>
              <a:rPr lang="ca-ES" sz="160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1371600" lvl="3" indent="0">
              <a:buNone/>
            </a:pPr>
            <a:endParaRPr lang="ca-ES" sz="160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ca-ES" sz="2600" b="1" i="0">
                <a:solidFill>
                  <a:srgbClr val="000000"/>
                </a:solidFill>
                <a:effectLst/>
                <a:latin typeface="+mn-lt"/>
              </a:rPr>
              <a:t>T'has de matricular de pràctiques?</a:t>
            </a:r>
            <a:endParaRPr lang="ca-ES" sz="30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Gràfic 2" descr="Credit card with solid fill">
            <a:extLst>
              <a:ext uri="{FF2B5EF4-FFF2-40B4-BE49-F238E27FC236}">
                <a16:creationId xmlns:a16="http://schemas.microsoft.com/office/drawing/2014/main" id="{DEB6C682-DC1D-F064-8BDE-87BC85971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0826" y="1338435"/>
            <a:ext cx="558348" cy="558348"/>
          </a:xfrm>
          <a:prstGeom prst="rect">
            <a:avLst/>
          </a:prstGeom>
        </p:spPr>
      </p:pic>
      <p:pic>
        <p:nvPicPr>
          <p:cNvPr id="8" name="Gràfic 7" descr="Monthly calendar with solid fill">
            <a:extLst>
              <a:ext uri="{FF2B5EF4-FFF2-40B4-BE49-F238E27FC236}">
                <a16:creationId xmlns:a16="http://schemas.microsoft.com/office/drawing/2014/main" id="{7E28BCD8-F40F-50C9-43D8-88CAF4020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7464" y="2219143"/>
            <a:ext cx="528536" cy="528536"/>
          </a:xfrm>
          <a:prstGeom prst="rect">
            <a:avLst/>
          </a:prstGeom>
        </p:spPr>
      </p:pic>
      <p:sp>
        <p:nvSpPr>
          <p:cNvPr id="13" name="Freeform 16">
            <a:extLst>
              <a:ext uri="{FF2B5EF4-FFF2-40B4-BE49-F238E27FC236}">
                <a16:creationId xmlns:a16="http://schemas.microsoft.com/office/drawing/2014/main" id="{D216291F-CC59-2C33-865F-5306C1A11DB4}"/>
              </a:ext>
            </a:extLst>
          </p:cNvPr>
          <p:cNvSpPr/>
          <p:nvPr/>
        </p:nvSpPr>
        <p:spPr>
          <a:xfrm>
            <a:off x="455220" y="1522693"/>
            <a:ext cx="268680" cy="252221"/>
          </a:xfrm>
          <a:custGeom>
            <a:avLst/>
            <a:gdLst/>
            <a:ahLst/>
            <a:cxnLst/>
            <a:rect l="l" t="t" r="r" b="b"/>
            <a:pathLst>
              <a:path w="345698" h="336623">
                <a:moveTo>
                  <a:pt x="0" y="0"/>
                </a:moveTo>
                <a:lnTo>
                  <a:pt x="345698" y="0"/>
                </a:lnTo>
                <a:lnTo>
                  <a:pt x="345698" y="336623"/>
                </a:lnTo>
                <a:lnTo>
                  <a:pt x="0" y="3366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2BB8044A-22E9-6E00-E6D4-BBA789B82C0D}"/>
              </a:ext>
            </a:extLst>
          </p:cNvPr>
          <p:cNvSpPr/>
          <p:nvPr/>
        </p:nvSpPr>
        <p:spPr>
          <a:xfrm>
            <a:off x="455220" y="2423589"/>
            <a:ext cx="268680" cy="252221"/>
          </a:xfrm>
          <a:custGeom>
            <a:avLst/>
            <a:gdLst/>
            <a:ahLst/>
            <a:cxnLst/>
            <a:rect l="l" t="t" r="r" b="b"/>
            <a:pathLst>
              <a:path w="345698" h="336623">
                <a:moveTo>
                  <a:pt x="0" y="0"/>
                </a:moveTo>
                <a:lnTo>
                  <a:pt x="345698" y="0"/>
                </a:lnTo>
                <a:lnTo>
                  <a:pt x="345698" y="336623"/>
                </a:lnTo>
                <a:lnTo>
                  <a:pt x="0" y="3366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5EE7D128-3360-3208-9FD8-C6A2D97D8458}"/>
              </a:ext>
            </a:extLst>
          </p:cNvPr>
          <p:cNvSpPr/>
          <p:nvPr/>
        </p:nvSpPr>
        <p:spPr>
          <a:xfrm>
            <a:off x="489970" y="5518592"/>
            <a:ext cx="268680" cy="252221"/>
          </a:xfrm>
          <a:custGeom>
            <a:avLst/>
            <a:gdLst/>
            <a:ahLst/>
            <a:cxnLst/>
            <a:rect l="l" t="t" r="r" b="b"/>
            <a:pathLst>
              <a:path w="345698" h="336623">
                <a:moveTo>
                  <a:pt x="0" y="0"/>
                </a:moveTo>
                <a:lnTo>
                  <a:pt x="345698" y="0"/>
                </a:lnTo>
                <a:lnTo>
                  <a:pt x="345698" y="336623"/>
                </a:lnTo>
                <a:lnTo>
                  <a:pt x="0" y="3366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pic>
        <p:nvPicPr>
          <p:cNvPr id="17" name="Gràfic 16" descr="Employee badge with solid fill">
            <a:extLst>
              <a:ext uri="{FF2B5EF4-FFF2-40B4-BE49-F238E27FC236}">
                <a16:creationId xmlns:a16="http://schemas.microsoft.com/office/drawing/2014/main" id="{B3CD0E1C-DB7D-FD62-7AF2-F30BB976C4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03196" y="5330183"/>
            <a:ext cx="528536" cy="528536"/>
          </a:xfrm>
          <a:prstGeom prst="rect">
            <a:avLst/>
          </a:prstGeom>
        </p:spPr>
      </p:pic>
      <p:sp>
        <p:nvSpPr>
          <p:cNvPr id="2" name="Contenidor de peu de pàgina 3">
            <a:extLst>
              <a:ext uri="{FF2B5EF4-FFF2-40B4-BE49-F238E27FC236}">
                <a16:creationId xmlns:a16="http://schemas.microsoft.com/office/drawing/2014/main" id="{8114D1A9-D056-44E0-8D9D-B37D7C158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9928410" y="3398453"/>
            <a:ext cx="3774425" cy="517129"/>
          </a:xfrm>
        </p:spPr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Gestió Acadèmica		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Planificació Academicodocent</a:t>
            </a:r>
          </a:p>
          <a:p>
            <a:r>
              <a:rPr kumimoji="0" lang="ca-ES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Beques i Ajuts a l’Estudiant</a:t>
            </a:r>
          </a:p>
        </p:txBody>
      </p:sp>
    </p:spTree>
    <p:extLst>
      <p:ext uri="{BB962C8B-B14F-4D97-AF65-F5344CB8AC3E}">
        <p14:creationId xmlns:p14="http://schemas.microsoft.com/office/powerpoint/2010/main" val="4080318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EB2A601-ED8C-B0B8-E1EC-200BCCC9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200" b="1">
                <a:solidFill>
                  <a:srgbClr val="0072CE"/>
                </a:solidFill>
              </a:rPr>
              <a:t>Confirma la matrícula</a:t>
            </a:r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78C8937E-025C-8CE7-D044-53BC2F6C07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Gestió Acadèmica		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Planificació Academicodocent</a:t>
            </a:r>
          </a:p>
          <a:p>
            <a:r>
              <a:rPr kumimoji="0" lang="ca-ES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Beques i Ajuts a l’Estudiant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33B380ED-75D8-7B4E-6202-42FEA84147AB}"/>
              </a:ext>
            </a:extLst>
          </p:cNvPr>
          <p:cNvSpPr txBox="1"/>
          <p:nvPr/>
        </p:nvSpPr>
        <p:spPr>
          <a:xfrm>
            <a:off x="909064" y="1462028"/>
            <a:ext cx="9195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000000"/>
                </a:solidFill>
              </a:rPr>
              <a:t>Si </a:t>
            </a:r>
            <a:r>
              <a:rPr lang="fr-FR" sz="1400" b="1" err="1">
                <a:solidFill>
                  <a:srgbClr val="000000"/>
                </a:solidFill>
              </a:rPr>
              <a:t>tot</a:t>
            </a:r>
            <a:r>
              <a:rPr lang="fr-FR" sz="1400" b="1">
                <a:solidFill>
                  <a:srgbClr val="000000"/>
                </a:solidFill>
              </a:rPr>
              <a:t> </a:t>
            </a:r>
            <a:r>
              <a:rPr lang="fr-FR" sz="1400" b="1" err="1">
                <a:solidFill>
                  <a:srgbClr val="000000"/>
                </a:solidFill>
              </a:rPr>
              <a:t>està</a:t>
            </a:r>
            <a:r>
              <a:rPr lang="fr-FR" sz="1400" b="1">
                <a:solidFill>
                  <a:srgbClr val="000000"/>
                </a:solidFill>
              </a:rPr>
              <a:t> correcte, c</a:t>
            </a:r>
            <a:r>
              <a:rPr lang="fr-FR" sz="1400" b="1" i="0">
                <a:solidFill>
                  <a:srgbClr val="000000"/>
                </a:solidFill>
                <a:effectLst/>
              </a:rPr>
              <a:t>onfirma la </a:t>
            </a:r>
            <a:r>
              <a:rPr lang="fr-FR" sz="1400" b="1" i="0" err="1">
                <a:solidFill>
                  <a:srgbClr val="000000"/>
                </a:solidFill>
                <a:effectLst/>
              </a:rPr>
              <a:t>matrícula</a:t>
            </a:r>
            <a:r>
              <a:rPr lang="fr-FR" sz="1400" b="1" i="0">
                <a:solidFill>
                  <a:srgbClr val="000000"/>
                </a:solidFill>
                <a:effectLst/>
              </a:rPr>
              <a:t>:</a:t>
            </a:r>
            <a:endParaRPr lang="ca-ES" sz="1400" b="1"/>
          </a:p>
        </p:txBody>
      </p:sp>
      <p:pic>
        <p:nvPicPr>
          <p:cNvPr id="7" name="Imatge 6" descr="Imatge que conté text, captura de pantalla, Pàgina web, programari&#10;&#10;Descripció generada automàticament">
            <a:extLst>
              <a:ext uri="{FF2B5EF4-FFF2-40B4-BE49-F238E27FC236}">
                <a16:creationId xmlns:a16="http://schemas.microsoft.com/office/drawing/2014/main" id="{2FAADA2F-B752-CC39-ED5D-FD747EDA2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" t="78729" r="51281" b="16365"/>
          <a:stretch/>
        </p:blipFill>
        <p:spPr>
          <a:xfrm>
            <a:off x="553497" y="1949793"/>
            <a:ext cx="5150442" cy="4854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tge 8" descr="Imatge que conté text, captura de pantalla, programari, nombre&#10;&#10;Descripció generada automàticament">
            <a:extLst>
              <a:ext uri="{FF2B5EF4-FFF2-40B4-BE49-F238E27FC236}">
                <a16:creationId xmlns:a16="http://schemas.microsoft.com/office/drawing/2014/main" id="{B7AAE9DA-E5C1-9FCE-8E10-18283EBDFA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12835" r="12566" b="15265"/>
          <a:stretch/>
        </p:blipFill>
        <p:spPr>
          <a:xfrm>
            <a:off x="6157558" y="1106490"/>
            <a:ext cx="4255157" cy="5650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Freeform 7">
            <a:extLst>
              <a:ext uri="{FF2B5EF4-FFF2-40B4-BE49-F238E27FC236}">
                <a16:creationId xmlns:a16="http://schemas.microsoft.com/office/drawing/2014/main" id="{06C1F2C3-5D73-BD61-0143-CDD5FEBC073A}"/>
              </a:ext>
            </a:extLst>
          </p:cNvPr>
          <p:cNvSpPr/>
          <p:nvPr/>
        </p:nvSpPr>
        <p:spPr>
          <a:xfrm rot="12094069" flipH="1">
            <a:off x="5095296" y="2825719"/>
            <a:ext cx="562357" cy="299728"/>
          </a:xfrm>
          <a:custGeom>
            <a:avLst/>
            <a:gdLst/>
            <a:ahLst/>
            <a:cxnLst/>
            <a:rect l="l" t="t" r="r" b="b"/>
            <a:pathLst>
              <a:path w="1314258" h="740763">
                <a:moveTo>
                  <a:pt x="1314257" y="0"/>
                </a:moveTo>
                <a:lnTo>
                  <a:pt x="0" y="0"/>
                </a:lnTo>
                <a:lnTo>
                  <a:pt x="0" y="740763"/>
                </a:lnTo>
                <a:lnTo>
                  <a:pt x="1314257" y="740763"/>
                </a:lnTo>
                <a:lnTo>
                  <a:pt x="131425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DF93DEEB-DB7F-3A3A-5F8A-C89360D3AE3E}"/>
              </a:ext>
            </a:extLst>
          </p:cNvPr>
          <p:cNvSpPr txBox="1"/>
          <p:nvPr/>
        </p:nvSpPr>
        <p:spPr>
          <a:xfrm>
            <a:off x="3277863" y="5851356"/>
            <a:ext cx="10014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0">
                <a:solidFill>
                  <a:srgbClr val="000000"/>
                </a:solidFill>
                <a:effectLst/>
              </a:rPr>
              <a:t>Repassa i confirma la matrícula</a:t>
            </a:r>
            <a:endParaRPr lang="ca-ES" sz="1400" b="1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692FC5AD-E013-53E7-470D-603896D68915}"/>
              </a:ext>
            </a:extLst>
          </p:cNvPr>
          <p:cNvSpPr/>
          <p:nvPr/>
        </p:nvSpPr>
        <p:spPr>
          <a:xfrm rot="12094069" flipH="1">
            <a:off x="5498240" y="6253464"/>
            <a:ext cx="562357" cy="299728"/>
          </a:xfrm>
          <a:custGeom>
            <a:avLst/>
            <a:gdLst/>
            <a:ahLst/>
            <a:cxnLst/>
            <a:rect l="l" t="t" r="r" b="b"/>
            <a:pathLst>
              <a:path w="1314258" h="740763">
                <a:moveTo>
                  <a:pt x="1314257" y="0"/>
                </a:moveTo>
                <a:lnTo>
                  <a:pt x="0" y="0"/>
                </a:lnTo>
                <a:lnTo>
                  <a:pt x="0" y="740763"/>
                </a:lnTo>
                <a:lnTo>
                  <a:pt x="1314257" y="740763"/>
                </a:lnTo>
                <a:lnTo>
                  <a:pt x="131425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840F4094-7295-7B8B-8C05-EE63F97C1B4E}"/>
              </a:ext>
            </a:extLst>
          </p:cNvPr>
          <p:cNvSpPr/>
          <p:nvPr/>
        </p:nvSpPr>
        <p:spPr>
          <a:xfrm>
            <a:off x="6088660" y="6185685"/>
            <a:ext cx="810578" cy="571112"/>
          </a:xfrm>
          <a:custGeom>
            <a:avLst/>
            <a:gdLst/>
            <a:ahLst/>
            <a:cxnLst/>
            <a:rect l="l" t="t" r="r" b="b"/>
            <a:pathLst>
              <a:path w="3879345" h="560955">
                <a:moveTo>
                  <a:pt x="0" y="0"/>
                </a:moveTo>
                <a:lnTo>
                  <a:pt x="3879345" y="0"/>
                </a:lnTo>
                <a:lnTo>
                  <a:pt x="3879345" y="560955"/>
                </a:lnTo>
                <a:lnTo>
                  <a:pt x="0" y="56095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 cap="sq">
            <a:solidFill>
              <a:srgbClr val="BB133E"/>
            </a:solidFill>
            <a:prstDash val="dash"/>
            <a:miter/>
          </a:ln>
        </p:spPr>
        <p:txBody>
          <a:bodyPr/>
          <a:lstStyle/>
          <a:p>
            <a:endParaRPr lang="ca-ES"/>
          </a:p>
        </p:txBody>
      </p:sp>
      <p:pic>
        <p:nvPicPr>
          <p:cNvPr id="5" name="Gràfic 4" descr="Information with solid fill">
            <a:extLst>
              <a:ext uri="{FF2B5EF4-FFF2-40B4-BE49-F238E27FC236}">
                <a16:creationId xmlns:a16="http://schemas.microsoft.com/office/drawing/2014/main" id="{C2F34C2B-2B59-E0F6-C12C-2769AFE84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8662" y="1450715"/>
            <a:ext cx="330402" cy="330402"/>
          </a:xfrm>
          <a:prstGeom prst="rect">
            <a:avLst/>
          </a:prstGeom>
        </p:spPr>
      </p:pic>
      <p:pic>
        <p:nvPicPr>
          <p:cNvPr id="6" name="Gràfic 5" descr="Information with solid fill">
            <a:extLst>
              <a:ext uri="{FF2B5EF4-FFF2-40B4-BE49-F238E27FC236}">
                <a16:creationId xmlns:a16="http://schemas.microsoft.com/office/drawing/2014/main" id="{9EB82B7E-1EC3-6D3A-6A65-E26758BF70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3517" y="5855283"/>
            <a:ext cx="330402" cy="3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58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EB2A601-ED8C-B0B8-E1EC-200BCCC9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200" b="1">
                <a:solidFill>
                  <a:srgbClr val="0072CE"/>
                </a:solidFill>
              </a:rPr>
              <a:t>Últim pas</a:t>
            </a:r>
          </a:p>
        </p:txBody>
      </p:sp>
      <p:pic>
        <p:nvPicPr>
          <p:cNvPr id="6" name="Imatge 5" descr="Imatge que conté text, captura de pantalla, programari, Pàgina web&#10;&#10;Descripció generada automàticament">
            <a:extLst>
              <a:ext uri="{FF2B5EF4-FFF2-40B4-BE49-F238E27FC236}">
                <a16:creationId xmlns:a16="http://schemas.microsoft.com/office/drawing/2014/main" id="{CFBB95B3-349E-AA8F-6C7B-7266A3842F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1" r="13750" b="37408"/>
          <a:stretch/>
        </p:blipFill>
        <p:spPr>
          <a:xfrm>
            <a:off x="650384" y="2769576"/>
            <a:ext cx="10515600" cy="22772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QuadreDeText 14">
            <a:extLst>
              <a:ext uri="{FF2B5EF4-FFF2-40B4-BE49-F238E27FC236}">
                <a16:creationId xmlns:a16="http://schemas.microsoft.com/office/drawing/2014/main" id="{9D7585F1-7568-BE5B-C13A-DD511C5CB1A4}"/>
              </a:ext>
            </a:extLst>
          </p:cNvPr>
          <p:cNvSpPr txBox="1"/>
          <p:nvPr/>
        </p:nvSpPr>
        <p:spPr>
          <a:xfrm>
            <a:off x="1223606" y="2974753"/>
            <a:ext cx="1211946" cy="307777"/>
          </a:xfrm>
          <a:prstGeom prst="rect">
            <a:avLst/>
          </a:prstGeom>
          <a:solidFill>
            <a:srgbClr val="E2F2FF"/>
          </a:solidFill>
        </p:spPr>
        <p:txBody>
          <a:bodyPr wrap="square" rtlCol="0">
            <a:spAutoFit/>
          </a:bodyPr>
          <a:lstStyle/>
          <a:p>
            <a:endParaRPr lang="ca-ES" sz="1400" b="1"/>
          </a:p>
        </p:txBody>
      </p:sp>
      <p:sp>
        <p:nvSpPr>
          <p:cNvPr id="16" name="QuadreDeText 15">
            <a:extLst>
              <a:ext uri="{FF2B5EF4-FFF2-40B4-BE49-F238E27FC236}">
                <a16:creationId xmlns:a16="http://schemas.microsoft.com/office/drawing/2014/main" id="{6B585391-2E12-76EB-1B08-9FB47E6B146C}"/>
              </a:ext>
            </a:extLst>
          </p:cNvPr>
          <p:cNvSpPr txBox="1"/>
          <p:nvPr/>
        </p:nvSpPr>
        <p:spPr>
          <a:xfrm>
            <a:off x="1146694" y="3172547"/>
            <a:ext cx="571011" cy="230815"/>
          </a:xfrm>
          <a:prstGeom prst="rect">
            <a:avLst/>
          </a:prstGeom>
          <a:solidFill>
            <a:srgbClr val="E2F2FF"/>
          </a:solidFill>
        </p:spPr>
        <p:txBody>
          <a:bodyPr wrap="square" rtlCol="0">
            <a:spAutoFit/>
          </a:bodyPr>
          <a:lstStyle/>
          <a:p>
            <a:endParaRPr lang="ca-ES" sz="1400" b="1"/>
          </a:p>
        </p:txBody>
      </p:sp>
      <p:sp>
        <p:nvSpPr>
          <p:cNvPr id="17" name="QuadreDeText 16">
            <a:extLst>
              <a:ext uri="{FF2B5EF4-FFF2-40B4-BE49-F238E27FC236}">
                <a16:creationId xmlns:a16="http://schemas.microsoft.com/office/drawing/2014/main" id="{D3FA414E-82A7-F0BE-C127-7959F902DC54}"/>
              </a:ext>
            </a:extLst>
          </p:cNvPr>
          <p:cNvSpPr txBox="1"/>
          <p:nvPr/>
        </p:nvSpPr>
        <p:spPr>
          <a:xfrm>
            <a:off x="1717705" y="3287954"/>
            <a:ext cx="571011" cy="230815"/>
          </a:xfrm>
          <a:prstGeom prst="rect">
            <a:avLst/>
          </a:prstGeom>
          <a:solidFill>
            <a:srgbClr val="E2F2FF"/>
          </a:solidFill>
        </p:spPr>
        <p:txBody>
          <a:bodyPr wrap="square" rtlCol="0">
            <a:spAutoFit/>
          </a:bodyPr>
          <a:lstStyle/>
          <a:p>
            <a:endParaRPr lang="ca-ES" sz="1400" b="1"/>
          </a:p>
        </p:txBody>
      </p: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CB1AA301-1038-7AEF-EF4F-874F1D0FEF46}"/>
              </a:ext>
            </a:extLst>
          </p:cNvPr>
          <p:cNvSpPr txBox="1"/>
          <p:nvPr/>
        </p:nvSpPr>
        <p:spPr>
          <a:xfrm>
            <a:off x="3777374" y="2892542"/>
            <a:ext cx="1211946" cy="307777"/>
          </a:xfrm>
          <a:prstGeom prst="rect">
            <a:avLst/>
          </a:prstGeom>
          <a:solidFill>
            <a:srgbClr val="E2F2FF"/>
          </a:solidFill>
        </p:spPr>
        <p:txBody>
          <a:bodyPr wrap="square" rtlCol="0">
            <a:spAutoFit/>
          </a:bodyPr>
          <a:lstStyle/>
          <a:p>
            <a:endParaRPr lang="ca-ES" sz="1400" b="1"/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06D98E67-04C7-3D22-766D-F7B59DCC7EEB}"/>
              </a:ext>
            </a:extLst>
          </p:cNvPr>
          <p:cNvSpPr txBox="1"/>
          <p:nvPr/>
        </p:nvSpPr>
        <p:spPr>
          <a:xfrm>
            <a:off x="650384" y="1397951"/>
            <a:ext cx="91952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i="0">
                <a:solidFill>
                  <a:srgbClr val="000000"/>
                </a:solidFill>
                <a:effectLst/>
              </a:rPr>
              <a:t>Per acabar de formalitzar la matrícula has de:</a:t>
            </a:r>
          </a:p>
          <a:p>
            <a:endParaRPr lang="ca-ES" sz="1400" b="1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r>
              <a:rPr lang="ca-ES" sz="1400">
                <a:solidFill>
                  <a:srgbClr val="000000"/>
                </a:solidFill>
              </a:rPr>
              <a:t>Imprimir el resguard</a:t>
            </a:r>
          </a:p>
          <a:p>
            <a:pPr marL="342900" indent="-342900">
              <a:buAutoNum type="arabicPeriod"/>
            </a:pPr>
            <a:r>
              <a:rPr lang="ca-ES" sz="1400"/>
              <a:t>Fer el pagament</a:t>
            </a:r>
          </a:p>
          <a:p>
            <a:pPr marL="342900" indent="-342900">
              <a:buAutoNum type="arabicPeriod"/>
            </a:pPr>
            <a:r>
              <a:rPr lang="ca-ES" sz="1400"/>
              <a:t>Tornar a </a:t>
            </a:r>
            <a:r>
              <a:rPr lang="ca-ES" sz="1400" err="1"/>
              <a:t>SocUB</a:t>
            </a:r>
            <a:r>
              <a:rPr lang="ca-ES" sz="1400"/>
              <a:t> i descobrir les seves funcionalitats</a:t>
            </a:r>
          </a:p>
        </p:txBody>
      </p:sp>
      <p:pic>
        <p:nvPicPr>
          <p:cNvPr id="21" name="Gràfic 20" descr="Badge 3 with solid fill">
            <a:extLst>
              <a:ext uri="{FF2B5EF4-FFF2-40B4-BE49-F238E27FC236}">
                <a16:creationId xmlns:a16="http://schemas.microsoft.com/office/drawing/2014/main" id="{02E3EDA9-9B2E-349F-F407-8C94C1BB4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0046" y="4302858"/>
            <a:ext cx="272966" cy="272966"/>
          </a:xfrm>
          <a:prstGeom prst="rect">
            <a:avLst/>
          </a:prstGeom>
        </p:spPr>
      </p:pic>
      <p:pic>
        <p:nvPicPr>
          <p:cNvPr id="23" name="Gràfic 22" descr="Badge with solid fill">
            <a:extLst>
              <a:ext uri="{FF2B5EF4-FFF2-40B4-BE49-F238E27FC236}">
                <a16:creationId xmlns:a16="http://schemas.microsoft.com/office/drawing/2014/main" id="{0A419CC6-5305-00B1-B614-1B7832A0F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37276" y="4298135"/>
            <a:ext cx="248228" cy="248228"/>
          </a:xfrm>
          <a:prstGeom prst="rect">
            <a:avLst/>
          </a:prstGeom>
        </p:spPr>
      </p:pic>
      <p:pic>
        <p:nvPicPr>
          <p:cNvPr id="25" name="Gràfic 24" descr="Badge 1 with solid fill">
            <a:extLst>
              <a:ext uri="{FF2B5EF4-FFF2-40B4-BE49-F238E27FC236}">
                <a16:creationId xmlns:a16="http://schemas.microsoft.com/office/drawing/2014/main" id="{E79B565E-E61C-C99B-F0DF-DE11DA3887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0384" y="4273397"/>
            <a:ext cx="272966" cy="272966"/>
          </a:xfrm>
          <a:prstGeom prst="rect">
            <a:avLst/>
          </a:prstGeom>
        </p:spPr>
      </p:pic>
      <p:sp>
        <p:nvSpPr>
          <p:cNvPr id="26" name="Contenidor de peu de pàgina 3">
            <a:extLst>
              <a:ext uri="{FF2B5EF4-FFF2-40B4-BE49-F238E27FC236}">
                <a16:creationId xmlns:a16="http://schemas.microsoft.com/office/drawing/2014/main" id="{6222860F-A875-87C3-2DCF-7C9DB2A4F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9928410" y="3398453"/>
            <a:ext cx="3774425" cy="517129"/>
          </a:xfrm>
        </p:spPr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Gestió Acadèmica		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Planificació Academicodocent</a:t>
            </a:r>
          </a:p>
          <a:p>
            <a:r>
              <a:rPr kumimoji="0" lang="ca-ES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Beques i Ajuts a l’Estudiant</a:t>
            </a:r>
          </a:p>
        </p:txBody>
      </p:sp>
      <p:sp>
        <p:nvSpPr>
          <p:cNvPr id="28" name="QuadreDeText 27">
            <a:extLst>
              <a:ext uri="{FF2B5EF4-FFF2-40B4-BE49-F238E27FC236}">
                <a16:creationId xmlns:a16="http://schemas.microsoft.com/office/drawing/2014/main" id="{EB420FB3-A001-F35E-4255-335B91D0DE2E}"/>
              </a:ext>
            </a:extLst>
          </p:cNvPr>
          <p:cNvSpPr txBox="1"/>
          <p:nvPr/>
        </p:nvSpPr>
        <p:spPr>
          <a:xfrm>
            <a:off x="12700" y="5386696"/>
            <a:ext cx="11494093" cy="1077218"/>
          </a:xfrm>
          <a:prstGeom prst="rect">
            <a:avLst/>
          </a:prstGeom>
          <a:solidFill>
            <a:srgbClr val="0072CE"/>
          </a:solidFill>
        </p:spPr>
        <p:txBody>
          <a:bodyPr wrap="square">
            <a:spAutoFit/>
          </a:bodyPr>
          <a:lstStyle/>
          <a:p>
            <a:pPr algn="ctr"/>
            <a:r>
              <a:rPr lang="ca-ES" sz="3200" b="1">
                <a:solidFill>
                  <a:schemeClr val="bg1"/>
                </a:solidFill>
                <a:effectLst/>
              </a:rPr>
              <a:t>Et donem la benvinguda a la Universitat de Barcelona!</a:t>
            </a:r>
          </a:p>
          <a:p>
            <a:pPr algn="ctr"/>
            <a:r>
              <a:rPr lang="pt-BR" sz="3200" b="1" i="0" err="1">
                <a:solidFill>
                  <a:schemeClr val="bg1"/>
                </a:solidFill>
                <a:effectLst/>
              </a:rPr>
              <a:t>Ja</a:t>
            </a:r>
            <a:r>
              <a:rPr lang="pt-BR" sz="3200" b="1" i="0">
                <a:solidFill>
                  <a:schemeClr val="bg1"/>
                </a:solidFill>
                <a:effectLst/>
              </a:rPr>
              <a:t> </a:t>
            </a:r>
            <a:r>
              <a:rPr lang="pt-BR" sz="3200" b="1" i="0" err="1">
                <a:solidFill>
                  <a:schemeClr val="bg1"/>
                </a:solidFill>
                <a:effectLst/>
              </a:rPr>
              <a:t>pots</a:t>
            </a:r>
            <a:r>
              <a:rPr lang="pt-BR" sz="3200" b="1" i="0">
                <a:solidFill>
                  <a:schemeClr val="bg1"/>
                </a:solidFill>
                <a:effectLst/>
              </a:rPr>
              <a:t> </a:t>
            </a:r>
            <a:r>
              <a:rPr lang="pt-BR" sz="3200" b="1" i="0" err="1">
                <a:solidFill>
                  <a:schemeClr val="bg1"/>
                </a:solidFill>
                <a:effectLst/>
              </a:rPr>
              <a:t>dir</a:t>
            </a:r>
            <a:r>
              <a:rPr lang="pt-BR" sz="3200" b="1" i="0">
                <a:solidFill>
                  <a:schemeClr val="bg1"/>
                </a:solidFill>
                <a:effectLst/>
              </a:rPr>
              <a:t> “</a:t>
            </a:r>
            <a:r>
              <a:rPr lang="pt-BR" sz="3200" b="1" i="0" err="1">
                <a:solidFill>
                  <a:schemeClr val="bg1"/>
                </a:solidFill>
                <a:effectLst/>
              </a:rPr>
              <a:t>SocUB</a:t>
            </a:r>
            <a:r>
              <a:rPr lang="pt-BR" sz="3200" b="1" i="0">
                <a:solidFill>
                  <a:schemeClr val="bg1"/>
                </a:solidFill>
                <a:effectLst/>
              </a:rPr>
              <a:t>”!</a:t>
            </a:r>
            <a:endParaRPr lang="pt-BR" sz="3200" b="1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41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74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7B8F16E-62D9-F8C6-60AA-EB3FB3257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54" y="27107"/>
            <a:ext cx="10515600" cy="1107837"/>
          </a:xfrm>
        </p:spPr>
        <p:txBody>
          <a:bodyPr>
            <a:normAutofit/>
          </a:bodyPr>
          <a:lstStyle/>
          <a:p>
            <a:r>
              <a:rPr lang="ca-ES" sz="3200" b="1">
                <a:solidFill>
                  <a:srgbClr val="0072CE"/>
                </a:solidFill>
              </a:rPr>
              <a:t>Com accedir a l’automatrícula?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93D67A3D-4526-9401-5BAC-6E1AF44B0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69" y="1198461"/>
            <a:ext cx="10527385" cy="4665949"/>
          </a:xfrm>
        </p:spPr>
        <p:txBody>
          <a:bodyPr/>
          <a:lstStyle/>
          <a:p>
            <a:pPr>
              <a:buClr>
                <a:srgbClr val="0072CE"/>
              </a:buClr>
            </a:pPr>
            <a:r>
              <a:rPr lang="ca-ES" sz="2000">
                <a:latin typeface="+mn-lt"/>
              </a:rPr>
              <a:t>Accedeix a </a:t>
            </a:r>
            <a:r>
              <a:rPr lang="ca-ES" sz="2000" b="1">
                <a:latin typeface="+mn-lt"/>
              </a:rPr>
              <a:t>ub.edu</a:t>
            </a:r>
          </a:p>
          <a:p>
            <a:endParaRPr lang="ca-ES">
              <a:latin typeface="+mn-lt"/>
            </a:endParaRPr>
          </a:p>
          <a:p>
            <a:pPr>
              <a:buClr>
                <a:srgbClr val="0072CE"/>
              </a:buClr>
            </a:pPr>
            <a:endParaRPr lang="ca-ES" sz="2000">
              <a:latin typeface="+mn-lt"/>
            </a:endParaRPr>
          </a:p>
          <a:p>
            <a:pPr>
              <a:buClr>
                <a:srgbClr val="0072CE"/>
              </a:buClr>
            </a:pPr>
            <a:r>
              <a:rPr lang="ca-ES" sz="2000">
                <a:latin typeface="+mn-lt"/>
              </a:rPr>
              <a:t>Dins de </a:t>
            </a:r>
            <a:r>
              <a:rPr lang="ca-ES" sz="2000" err="1">
                <a:latin typeface="+mn-lt"/>
              </a:rPr>
              <a:t>SocUB</a:t>
            </a:r>
            <a:r>
              <a:rPr lang="ca-ES" sz="2000">
                <a:latin typeface="+mn-lt"/>
              </a:rPr>
              <a:t> &gt; </a:t>
            </a:r>
            <a:r>
              <a:rPr lang="ca-ES" sz="2000" b="1">
                <a:latin typeface="+mn-lt"/>
              </a:rPr>
              <a:t>Automatrícula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36E05C9E-DEB3-1B9F-EA42-AF7BC5A4C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28" b="21531"/>
          <a:stretch/>
        </p:blipFill>
        <p:spPr>
          <a:xfrm>
            <a:off x="3104587" y="1228107"/>
            <a:ext cx="5165147" cy="28335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9">
            <a:extLst>
              <a:ext uri="{FF2B5EF4-FFF2-40B4-BE49-F238E27FC236}">
                <a16:creationId xmlns:a16="http://schemas.microsoft.com/office/drawing/2014/main" id="{97221F12-BC34-9D49-48E5-D56077B88900}"/>
              </a:ext>
            </a:extLst>
          </p:cNvPr>
          <p:cNvGrpSpPr/>
          <p:nvPr/>
        </p:nvGrpSpPr>
        <p:grpSpPr>
          <a:xfrm>
            <a:off x="6387552" y="1134944"/>
            <a:ext cx="1136332" cy="431013"/>
            <a:chOff x="0" y="0"/>
            <a:chExt cx="3879345" cy="560955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F610BB2-298A-A062-5204-3F737EDAFCE8}"/>
                </a:ext>
              </a:extLst>
            </p:cNvPr>
            <p:cNvSpPr/>
            <p:nvPr/>
          </p:nvSpPr>
          <p:spPr>
            <a:xfrm>
              <a:off x="0" y="0"/>
              <a:ext cx="3879345" cy="560955"/>
            </a:xfrm>
            <a:custGeom>
              <a:avLst/>
              <a:gdLst/>
              <a:ahLst/>
              <a:cxnLst/>
              <a:rect l="l" t="t" r="r" b="b"/>
              <a:pathLst>
                <a:path w="3879345" h="560955">
                  <a:moveTo>
                    <a:pt x="0" y="0"/>
                  </a:moveTo>
                  <a:lnTo>
                    <a:pt x="3879345" y="0"/>
                  </a:lnTo>
                  <a:lnTo>
                    <a:pt x="3879345" y="560955"/>
                  </a:lnTo>
                  <a:lnTo>
                    <a:pt x="0" y="5609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BB133E"/>
              </a:solidFill>
              <a:prstDash val="dash"/>
              <a:miter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434B92C0-BC82-E5F5-0FBE-65F4B0A198C5}"/>
                </a:ext>
              </a:extLst>
            </p:cNvPr>
            <p:cNvSpPr txBox="1"/>
            <p:nvPr/>
          </p:nvSpPr>
          <p:spPr>
            <a:xfrm>
              <a:off x="0" y="-38100"/>
              <a:ext cx="3879345" cy="599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6" name="Imatge 15">
            <a:extLst>
              <a:ext uri="{FF2B5EF4-FFF2-40B4-BE49-F238E27FC236}">
                <a16:creationId xmlns:a16="http://schemas.microsoft.com/office/drawing/2014/main" id="{6B0DECCC-39F1-569E-17EF-0D517038D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996" y="1713554"/>
            <a:ext cx="4342698" cy="64104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7" name="Group 9">
            <a:extLst>
              <a:ext uri="{FF2B5EF4-FFF2-40B4-BE49-F238E27FC236}">
                <a16:creationId xmlns:a16="http://schemas.microsoft.com/office/drawing/2014/main" id="{E85579EE-B08B-BD41-FD9D-A03E25933D2C}"/>
              </a:ext>
            </a:extLst>
          </p:cNvPr>
          <p:cNvGrpSpPr/>
          <p:nvPr/>
        </p:nvGrpSpPr>
        <p:grpSpPr>
          <a:xfrm>
            <a:off x="6577105" y="2025421"/>
            <a:ext cx="1136332" cy="545320"/>
            <a:chOff x="0" y="-148763"/>
            <a:chExt cx="3879345" cy="709718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8BF371B7-8006-15E1-9DDC-D35111FCF7E9}"/>
                </a:ext>
              </a:extLst>
            </p:cNvPr>
            <p:cNvSpPr/>
            <p:nvPr/>
          </p:nvSpPr>
          <p:spPr>
            <a:xfrm>
              <a:off x="0" y="-148763"/>
              <a:ext cx="3879345" cy="560953"/>
            </a:xfrm>
            <a:custGeom>
              <a:avLst/>
              <a:gdLst/>
              <a:ahLst/>
              <a:cxnLst/>
              <a:rect l="l" t="t" r="r" b="b"/>
              <a:pathLst>
                <a:path w="3879345" h="560955">
                  <a:moveTo>
                    <a:pt x="0" y="0"/>
                  </a:moveTo>
                  <a:lnTo>
                    <a:pt x="3879345" y="0"/>
                  </a:lnTo>
                  <a:lnTo>
                    <a:pt x="3879345" y="560955"/>
                  </a:lnTo>
                  <a:lnTo>
                    <a:pt x="0" y="5609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BB133E"/>
              </a:solidFill>
              <a:prstDash val="dash"/>
              <a:miter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19" name="TextBox 11">
              <a:extLst>
                <a:ext uri="{FF2B5EF4-FFF2-40B4-BE49-F238E27FC236}">
                  <a16:creationId xmlns:a16="http://schemas.microsoft.com/office/drawing/2014/main" id="{235F7DC2-3494-64D4-3458-865F2C0060F5}"/>
                </a:ext>
              </a:extLst>
            </p:cNvPr>
            <p:cNvSpPr txBox="1"/>
            <p:nvPr/>
          </p:nvSpPr>
          <p:spPr>
            <a:xfrm>
              <a:off x="0" y="-38100"/>
              <a:ext cx="3879345" cy="599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id="{ED0303E8-D28F-70C4-36AB-49CB1DCEF2CA}"/>
              </a:ext>
            </a:extLst>
          </p:cNvPr>
          <p:cNvSpPr/>
          <p:nvPr/>
        </p:nvSpPr>
        <p:spPr>
          <a:xfrm>
            <a:off x="5250455" y="5177670"/>
            <a:ext cx="1585954" cy="880761"/>
          </a:xfrm>
          <a:custGeom>
            <a:avLst/>
            <a:gdLst/>
            <a:ahLst/>
            <a:cxnLst/>
            <a:rect l="l" t="t" r="r" b="b"/>
            <a:pathLst>
              <a:path w="3879345" h="560955">
                <a:moveTo>
                  <a:pt x="0" y="0"/>
                </a:moveTo>
                <a:lnTo>
                  <a:pt x="3879345" y="0"/>
                </a:lnTo>
                <a:lnTo>
                  <a:pt x="3879345" y="560955"/>
                </a:lnTo>
                <a:lnTo>
                  <a:pt x="0" y="56095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 cap="sq">
            <a:solidFill>
              <a:srgbClr val="BB133E"/>
            </a:solidFill>
            <a:prstDash val="dash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5" name="Contenidor de peu de pàgina 3">
            <a:extLst>
              <a:ext uri="{FF2B5EF4-FFF2-40B4-BE49-F238E27FC236}">
                <a16:creationId xmlns:a16="http://schemas.microsoft.com/office/drawing/2014/main" id="{43EE4991-7E61-09DF-99F1-822DB47BDA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9928410" y="3398453"/>
            <a:ext cx="3774425" cy="517129"/>
          </a:xfrm>
        </p:spPr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Gestió Acadèmica		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Planificació Academicodocent</a:t>
            </a:r>
          </a:p>
          <a:p>
            <a:r>
              <a:rPr kumimoji="0" lang="ca-ES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Beques i Ajuts a l’Estudiant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8A50D94-A13E-90CB-112E-05B13A0877B1}"/>
              </a:ext>
            </a:extLst>
          </p:cNvPr>
          <p:cNvSpPr/>
          <p:nvPr/>
        </p:nvSpPr>
        <p:spPr>
          <a:xfrm rot="11384631" flipH="1">
            <a:off x="3099662" y="1685549"/>
            <a:ext cx="562357" cy="342087"/>
          </a:xfrm>
          <a:custGeom>
            <a:avLst/>
            <a:gdLst/>
            <a:ahLst/>
            <a:cxnLst/>
            <a:rect l="l" t="t" r="r" b="b"/>
            <a:pathLst>
              <a:path w="1314258" h="740763">
                <a:moveTo>
                  <a:pt x="1314257" y="0"/>
                </a:moveTo>
                <a:lnTo>
                  <a:pt x="0" y="0"/>
                </a:lnTo>
                <a:lnTo>
                  <a:pt x="0" y="740763"/>
                </a:lnTo>
                <a:lnTo>
                  <a:pt x="1314257" y="740763"/>
                </a:lnTo>
                <a:lnTo>
                  <a:pt x="131425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3899FA3D-CC1C-BBF4-D1D6-B0A3D8303778}"/>
              </a:ext>
            </a:extLst>
          </p:cNvPr>
          <p:cNvGrpSpPr/>
          <p:nvPr/>
        </p:nvGrpSpPr>
        <p:grpSpPr>
          <a:xfrm>
            <a:off x="1774549" y="4416819"/>
            <a:ext cx="1330037" cy="984123"/>
            <a:chOff x="0" y="-148763"/>
            <a:chExt cx="3879345" cy="709718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DBCB4E9-3E95-5D98-9C6C-2371985BB5C1}"/>
                </a:ext>
              </a:extLst>
            </p:cNvPr>
            <p:cNvSpPr/>
            <p:nvPr/>
          </p:nvSpPr>
          <p:spPr>
            <a:xfrm>
              <a:off x="0" y="-148763"/>
              <a:ext cx="3879345" cy="560953"/>
            </a:xfrm>
            <a:custGeom>
              <a:avLst/>
              <a:gdLst/>
              <a:ahLst/>
              <a:cxnLst/>
              <a:rect l="l" t="t" r="r" b="b"/>
              <a:pathLst>
                <a:path w="3879345" h="560955">
                  <a:moveTo>
                    <a:pt x="0" y="0"/>
                  </a:moveTo>
                  <a:lnTo>
                    <a:pt x="3879345" y="0"/>
                  </a:lnTo>
                  <a:lnTo>
                    <a:pt x="3879345" y="560955"/>
                  </a:lnTo>
                  <a:lnTo>
                    <a:pt x="0" y="5609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BB133E"/>
              </a:solidFill>
              <a:prstDash val="dash"/>
              <a:miter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AC3061CC-FD19-5685-588D-CBF3E615E826}"/>
                </a:ext>
              </a:extLst>
            </p:cNvPr>
            <p:cNvSpPr txBox="1"/>
            <p:nvPr/>
          </p:nvSpPr>
          <p:spPr>
            <a:xfrm>
              <a:off x="0" y="-38100"/>
              <a:ext cx="3879345" cy="599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7" name="Gràfic 26" descr="Badge 1 with solid fill">
            <a:extLst>
              <a:ext uri="{FF2B5EF4-FFF2-40B4-BE49-F238E27FC236}">
                <a16:creationId xmlns:a16="http://schemas.microsoft.com/office/drawing/2014/main" id="{A1DBAA4E-67E5-4745-1D30-E31C5AAFD5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83461" y="977027"/>
            <a:ext cx="300527" cy="300527"/>
          </a:xfrm>
          <a:prstGeom prst="rect">
            <a:avLst/>
          </a:prstGeom>
        </p:spPr>
      </p:pic>
      <p:pic>
        <p:nvPicPr>
          <p:cNvPr id="31" name="Gràfic 30" descr="Badge with solid fill">
            <a:extLst>
              <a:ext uri="{FF2B5EF4-FFF2-40B4-BE49-F238E27FC236}">
                <a16:creationId xmlns:a16="http://schemas.microsoft.com/office/drawing/2014/main" id="{724C56F5-55DB-EE0D-8D35-4469D6F583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59484" y="1793045"/>
            <a:ext cx="320776" cy="320776"/>
          </a:xfrm>
          <a:prstGeom prst="rect">
            <a:avLst/>
          </a:prstGeom>
        </p:spPr>
      </p:pic>
      <p:sp>
        <p:nvSpPr>
          <p:cNvPr id="34" name="Freeform 7">
            <a:extLst>
              <a:ext uri="{FF2B5EF4-FFF2-40B4-BE49-F238E27FC236}">
                <a16:creationId xmlns:a16="http://schemas.microsoft.com/office/drawing/2014/main" id="{D2C693CD-86D9-CCFE-E9B9-FFB38C8D31FA}"/>
              </a:ext>
            </a:extLst>
          </p:cNvPr>
          <p:cNvSpPr/>
          <p:nvPr/>
        </p:nvSpPr>
        <p:spPr>
          <a:xfrm rot="11035319" flipH="1">
            <a:off x="7813515" y="2475268"/>
            <a:ext cx="562357" cy="342087"/>
          </a:xfrm>
          <a:custGeom>
            <a:avLst/>
            <a:gdLst/>
            <a:ahLst/>
            <a:cxnLst/>
            <a:rect l="l" t="t" r="r" b="b"/>
            <a:pathLst>
              <a:path w="1314258" h="740763">
                <a:moveTo>
                  <a:pt x="1314257" y="0"/>
                </a:moveTo>
                <a:lnTo>
                  <a:pt x="0" y="0"/>
                </a:lnTo>
                <a:lnTo>
                  <a:pt x="0" y="740763"/>
                </a:lnTo>
                <a:lnTo>
                  <a:pt x="1314257" y="740763"/>
                </a:lnTo>
                <a:lnTo>
                  <a:pt x="131425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5" name="QuadreDeText 34">
            <a:extLst>
              <a:ext uri="{FF2B5EF4-FFF2-40B4-BE49-F238E27FC236}">
                <a16:creationId xmlns:a16="http://schemas.microsoft.com/office/drawing/2014/main" id="{CE56150A-5BD2-81FB-C272-2783B0FCED29}"/>
              </a:ext>
            </a:extLst>
          </p:cNvPr>
          <p:cNvSpPr txBox="1"/>
          <p:nvPr/>
        </p:nvSpPr>
        <p:spPr>
          <a:xfrm>
            <a:off x="8475949" y="2222917"/>
            <a:ext cx="244385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1200" b="1"/>
              <a:t>Tens problemes per accedir al teu espai personal? Consulta </a:t>
            </a:r>
            <a:r>
              <a:rPr lang="ca-ES" sz="1200" b="1">
                <a:hlinkClick r:id="rId10"/>
              </a:rPr>
              <a:t>l’AJUDA</a:t>
            </a:r>
            <a:endParaRPr lang="ca-ES" sz="1200" b="1"/>
          </a:p>
        </p:txBody>
      </p:sp>
      <p:pic>
        <p:nvPicPr>
          <p:cNvPr id="36" name="Gràfic 35" descr="Information with solid fill">
            <a:extLst>
              <a:ext uri="{FF2B5EF4-FFF2-40B4-BE49-F238E27FC236}">
                <a16:creationId xmlns:a16="http://schemas.microsoft.com/office/drawing/2014/main" id="{824192F4-2A77-2306-6E50-D341659AF9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81038" y="2153757"/>
            <a:ext cx="207132" cy="20713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0C9A717-BFBB-86C0-F6C7-039A604BCA21}"/>
              </a:ext>
            </a:extLst>
          </p:cNvPr>
          <p:cNvSpPr/>
          <p:nvPr/>
        </p:nvSpPr>
        <p:spPr>
          <a:xfrm>
            <a:off x="1774549" y="3077759"/>
            <a:ext cx="886757" cy="7778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6" name="Agrupa 25">
            <a:extLst>
              <a:ext uri="{FF2B5EF4-FFF2-40B4-BE49-F238E27FC236}">
                <a16:creationId xmlns:a16="http://schemas.microsoft.com/office/drawing/2014/main" id="{A8EFB4E6-CA2D-2A88-F90B-5E168A7E9731}"/>
              </a:ext>
            </a:extLst>
          </p:cNvPr>
          <p:cNvGrpSpPr/>
          <p:nvPr/>
        </p:nvGrpSpPr>
        <p:grpSpPr>
          <a:xfrm>
            <a:off x="1376956" y="3042302"/>
            <a:ext cx="7405809" cy="3523671"/>
            <a:chOff x="1376956" y="3042302"/>
            <a:chExt cx="7405809" cy="3523671"/>
          </a:xfrm>
        </p:grpSpPr>
        <p:pic>
          <p:nvPicPr>
            <p:cNvPr id="33" name="Gràfic 32" descr="Badge 3 with solid fill">
              <a:extLst>
                <a:ext uri="{FF2B5EF4-FFF2-40B4-BE49-F238E27FC236}">
                  <a16:creationId xmlns:a16="http://schemas.microsoft.com/office/drawing/2014/main" id="{1B5930D4-AA1A-E353-2D0C-C893A8D1D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376956" y="4209223"/>
              <a:ext cx="322734" cy="322734"/>
            </a:xfrm>
            <a:prstGeom prst="rect">
              <a:avLst/>
            </a:prstGeom>
          </p:spPr>
        </p:pic>
        <p:pic>
          <p:nvPicPr>
            <p:cNvPr id="6" name="Imatge 5" descr="Imatge que conté text, captura de pantalla, programari, Pàgina web&#10;&#10;Descripció generada automàticament">
              <a:extLst>
                <a:ext uri="{FF2B5EF4-FFF2-40B4-BE49-F238E27FC236}">
                  <a16:creationId xmlns:a16="http://schemas.microsoft.com/office/drawing/2014/main" id="{92C6F52F-907C-0309-34ED-71C317F6EE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3" t="9338" r="11033" b="6198"/>
            <a:stretch/>
          </p:blipFill>
          <p:spPr>
            <a:xfrm>
              <a:off x="1718145" y="3042302"/>
              <a:ext cx="7064620" cy="352367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CDF2F8E5-0BEE-35C6-D708-F81A24425EBA}"/>
                </a:ext>
              </a:extLst>
            </p:cNvPr>
            <p:cNvSpPr/>
            <p:nvPr/>
          </p:nvSpPr>
          <p:spPr>
            <a:xfrm>
              <a:off x="1785664" y="3074425"/>
              <a:ext cx="829518" cy="752355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0" name="Gràfic 9" descr="User with solid fill">
              <a:extLst>
                <a:ext uri="{FF2B5EF4-FFF2-40B4-BE49-F238E27FC236}">
                  <a16:creationId xmlns:a16="http://schemas.microsoft.com/office/drawing/2014/main" id="{31ABD49C-CD64-A6A5-B02D-379123675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812930" y="3042302"/>
              <a:ext cx="777840" cy="777840"/>
            </a:xfrm>
            <a:prstGeom prst="rect">
              <a:avLst/>
            </a:prstGeom>
          </p:spPr>
        </p:pic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064A47C7-1FD7-38F0-9046-65B1951BD43C}"/>
                </a:ext>
              </a:extLst>
            </p:cNvPr>
            <p:cNvGrpSpPr/>
            <p:nvPr/>
          </p:nvGrpSpPr>
          <p:grpSpPr>
            <a:xfrm>
              <a:off x="1755056" y="4375549"/>
              <a:ext cx="1385719" cy="1057248"/>
              <a:chOff x="0" y="-148763"/>
              <a:chExt cx="3879345" cy="709718"/>
            </a:xfrm>
          </p:grpSpPr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F322F229-4BAA-F2C4-180E-BBFE44B88BB2}"/>
                  </a:ext>
                </a:extLst>
              </p:cNvPr>
              <p:cNvSpPr/>
              <p:nvPr/>
            </p:nvSpPr>
            <p:spPr>
              <a:xfrm>
                <a:off x="0" y="-148763"/>
                <a:ext cx="3879345" cy="560953"/>
              </a:xfrm>
              <a:custGeom>
                <a:avLst/>
                <a:gdLst/>
                <a:ahLst/>
                <a:cxnLst/>
                <a:rect l="l" t="t" r="r" b="b"/>
                <a:pathLst>
                  <a:path w="3879345" h="560955">
                    <a:moveTo>
                      <a:pt x="0" y="0"/>
                    </a:moveTo>
                    <a:lnTo>
                      <a:pt x="3879345" y="0"/>
                    </a:lnTo>
                    <a:lnTo>
                      <a:pt x="3879345" y="560955"/>
                    </a:lnTo>
                    <a:lnTo>
                      <a:pt x="0" y="56095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BB133E"/>
                </a:solidFill>
                <a:prstDash val="dash"/>
                <a:miter/>
              </a:ln>
            </p:spPr>
            <p:txBody>
              <a:bodyPr/>
              <a:lstStyle/>
              <a:p>
                <a:endParaRPr lang="ca-E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" name="TextBox 11">
                <a:extLst>
                  <a:ext uri="{FF2B5EF4-FFF2-40B4-BE49-F238E27FC236}">
                    <a16:creationId xmlns:a16="http://schemas.microsoft.com/office/drawing/2014/main" id="{FC4EF518-83D1-2966-60F3-362ED7B4ABC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879345" cy="5990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999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2F54818-7204-EFC2-1963-882C046E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b="1">
                <a:solidFill>
                  <a:srgbClr val="0072CE"/>
                </a:solidFill>
              </a:rPr>
              <a:t>Comencem a fer la matrícula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0E3F130C-1632-5246-018A-315633C83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633" y="1179309"/>
            <a:ext cx="10527385" cy="4665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400" b="1"/>
              <a:t> Llegeix atentament el reglament General de Protecció de Dades (RGPD)</a:t>
            </a:r>
          </a:p>
        </p:txBody>
      </p:sp>
      <p:pic>
        <p:nvPicPr>
          <p:cNvPr id="12" name="Imatge 11" descr="Imatge que conté text, captura de pantalla, Font, nombre&#10;&#10;Descripció generada automàticament">
            <a:extLst>
              <a:ext uri="{FF2B5EF4-FFF2-40B4-BE49-F238E27FC236}">
                <a16:creationId xmlns:a16="http://schemas.microsoft.com/office/drawing/2014/main" id="{1799E427-2185-54DA-5AB2-4011961B81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7" y="1645980"/>
            <a:ext cx="9420225" cy="50345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Freeform 7">
            <a:extLst>
              <a:ext uri="{FF2B5EF4-FFF2-40B4-BE49-F238E27FC236}">
                <a16:creationId xmlns:a16="http://schemas.microsoft.com/office/drawing/2014/main" id="{D01FF9F9-91EC-2A61-665F-F83403722558}"/>
              </a:ext>
            </a:extLst>
          </p:cNvPr>
          <p:cNvSpPr/>
          <p:nvPr/>
        </p:nvSpPr>
        <p:spPr>
          <a:xfrm rot="11384631" flipH="1">
            <a:off x="880871" y="5044454"/>
            <a:ext cx="562357" cy="342087"/>
          </a:xfrm>
          <a:custGeom>
            <a:avLst/>
            <a:gdLst/>
            <a:ahLst/>
            <a:cxnLst/>
            <a:rect l="l" t="t" r="r" b="b"/>
            <a:pathLst>
              <a:path w="1314258" h="740763">
                <a:moveTo>
                  <a:pt x="1314257" y="0"/>
                </a:moveTo>
                <a:lnTo>
                  <a:pt x="0" y="0"/>
                </a:lnTo>
                <a:lnTo>
                  <a:pt x="0" y="740763"/>
                </a:lnTo>
                <a:lnTo>
                  <a:pt x="1314257" y="740763"/>
                </a:lnTo>
                <a:lnTo>
                  <a:pt x="131425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" name="Contenidor de peu de pàgina 3">
            <a:extLst>
              <a:ext uri="{FF2B5EF4-FFF2-40B4-BE49-F238E27FC236}">
                <a16:creationId xmlns:a16="http://schemas.microsoft.com/office/drawing/2014/main" id="{F8FF98B0-97D8-7AE1-7DD7-1B29D16632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9928410" y="3398453"/>
            <a:ext cx="3774425" cy="517129"/>
          </a:xfrm>
        </p:spPr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Gestió Acadèmica		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Planificació Academicodocent</a:t>
            </a:r>
          </a:p>
          <a:p>
            <a:r>
              <a:rPr kumimoji="0" lang="ca-ES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Beques i Ajuts a l’Estudiant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F7796D4E-0254-F0E9-B38D-8ACB9E8672C3}"/>
              </a:ext>
            </a:extLst>
          </p:cNvPr>
          <p:cNvSpPr txBox="1"/>
          <p:nvPr/>
        </p:nvSpPr>
        <p:spPr>
          <a:xfrm>
            <a:off x="219161" y="4486193"/>
            <a:ext cx="89823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1200" b="1"/>
              <a:t>Selecciona</a:t>
            </a:r>
          </a:p>
          <a:p>
            <a:r>
              <a:rPr lang="ca-ES" sz="1200" b="1"/>
              <a:t> la casella</a:t>
            </a:r>
          </a:p>
        </p:txBody>
      </p:sp>
      <p:pic>
        <p:nvPicPr>
          <p:cNvPr id="6" name="Gràfic 5" descr="Information with solid fill">
            <a:extLst>
              <a:ext uri="{FF2B5EF4-FFF2-40B4-BE49-F238E27FC236}">
                <a16:creationId xmlns:a16="http://schemas.microsoft.com/office/drawing/2014/main" id="{366F29EC-1312-27ED-1E3B-B7ACB7632F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8439" y="1142365"/>
            <a:ext cx="327220" cy="3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2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2F54818-7204-EFC2-1963-882C046E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b="1">
                <a:solidFill>
                  <a:srgbClr val="0072CE"/>
                </a:solidFill>
              </a:rPr>
              <a:t>Comencem a fer la matrícula</a:t>
            </a:r>
          </a:p>
        </p:txBody>
      </p:sp>
      <p:pic>
        <p:nvPicPr>
          <p:cNvPr id="6" name="Imatge 5" descr="Imatge que conté text, captura de pantalla, programari, Pàgina web&#10;&#10;Descripció generada automàticament">
            <a:extLst>
              <a:ext uri="{FF2B5EF4-FFF2-40B4-BE49-F238E27FC236}">
                <a16:creationId xmlns:a16="http://schemas.microsoft.com/office/drawing/2014/main" id="{C1292D0D-7C13-EF12-CA9D-61B4D73B6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15795" b="41059"/>
          <a:stretch/>
        </p:blipFill>
        <p:spPr>
          <a:xfrm>
            <a:off x="846720" y="2048652"/>
            <a:ext cx="10515600" cy="29589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D0B7AD9B-244B-DEFB-737E-5A7B9A530BD7}"/>
              </a:ext>
            </a:extLst>
          </p:cNvPr>
          <p:cNvSpPr txBox="1"/>
          <p:nvPr/>
        </p:nvSpPr>
        <p:spPr>
          <a:xfrm>
            <a:off x="1134980" y="1335918"/>
            <a:ext cx="7007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/>
              <a:t>Selecciona l’ensenyament que t’has de matricular:</a:t>
            </a:r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49B93270-79D4-330A-81BD-042D8DE28216}"/>
              </a:ext>
            </a:extLst>
          </p:cNvPr>
          <p:cNvSpPr txBox="1"/>
          <p:nvPr/>
        </p:nvSpPr>
        <p:spPr>
          <a:xfrm>
            <a:off x="9152545" y="2136449"/>
            <a:ext cx="20680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1100"/>
              <a:t>CURS ACADÈMIC 2024 / 2025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52345C91-4AE1-7F12-B57B-247F0368847F}"/>
              </a:ext>
            </a:extLst>
          </p:cNvPr>
          <p:cNvSpPr txBox="1"/>
          <p:nvPr/>
        </p:nvSpPr>
        <p:spPr>
          <a:xfrm>
            <a:off x="3057969" y="2063892"/>
            <a:ext cx="153112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1100" dirty="0"/>
              <a:t>NIUB        DNI</a:t>
            </a: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881F9050-F3EE-7F72-5772-84BFEB146C20}"/>
              </a:ext>
            </a:extLst>
          </p:cNvPr>
          <p:cNvSpPr txBox="1"/>
          <p:nvPr/>
        </p:nvSpPr>
        <p:spPr>
          <a:xfrm>
            <a:off x="3057968" y="2262565"/>
            <a:ext cx="18284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1100"/>
              <a:t>NOM COGNOMS</a:t>
            </a:r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139942FC-41F0-1B5F-CEF8-C0F02368F77C}"/>
              </a:ext>
            </a:extLst>
          </p:cNvPr>
          <p:cNvSpPr txBox="1"/>
          <p:nvPr/>
        </p:nvSpPr>
        <p:spPr>
          <a:xfrm>
            <a:off x="971370" y="3073917"/>
            <a:ext cx="1828414" cy="261610"/>
          </a:xfrm>
          <a:prstGeom prst="rect">
            <a:avLst/>
          </a:prstGeom>
          <a:solidFill>
            <a:srgbClr val="EBEBEB"/>
          </a:solidFill>
        </p:spPr>
        <p:txBody>
          <a:bodyPr wrap="square" rtlCol="0">
            <a:spAutoFit/>
          </a:bodyPr>
          <a:lstStyle/>
          <a:p>
            <a:endParaRPr lang="ca-ES" sz="1100"/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734A8C71-5EA2-55F5-B0A8-090D3DE24EE1}"/>
              </a:ext>
            </a:extLst>
          </p:cNvPr>
          <p:cNvSpPr txBox="1"/>
          <p:nvPr/>
        </p:nvSpPr>
        <p:spPr>
          <a:xfrm>
            <a:off x="8584248" y="3167390"/>
            <a:ext cx="2286001" cy="261610"/>
          </a:xfrm>
          <a:prstGeom prst="rect">
            <a:avLst/>
          </a:prstGeom>
          <a:solidFill>
            <a:srgbClr val="EBEBEB"/>
          </a:solidFill>
        </p:spPr>
        <p:txBody>
          <a:bodyPr wrap="square" rtlCol="0">
            <a:spAutoFit/>
          </a:bodyPr>
          <a:lstStyle/>
          <a:p>
            <a:endParaRPr lang="ca-ES" sz="1100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56836817-99BA-16BA-F288-111270C87263}"/>
              </a:ext>
            </a:extLst>
          </p:cNvPr>
          <p:cNvSpPr/>
          <p:nvPr/>
        </p:nvSpPr>
        <p:spPr>
          <a:xfrm>
            <a:off x="766414" y="4446252"/>
            <a:ext cx="1379612" cy="684428"/>
          </a:xfrm>
          <a:custGeom>
            <a:avLst/>
            <a:gdLst/>
            <a:ahLst/>
            <a:cxnLst/>
            <a:rect l="l" t="t" r="r" b="b"/>
            <a:pathLst>
              <a:path w="3879345" h="560955">
                <a:moveTo>
                  <a:pt x="0" y="0"/>
                </a:moveTo>
                <a:lnTo>
                  <a:pt x="3879345" y="0"/>
                </a:lnTo>
                <a:lnTo>
                  <a:pt x="3879345" y="560955"/>
                </a:lnTo>
                <a:lnTo>
                  <a:pt x="0" y="56095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 cap="sq">
            <a:solidFill>
              <a:srgbClr val="BB133E"/>
            </a:solidFill>
            <a:prstDash val="dash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2E3EE4B0-0F68-C3EF-295A-8503EACFFBD4}"/>
              </a:ext>
            </a:extLst>
          </p:cNvPr>
          <p:cNvSpPr/>
          <p:nvPr/>
        </p:nvSpPr>
        <p:spPr>
          <a:xfrm rot="11384631" flipH="1">
            <a:off x="460147" y="3435596"/>
            <a:ext cx="562357" cy="342087"/>
          </a:xfrm>
          <a:custGeom>
            <a:avLst/>
            <a:gdLst/>
            <a:ahLst/>
            <a:cxnLst/>
            <a:rect l="l" t="t" r="r" b="b"/>
            <a:pathLst>
              <a:path w="1314258" h="740763">
                <a:moveTo>
                  <a:pt x="1314257" y="0"/>
                </a:moveTo>
                <a:lnTo>
                  <a:pt x="0" y="0"/>
                </a:lnTo>
                <a:lnTo>
                  <a:pt x="0" y="740763"/>
                </a:lnTo>
                <a:lnTo>
                  <a:pt x="1314257" y="740763"/>
                </a:lnTo>
                <a:lnTo>
                  <a:pt x="131425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EF404C8A-EAFB-0E9F-E264-6DE6DB54DCA4}"/>
              </a:ext>
            </a:extLst>
          </p:cNvPr>
          <p:cNvSpPr txBox="1"/>
          <p:nvPr/>
        </p:nvSpPr>
        <p:spPr>
          <a:xfrm>
            <a:off x="114977" y="2926086"/>
            <a:ext cx="89823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1200" b="1"/>
              <a:t>Selecciona</a:t>
            </a:r>
          </a:p>
          <a:p>
            <a:r>
              <a:rPr lang="ca-ES" sz="1200" b="1"/>
              <a:t> la casella</a:t>
            </a:r>
          </a:p>
        </p:txBody>
      </p:sp>
      <p:sp>
        <p:nvSpPr>
          <p:cNvPr id="3" name="Contenidor de peu de pàgina 3">
            <a:extLst>
              <a:ext uri="{FF2B5EF4-FFF2-40B4-BE49-F238E27FC236}">
                <a16:creationId xmlns:a16="http://schemas.microsoft.com/office/drawing/2014/main" id="{CEC8DD40-6EB2-A215-0BA4-0A0ED865F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9928410" y="3398453"/>
            <a:ext cx="3774425" cy="517129"/>
          </a:xfrm>
        </p:spPr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Gestió Acadèmica		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Planificació Academicodocent</a:t>
            </a:r>
          </a:p>
          <a:p>
            <a:r>
              <a:rPr kumimoji="0" lang="ca-ES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Beques i Ajuts a l’Estudiant</a:t>
            </a:r>
          </a:p>
        </p:txBody>
      </p:sp>
      <p:pic>
        <p:nvPicPr>
          <p:cNvPr id="12" name="Gràfic 11" descr="Information with solid fill">
            <a:extLst>
              <a:ext uri="{FF2B5EF4-FFF2-40B4-BE49-F238E27FC236}">
                <a16:creationId xmlns:a16="http://schemas.microsoft.com/office/drawing/2014/main" id="{5504A750-D638-1767-33C1-B39E4DBA8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7760" y="1335918"/>
            <a:ext cx="327220" cy="3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3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2F54818-7204-EFC2-1963-882C046E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b="1">
                <a:solidFill>
                  <a:srgbClr val="0072CE"/>
                </a:solidFill>
              </a:rPr>
              <a:t>Quins apartats hauràs d’omplir?</a:t>
            </a:r>
          </a:p>
        </p:txBody>
      </p:sp>
      <p:sp>
        <p:nvSpPr>
          <p:cNvPr id="3" name="Contenidor de peu de pàgina 3">
            <a:extLst>
              <a:ext uri="{FF2B5EF4-FFF2-40B4-BE49-F238E27FC236}">
                <a16:creationId xmlns:a16="http://schemas.microsoft.com/office/drawing/2014/main" id="{CEC8DD40-6EB2-A215-0BA4-0A0ED865F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9928410" y="3398453"/>
            <a:ext cx="3774425" cy="517129"/>
          </a:xfrm>
        </p:spPr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Gestió Acadèmica		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Planificació Academicodocent</a:t>
            </a:r>
          </a:p>
          <a:p>
            <a:r>
              <a:rPr kumimoji="0" lang="ca-ES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Beques i Ajuts a l’Estudiant</a:t>
            </a:r>
          </a:p>
        </p:txBody>
      </p:sp>
      <p:pic>
        <p:nvPicPr>
          <p:cNvPr id="4" name="Imatge 3" descr="Imatge que conté text, captura de pantalla, Font, nombre&#10;&#10;Descripció generada automàticament">
            <a:extLst>
              <a:ext uri="{FF2B5EF4-FFF2-40B4-BE49-F238E27FC236}">
                <a16:creationId xmlns:a16="http://schemas.microsoft.com/office/drawing/2014/main" id="{C7B6EE57-5465-4BC6-4B11-BDC833223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26726" r="50828" b="63286"/>
          <a:stretch/>
        </p:blipFill>
        <p:spPr>
          <a:xfrm>
            <a:off x="453875" y="2234262"/>
            <a:ext cx="4948016" cy="4614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tge 9" descr="Imatge que conté text, captura de pantalla, Font, nombre&#10;&#10;Descripció generada automàticament">
            <a:extLst>
              <a:ext uri="{FF2B5EF4-FFF2-40B4-BE49-F238E27FC236}">
                <a16:creationId xmlns:a16="http://schemas.microsoft.com/office/drawing/2014/main" id="{F39E35C9-FB4A-0C2F-F3C5-0399FEA03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7" t="27318" r="2044" b="63551"/>
          <a:stretch/>
        </p:blipFill>
        <p:spPr>
          <a:xfrm>
            <a:off x="453875" y="2980195"/>
            <a:ext cx="4948016" cy="4203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tge 13" descr="Imatge que conté text, captura de pantalla, Font, nombre&#10;&#10;Descripció generada automàticament">
            <a:extLst>
              <a:ext uri="{FF2B5EF4-FFF2-40B4-BE49-F238E27FC236}">
                <a16:creationId xmlns:a16="http://schemas.microsoft.com/office/drawing/2014/main" id="{01675877-D9D8-6D2C-6209-7D2A245423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49116" r="50839" b="40896"/>
          <a:stretch/>
        </p:blipFill>
        <p:spPr>
          <a:xfrm>
            <a:off x="453875" y="4528693"/>
            <a:ext cx="4948016" cy="4614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tge 15" descr="Imatge que conté text, captura de pantalla, Font, nombre&#10;&#10;Descripció generada automàticament">
            <a:extLst>
              <a:ext uri="{FF2B5EF4-FFF2-40B4-BE49-F238E27FC236}">
                <a16:creationId xmlns:a16="http://schemas.microsoft.com/office/drawing/2014/main" id="{D99AC50E-6FD3-59BC-8ECB-BCA90C159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7" t="60111" r="2413" b="30680"/>
          <a:stretch/>
        </p:blipFill>
        <p:spPr>
          <a:xfrm>
            <a:off x="435255" y="5298977"/>
            <a:ext cx="4940300" cy="42545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1" name="Agrupa 20">
            <a:extLst>
              <a:ext uri="{FF2B5EF4-FFF2-40B4-BE49-F238E27FC236}">
                <a16:creationId xmlns:a16="http://schemas.microsoft.com/office/drawing/2014/main" id="{1A9FB1D3-CDED-1E9F-64FC-359BB6BE3841}"/>
              </a:ext>
            </a:extLst>
          </p:cNvPr>
          <p:cNvGrpSpPr/>
          <p:nvPr/>
        </p:nvGrpSpPr>
        <p:grpSpPr>
          <a:xfrm>
            <a:off x="453875" y="1452312"/>
            <a:ext cx="4948016" cy="439067"/>
            <a:chOff x="1395101" y="1707861"/>
            <a:chExt cx="4948016" cy="439067"/>
          </a:xfrm>
        </p:grpSpPr>
        <p:pic>
          <p:nvPicPr>
            <p:cNvPr id="5" name="Imatge 4" descr="Imatge que conté text, captura de pantalla, Font, nombre&#10;&#10;Descripció generada automàticament">
              <a:extLst>
                <a:ext uri="{FF2B5EF4-FFF2-40B4-BE49-F238E27FC236}">
                  <a16:creationId xmlns:a16="http://schemas.microsoft.com/office/drawing/2014/main" id="{C5D0A31A-62C9-9053-08B4-8F08CCBE6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" t="38094" r="50838" b="52403"/>
            <a:stretch/>
          </p:blipFill>
          <p:spPr>
            <a:xfrm>
              <a:off x="1395101" y="1707861"/>
              <a:ext cx="4948016" cy="4390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6C4FB1-6E1E-245E-757D-74DC5F60C850}"/>
                </a:ext>
              </a:extLst>
            </p:cNvPr>
            <p:cNvSpPr/>
            <p:nvPr/>
          </p:nvSpPr>
          <p:spPr>
            <a:xfrm>
              <a:off x="5391151" y="1769806"/>
              <a:ext cx="857250" cy="297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25" name="Imatge 24" descr="Imatge que conté text, captura de pantalla, Font, nombre&#10;&#10;Descripció generada automàticament">
            <a:extLst>
              <a:ext uri="{FF2B5EF4-FFF2-40B4-BE49-F238E27FC236}">
                <a16:creationId xmlns:a16="http://schemas.microsoft.com/office/drawing/2014/main" id="{625A7E96-BE11-AE51-A4BF-95F56C1D9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8" t="37955" r="2597" b="52047"/>
          <a:stretch/>
        </p:blipFill>
        <p:spPr>
          <a:xfrm>
            <a:off x="453875" y="3757918"/>
            <a:ext cx="4948017" cy="4619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Gràfic 25" descr="Arrow Right with solid fill">
            <a:extLst>
              <a:ext uri="{FF2B5EF4-FFF2-40B4-BE49-F238E27FC236}">
                <a16:creationId xmlns:a16="http://schemas.microsoft.com/office/drawing/2014/main" id="{86700B32-6A61-B416-94D2-EF96F74F7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4260" y="3708814"/>
            <a:ext cx="596732" cy="596732"/>
          </a:xfrm>
          <a:prstGeom prst="rect">
            <a:avLst/>
          </a:prstGeom>
        </p:spPr>
      </p:pic>
      <p:sp>
        <p:nvSpPr>
          <p:cNvPr id="27" name="QuadreDeText 26">
            <a:extLst>
              <a:ext uri="{FF2B5EF4-FFF2-40B4-BE49-F238E27FC236}">
                <a16:creationId xmlns:a16="http://schemas.microsoft.com/office/drawing/2014/main" id="{8EE8AB21-3DA2-67C6-BD8C-9DE2ABE2F50F}"/>
              </a:ext>
            </a:extLst>
          </p:cNvPr>
          <p:cNvSpPr txBox="1"/>
          <p:nvPr/>
        </p:nvSpPr>
        <p:spPr>
          <a:xfrm>
            <a:off x="6190715" y="3872017"/>
            <a:ext cx="5146893" cy="276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72CE"/>
              </a:buClr>
            </a:pPr>
            <a:r>
              <a:rPr lang="ca-ES" sz="1200" b="1"/>
              <a:t>Tingues preparat l’horari i les assignatures de les quals et voldràs matricular</a:t>
            </a:r>
          </a:p>
        </p:txBody>
      </p:sp>
      <p:pic>
        <p:nvPicPr>
          <p:cNvPr id="28" name="Gràfic 27" descr="Arrow Right with solid fill">
            <a:extLst>
              <a:ext uri="{FF2B5EF4-FFF2-40B4-BE49-F238E27FC236}">
                <a16:creationId xmlns:a16="http://schemas.microsoft.com/office/drawing/2014/main" id="{5E0E5E1B-EF8B-4A1F-3E14-1482F7218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9445" y="5245864"/>
            <a:ext cx="596732" cy="596732"/>
          </a:xfrm>
          <a:prstGeom prst="rect">
            <a:avLst/>
          </a:prstGeom>
        </p:spPr>
      </p:pic>
      <p:sp>
        <p:nvSpPr>
          <p:cNvPr id="29" name="QuadreDeText 28">
            <a:extLst>
              <a:ext uri="{FF2B5EF4-FFF2-40B4-BE49-F238E27FC236}">
                <a16:creationId xmlns:a16="http://schemas.microsoft.com/office/drawing/2014/main" id="{05264213-8E61-BE6A-23E4-0F09FC238B3B}"/>
              </a:ext>
            </a:extLst>
          </p:cNvPr>
          <p:cNvSpPr txBox="1"/>
          <p:nvPr/>
        </p:nvSpPr>
        <p:spPr>
          <a:xfrm>
            <a:off x="6200893" y="5373202"/>
            <a:ext cx="5146893" cy="276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72CE"/>
              </a:buClr>
            </a:pPr>
            <a:r>
              <a:rPr lang="ca-ES" sz="1200" b="1"/>
              <a:t>Només si el teu grau n’ofereix</a:t>
            </a:r>
          </a:p>
        </p:txBody>
      </p:sp>
      <p:sp>
        <p:nvSpPr>
          <p:cNvPr id="30" name="QuadreDeText 29">
            <a:extLst>
              <a:ext uri="{FF2B5EF4-FFF2-40B4-BE49-F238E27FC236}">
                <a16:creationId xmlns:a16="http://schemas.microsoft.com/office/drawing/2014/main" id="{0DF19C4A-1797-588E-DB04-2AAFA54FED7A}"/>
              </a:ext>
            </a:extLst>
          </p:cNvPr>
          <p:cNvSpPr txBox="1"/>
          <p:nvPr/>
        </p:nvSpPr>
        <p:spPr>
          <a:xfrm>
            <a:off x="6190715" y="4643901"/>
            <a:ext cx="5146893" cy="276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i="0">
                <a:solidFill>
                  <a:srgbClr val="000000"/>
                </a:solidFill>
                <a:effectLst/>
              </a:rPr>
              <a:t>Si </a:t>
            </a:r>
            <a:r>
              <a:rPr lang="fr-FR" sz="1200" b="1" i="0" err="1">
                <a:solidFill>
                  <a:srgbClr val="000000"/>
                </a:solidFill>
                <a:effectLst/>
              </a:rPr>
              <a:t>vens</a:t>
            </a:r>
            <a:r>
              <a:rPr lang="fr-FR" sz="1200" b="1" i="0">
                <a:solidFill>
                  <a:srgbClr val="000000"/>
                </a:solidFill>
                <a:effectLst/>
              </a:rPr>
              <a:t> d’un cicle </a:t>
            </a:r>
            <a:r>
              <a:rPr lang="fr-FR" sz="1200" b="1" i="0" err="1">
                <a:solidFill>
                  <a:srgbClr val="000000"/>
                </a:solidFill>
                <a:effectLst/>
              </a:rPr>
              <a:t>formatiu</a:t>
            </a:r>
            <a:r>
              <a:rPr lang="fr-FR" sz="1200" b="1" i="0">
                <a:solidFill>
                  <a:srgbClr val="000000"/>
                </a:solidFill>
                <a:effectLst/>
              </a:rPr>
              <a:t> o has </a:t>
            </a:r>
            <a:r>
              <a:rPr lang="fr-FR" sz="1200" b="1" i="0" err="1">
                <a:solidFill>
                  <a:srgbClr val="000000"/>
                </a:solidFill>
                <a:effectLst/>
              </a:rPr>
              <a:t>sol·licitat</a:t>
            </a:r>
            <a:r>
              <a:rPr lang="fr-FR" sz="1200" b="1" i="0">
                <a:solidFill>
                  <a:srgbClr val="000000"/>
                </a:solidFill>
                <a:effectLst/>
              </a:rPr>
              <a:t> un </a:t>
            </a:r>
            <a:r>
              <a:rPr lang="fr-FR" sz="1200" b="1" i="0" err="1">
                <a:solidFill>
                  <a:srgbClr val="000000"/>
                </a:solidFill>
                <a:effectLst/>
              </a:rPr>
              <a:t>reconeixement</a:t>
            </a:r>
            <a:endParaRPr lang="fr-FR" sz="1200" b="1">
              <a:solidFill>
                <a:srgbClr val="000000"/>
              </a:solidFill>
            </a:endParaRPr>
          </a:p>
        </p:txBody>
      </p:sp>
      <p:pic>
        <p:nvPicPr>
          <p:cNvPr id="31" name="Gràfic 30" descr="Arrow Right with solid fill">
            <a:extLst>
              <a:ext uri="{FF2B5EF4-FFF2-40B4-BE49-F238E27FC236}">
                <a16:creationId xmlns:a16="http://schemas.microsoft.com/office/drawing/2014/main" id="{72B9D287-89D2-7E36-82F7-D20CED625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4258" y="4484035"/>
            <a:ext cx="596732" cy="596732"/>
          </a:xfrm>
          <a:prstGeom prst="rect">
            <a:avLst/>
          </a:prstGeom>
        </p:spPr>
      </p:pic>
      <p:sp>
        <p:nvSpPr>
          <p:cNvPr id="32" name="QuadreDeText 31">
            <a:extLst>
              <a:ext uri="{FF2B5EF4-FFF2-40B4-BE49-F238E27FC236}">
                <a16:creationId xmlns:a16="http://schemas.microsoft.com/office/drawing/2014/main" id="{2657E03F-D62D-94BD-6016-CAF68D770DD7}"/>
              </a:ext>
            </a:extLst>
          </p:cNvPr>
          <p:cNvSpPr txBox="1"/>
          <p:nvPr/>
        </p:nvSpPr>
        <p:spPr>
          <a:xfrm>
            <a:off x="2711553" y="6204001"/>
            <a:ext cx="5791512" cy="30777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1400" b="1" i="0">
                <a:solidFill>
                  <a:srgbClr val="000000"/>
                </a:solidFill>
                <a:effectLst/>
              </a:rPr>
              <a:t>Cada vegada que completis un apartat t’apareixerà l'etiqueta:                       </a:t>
            </a:r>
            <a:endParaRPr lang="ca-ES" sz="1400" b="1"/>
          </a:p>
        </p:txBody>
      </p:sp>
      <p:pic>
        <p:nvPicPr>
          <p:cNvPr id="33" name="Imatge 32" descr="Imatge que conté text, captura de pantalla, Font, nombre&#10;&#10;Descripció generada automàticament">
            <a:extLst>
              <a:ext uri="{FF2B5EF4-FFF2-40B4-BE49-F238E27FC236}">
                <a16:creationId xmlns:a16="http://schemas.microsoft.com/office/drawing/2014/main" id="{5380A211-4D6C-46B3-0BDA-AE72E65254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t="40397" r="51663" b="54451"/>
          <a:stretch/>
        </p:blipFill>
        <p:spPr>
          <a:xfrm>
            <a:off x="7372588" y="6242875"/>
            <a:ext cx="794759" cy="238125"/>
          </a:xfrm>
          <a:prstGeom prst="rect">
            <a:avLst/>
          </a:prstGeom>
          <a:ln>
            <a:noFill/>
          </a:ln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4B579B8E-7B73-00D7-22C1-1CE84A15FA63}"/>
              </a:ext>
            </a:extLst>
          </p:cNvPr>
          <p:cNvSpPr txBox="1"/>
          <p:nvPr/>
        </p:nvSpPr>
        <p:spPr>
          <a:xfrm>
            <a:off x="6106177" y="1430509"/>
            <a:ext cx="5146893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Clr>
                <a:srgbClr val="0072CE"/>
              </a:buClr>
              <a:buFont typeface="Arial" panose="020B0604020202020204" pitchFamily="34" charset="0"/>
              <a:buChar char="•"/>
            </a:pPr>
            <a:r>
              <a:rPr lang="ca-ES" sz="1200" b="1" dirty="0"/>
              <a:t>Indica si tens dret a una bonificació o exempció en el preu de matrícula</a:t>
            </a:r>
          </a:p>
          <a:p>
            <a:pPr marL="171450" indent="-171450">
              <a:buClr>
                <a:srgbClr val="0072CE"/>
              </a:buClr>
              <a:buFont typeface="Arial" panose="020B0604020202020204" pitchFamily="34" charset="0"/>
              <a:buChar char="•"/>
            </a:pPr>
            <a:r>
              <a:rPr lang="ca-ES" sz="1200" b="1" dirty="0"/>
              <a:t>Tria la modalitat de pagament</a:t>
            </a:r>
          </a:p>
        </p:txBody>
      </p:sp>
      <p:pic>
        <p:nvPicPr>
          <p:cNvPr id="7" name="Gràfic 6" descr="Arrow Right with solid fill">
            <a:extLst>
              <a:ext uri="{FF2B5EF4-FFF2-40B4-BE49-F238E27FC236}">
                <a16:creationId xmlns:a16="http://schemas.microsoft.com/office/drawing/2014/main" id="{893DA131-C946-C3CC-727E-53A0C6D7C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9445" y="1387529"/>
            <a:ext cx="596732" cy="59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4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EB2A601-ED8C-B0B8-E1EC-200BCCC9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b="1">
                <a:solidFill>
                  <a:srgbClr val="0072CE"/>
                </a:solidFill>
              </a:rPr>
              <a:t>Dades econòmiques</a:t>
            </a: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268C5B70-B101-CAAC-857E-6CB2C276C0AF}"/>
              </a:ext>
            </a:extLst>
          </p:cNvPr>
          <p:cNvSpPr txBox="1"/>
          <p:nvPr/>
        </p:nvSpPr>
        <p:spPr>
          <a:xfrm>
            <a:off x="5009607" y="1412456"/>
            <a:ext cx="303198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a-ES" sz="1200" b="1"/>
          </a:p>
        </p:txBody>
      </p:sp>
      <p:sp>
        <p:nvSpPr>
          <p:cNvPr id="24" name="QuadreDeText 23">
            <a:extLst>
              <a:ext uri="{FF2B5EF4-FFF2-40B4-BE49-F238E27FC236}">
                <a16:creationId xmlns:a16="http://schemas.microsoft.com/office/drawing/2014/main" id="{9471C511-5127-E889-02C6-7C865B712814}"/>
              </a:ext>
            </a:extLst>
          </p:cNvPr>
          <p:cNvSpPr txBox="1"/>
          <p:nvPr/>
        </p:nvSpPr>
        <p:spPr>
          <a:xfrm>
            <a:off x="6921697" y="1569705"/>
            <a:ext cx="421347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a-ES" sz="1200" b="1"/>
          </a:p>
        </p:txBody>
      </p:sp>
      <p:pic>
        <p:nvPicPr>
          <p:cNvPr id="31" name="Imatge 30">
            <a:extLst>
              <a:ext uri="{FF2B5EF4-FFF2-40B4-BE49-F238E27FC236}">
                <a16:creationId xmlns:a16="http://schemas.microsoft.com/office/drawing/2014/main" id="{F99CB58D-F62B-5058-A922-6C3EAE6AE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40" b="89049"/>
          <a:stretch/>
        </p:blipFill>
        <p:spPr>
          <a:xfrm>
            <a:off x="425253" y="1036885"/>
            <a:ext cx="8597650" cy="532820"/>
          </a:xfrm>
          <a:prstGeom prst="rect">
            <a:avLst/>
          </a:prstGeom>
        </p:spPr>
      </p:pic>
      <p:pic>
        <p:nvPicPr>
          <p:cNvPr id="33" name="Imatge 32" descr="Imatge que conté text, captura de pantalla, Font, línia&#10;&#10;Descripció generada automàticament">
            <a:extLst>
              <a:ext uri="{FF2B5EF4-FFF2-40B4-BE49-F238E27FC236}">
                <a16:creationId xmlns:a16="http://schemas.microsoft.com/office/drawing/2014/main" id="{5056A731-58CF-BF91-438E-4A692DACC7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"/>
          <a:stretch/>
        </p:blipFill>
        <p:spPr>
          <a:xfrm>
            <a:off x="408161" y="1790790"/>
            <a:ext cx="10705570" cy="2194343"/>
          </a:xfrm>
          <a:prstGeom prst="rect">
            <a:avLst/>
          </a:prstGeom>
        </p:spPr>
      </p:pic>
      <p:sp>
        <p:nvSpPr>
          <p:cNvPr id="34" name="QuadreDeText 33">
            <a:extLst>
              <a:ext uri="{FF2B5EF4-FFF2-40B4-BE49-F238E27FC236}">
                <a16:creationId xmlns:a16="http://schemas.microsoft.com/office/drawing/2014/main" id="{D3D1249C-E65F-71EC-82F5-B95AA82B5FEC}"/>
              </a:ext>
            </a:extLst>
          </p:cNvPr>
          <p:cNvSpPr txBox="1"/>
          <p:nvPr/>
        </p:nvSpPr>
        <p:spPr>
          <a:xfrm>
            <a:off x="2819713" y="1905167"/>
            <a:ext cx="464931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1200" b="1" i="0">
                <a:solidFill>
                  <a:srgbClr val="000000"/>
                </a:solidFill>
                <a:effectLst/>
              </a:rPr>
              <a:t>Si ets família nombrosa, cal que introdueixis totes les dades del carnet</a:t>
            </a:r>
            <a:endParaRPr lang="ca-ES" sz="1200" b="1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59CA8CAC-1ADB-2AC2-ED50-9392FDF541BF}"/>
              </a:ext>
            </a:extLst>
          </p:cNvPr>
          <p:cNvSpPr/>
          <p:nvPr/>
        </p:nvSpPr>
        <p:spPr>
          <a:xfrm rot="19495307">
            <a:off x="2196362" y="2081721"/>
            <a:ext cx="625633" cy="338490"/>
          </a:xfrm>
          <a:custGeom>
            <a:avLst/>
            <a:gdLst/>
            <a:ahLst/>
            <a:cxnLst/>
            <a:rect l="l" t="t" r="r" b="b"/>
            <a:pathLst>
              <a:path w="1314258" h="740763">
                <a:moveTo>
                  <a:pt x="1314257" y="0"/>
                </a:moveTo>
                <a:lnTo>
                  <a:pt x="0" y="0"/>
                </a:lnTo>
                <a:lnTo>
                  <a:pt x="0" y="740763"/>
                </a:lnTo>
                <a:lnTo>
                  <a:pt x="1314257" y="740763"/>
                </a:lnTo>
                <a:lnTo>
                  <a:pt x="131425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pic>
        <p:nvPicPr>
          <p:cNvPr id="37" name="Imatge 36" descr="Imatge que conté text, captura de pantalla, Font, línia&#10;&#10;Descripció generada automàticament">
            <a:extLst>
              <a:ext uri="{FF2B5EF4-FFF2-40B4-BE49-F238E27FC236}">
                <a16:creationId xmlns:a16="http://schemas.microsoft.com/office/drawing/2014/main" id="{9723292D-A592-696A-178D-6DD9769D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70" y="3985133"/>
            <a:ext cx="3410380" cy="1285629"/>
          </a:xfrm>
          <a:prstGeom prst="rect">
            <a:avLst/>
          </a:prstGeom>
        </p:spPr>
      </p:pic>
      <p:pic>
        <p:nvPicPr>
          <p:cNvPr id="39" name="Imatge 38">
            <a:extLst>
              <a:ext uri="{FF2B5EF4-FFF2-40B4-BE49-F238E27FC236}">
                <a16:creationId xmlns:a16="http://schemas.microsoft.com/office/drawing/2014/main" id="{C72EC142-F21B-B81C-EA79-7CC8BEEDA5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801" y="5270762"/>
            <a:ext cx="9060553" cy="796749"/>
          </a:xfrm>
          <a:prstGeom prst="rect">
            <a:avLst/>
          </a:prstGeom>
        </p:spPr>
      </p:pic>
      <p:pic>
        <p:nvPicPr>
          <p:cNvPr id="43" name="Imatge 42">
            <a:extLst>
              <a:ext uri="{FF2B5EF4-FFF2-40B4-BE49-F238E27FC236}">
                <a16:creationId xmlns:a16="http://schemas.microsoft.com/office/drawing/2014/main" id="{A0267712-FAB9-94A6-1124-04964B3F99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439" y="5643447"/>
            <a:ext cx="1070946" cy="278786"/>
          </a:xfrm>
          <a:prstGeom prst="rect">
            <a:avLst/>
          </a:prstGeom>
        </p:spPr>
      </p:pic>
      <p:pic>
        <p:nvPicPr>
          <p:cNvPr id="45" name="Imatge 44" descr="Imatge que conté text, Font, captura de pantalla&#10;&#10;Descripció generada automàticament">
            <a:extLst>
              <a:ext uri="{FF2B5EF4-FFF2-40B4-BE49-F238E27FC236}">
                <a16:creationId xmlns:a16="http://schemas.microsoft.com/office/drawing/2014/main" id="{20C84A15-BBBD-5C59-E6DF-0EDDC749D4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" r="61759" b="26459"/>
          <a:stretch/>
        </p:blipFill>
        <p:spPr>
          <a:xfrm>
            <a:off x="4344279" y="5233297"/>
            <a:ext cx="3186456" cy="8518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47" name="Freeform 7">
            <a:extLst>
              <a:ext uri="{FF2B5EF4-FFF2-40B4-BE49-F238E27FC236}">
                <a16:creationId xmlns:a16="http://schemas.microsoft.com/office/drawing/2014/main" id="{F52308DE-365A-BD60-9105-1047050171AB}"/>
              </a:ext>
            </a:extLst>
          </p:cNvPr>
          <p:cNvSpPr/>
          <p:nvPr/>
        </p:nvSpPr>
        <p:spPr>
          <a:xfrm rot="11115393" flipH="1">
            <a:off x="3716292" y="5625823"/>
            <a:ext cx="561898" cy="338490"/>
          </a:xfrm>
          <a:custGeom>
            <a:avLst/>
            <a:gdLst/>
            <a:ahLst/>
            <a:cxnLst/>
            <a:rect l="l" t="t" r="r" b="b"/>
            <a:pathLst>
              <a:path w="1314258" h="740763">
                <a:moveTo>
                  <a:pt x="1314257" y="0"/>
                </a:moveTo>
                <a:lnTo>
                  <a:pt x="0" y="0"/>
                </a:lnTo>
                <a:lnTo>
                  <a:pt x="0" y="740763"/>
                </a:lnTo>
                <a:lnTo>
                  <a:pt x="1314257" y="740763"/>
                </a:lnTo>
                <a:lnTo>
                  <a:pt x="131425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pic>
        <p:nvPicPr>
          <p:cNvPr id="49" name="Imatge 48">
            <a:extLst>
              <a:ext uri="{FF2B5EF4-FFF2-40B4-BE49-F238E27FC236}">
                <a16:creationId xmlns:a16="http://schemas.microsoft.com/office/drawing/2014/main" id="{177A43B2-9B35-3E94-EC5C-B6DBF3CC2BB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0127" r="31534" b="24917"/>
          <a:stretch/>
        </p:blipFill>
        <p:spPr>
          <a:xfrm>
            <a:off x="958609" y="6246235"/>
            <a:ext cx="8101995" cy="440415"/>
          </a:xfrm>
          <a:prstGeom prst="rect">
            <a:avLst/>
          </a:prstGeom>
        </p:spPr>
      </p:pic>
      <p:pic>
        <p:nvPicPr>
          <p:cNvPr id="50" name="Imatge 49">
            <a:extLst>
              <a:ext uri="{FF2B5EF4-FFF2-40B4-BE49-F238E27FC236}">
                <a16:creationId xmlns:a16="http://schemas.microsoft.com/office/drawing/2014/main" id="{45F2D943-CCBF-6C0E-4AA3-CC3E9674C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34" b="79416"/>
          <a:stretch/>
        </p:blipFill>
        <p:spPr>
          <a:xfrm>
            <a:off x="423362" y="1614978"/>
            <a:ext cx="8336077" cy="240543"/>
          </a:xfrm>
          <a:prstGeom prst="rect">
            <a:avLst/>
          </a:prstGeom>
        </p:spPr>
      </p:pic>
      <p:pic>
        <p:nvPicPr>
          <p:cNvPr id="51" name="Gràfic 50" descr="Information with solid fill">
            <a:extLst>
              <a:ext uri="{FF2B5EF4-FFF2-40B4-BE49-F238E27FC236}">
                <a16:creationId xmlns:a16="http://schemas.microsoft.com/office/drawing/2014/main" id="{CBF1E49D-D4A4-13EE-A498-2489275509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1389" y="6342338"/>
            <a:ext cx="327220" cy="327220"/>
          </a:xfrm>
          <a:prstGeom prst="rect">
            <a:avLst/>
          </a:prstGeom>
        </p:spPr>
      </p:pic>
      <p:sp>
        <p:nvSpPr>
          <p:cNvPr id="52" name="QuadreDeText 51">
            <a:extLst>
              <a:ext uri="{FF2B5EF4-FFF2-40B4-BE49-F238E27FC236}">
                <a16:creationId xmlns:a16="http://schemas.microsoft.com/office/drawing/2014/main" id="{648D714F-13CD-5FF1-2F77-B5125F3D6E02}"/>
              </a:ext>
            </a:extLst>
          </p:cNvPr>
          <p:cNvSpPr txBox="1"/>
          <p:nvPr/>
        </p:nvSpPr>
        <p:spPr>
          <a:xfrm>
            <a:off x="4168140" y="4286049"/>
            <a:ext cx="550711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1200" b="1" i="0">
                <a:solidFill>
                  <a:srgbClr val="000000"/>
                </a:solidFill>
                <a:effectLst/>
              </a:rPr>
              <a:t>Si has cursat els estudis de batxillerat a Catalunya no hauràs d’aportar cap documentació. En altres casos, la Secretaria d’Estudiants i Docència de la teva facultat contactarà amb tu perquè aportis la documentació acreditativa.</a:t>
            </a:r>
            <a:endParaRPr lang="ca-ES" sz="1200" b="1"/>
          </a:p>
        </p:txBody>
      </p:sp>
      <p:pic>
        <p:nvPicPr>
          <p:cNvPr id="55" name="Gràfic 54" descr="Caret Right with solid fill">
            <a:extLst>
              <a:ext uri="{FF2B5EF4-FFF2-40B4-BE49-F238E27FC236}">
                <a16:creationId xmlns:a16="http://schemas.microsoft.com/office/drawing/2014/main" id="{76C09084-6ADA-2273-EADD-63B9B3BD9F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54297" y="4254271"/>
            <a:ext cx="709886" cy="709886"/>
          </a:xfrm>
          <a:prstGeom prst="rect">
            <a:avLst/>
          </a:prstGeom>
        </p:spPr>
      </p:pic>
      <p:sp>
        <p:nvSpPr>
          <p:cNvPr id="3" name="Contenidor de peu de pàgina 3">
            <a:extLst>
              <a:ext uri="{FF2B5EF4-FFF2-40B4-BE49-F238E27FC236}">
                <a16:creationId xmlns:a16="http://schemas.microsoft.com/office/drawing/2014/main" id="{FB956E72-DAC0-2325-0B3D-52E72C6456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9928410" y="3398453"/>
            <a:ext cx="3774425" cy="517129"/>
          </a:xfrm>
        </p:spPr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Gestió Acadèmica		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Planificació Academicodocent</a:t>
            </a:r>
          </a:p>
          <a:p>
            <a:r>
              <a:rPr kumimoji="0" lang="ca-ES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Beques i Ajuts a l’Estudiant</a:t>
            </a:r>
          </a:p>
        </p:txBody>
      </p:sp>
    </p:spTree>
    <p:extLst>
      <p:ext uri="{BB962C8B-B14F-4D97-AF65-F5344CB8AC3E}">
        <p14:creationId xmlns:p14="http://schemas.microsoft.com/office/powerpoint/2010/main" val="385831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EB2A601-ED8C-B0B8-E1EC-200BCCC9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b="1">
                <a:solidFill>
                  <a:srgbClr val="0072CE"/>
                </a:solidFill>
              </a:rPr>
              <a:t>Dades econòmiques</a:t>
            </a: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268C5B70-B101-CAAC-857E-6CB2C276C0AF}"/>
              </a:ext>
            </a:extLst>
          </p:cNvPr>
          <p:cNvSpPr txBox="1"/>
          <p:nvPr/>
        </p:nvSpPr>
        <p:spPr>
          <a:xfrm>
            <a:off x="5009607" y="1412456"/>
            <a:ext cx="303198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a-ES" sz="1200" b="1"/>
          </a:p>
        </p:txBody>
      </p:sp>
      <p:sp>
        <p:nvSpPr>
          <p:cNvPr id="24" name="QuadreDeText 23">
            <a:extLst>
              <a:ext uri="{FF2B5EF4-FFF2-40B4-BE49-F238E27FC236}">
                <a16:creationId xmlns:a16="http://schemas.microsoft.com/office/drawing/2014/main" id="{9471C511-5127-E889-02C6-7C865B712814}"/>
              </a:ext>
            </a:extLst>
          </p:cNvPr>
          <p:cNvSpPr txBox="1"/>
          <p:nvPr/>
        </p:nvSpPr>
        <p:spPr>
          <a:xfrm>
            <a:off x="6921697" y="1569705"/>
            <a:ext cx="421347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a-ES" sz="1200" b="1"/>
          </a:p>
        </p:txBody>
      </p:sp>
      <p:sp>
        <p:nvSpPr>
          <p:cNvPr id="3" name="Contenidor de peu de pàgina 3">
            <a:extLst>
              <a:ext uri="{FF2B5EF4-FFF2-40B4-BE49-F238E27FC236}">
                <a16:creationId xmlns:a16="http://schemas.microsoft.com/office/drawing/2014/main" id="{FB956E72-DAC0-2325-0B3D-52E72C6456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9928410" y="3398453"/>
            <a:ext cx="3774425" cy="517129"/>
          </a:xfrm>
        </p:spPr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Gestió Acadèmica		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Planificació Academicodocent</a:t>
            </a:r>
          </a:p>
          <a:p>
            <a:r>
              <a:rPr kumimoji="0" lang="ca-ES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Beques i Ajuts a l’Estudiant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8F59D0-921E-6A6D-1602-8AAA22A79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91" r="45143" b="14841"/>
          <a:stretch/>
        </p:blipFill>
        <p:spPr bwMode="auto">
          <a:xfrm>
            <a:off x="1111534" y="2172324"/>
            <a:ext cx="8018336" cy="4473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B3E84061-25D9-33D9-CE40-BAD7145A6FAC}"/>
              </a:ext>
            </a:extLst>
          </p:cNvPr>
          <p:cNvSpPr txBox="1"/>
          <p:nvPr/>
        </p:nvSpPr>
        <p:spPr>
          <a:xfrm>
            <a:off x="762475" y="1222095"/>
            <a:ext cx="10061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0">
                <a:solidFill>
                  <a:srgbClr val="00B050"/>
                </a:solidFill>
                <a:effectLst/>
              </a:rPr>
              <a:t>Si ja has </a:t>
            </a:r>
            <a:r>
              <a:rPr lang="es-ES" sz="1400" b="1" i="0" err="1">
                <a:solidFill>
                  <a:srgbClr val="00B050"/>
                </a:solidFill>
                <a:effectLst/>
              </a:rPr>
              <a:t>demanat</a:t>
            </a:r>
            <a:r>
              <a:rPr lang="es-ES" sz="1400" b="1" i="0">
                <a:solidFill>
                  <a:srgbClr val="00B050"/>
                </a:solidFill>
                <a:effectLst/>
              </a:rPr>
              <a:t> la beca i no </a:t>
            </a:r>
            <a:r>
              <a:rPr lang="es-ES" sz="1400" b="1" i="0" err="1">
                <a:solidFill>
                  <a:srgbClr val="00B050"/>
                </a:solidFill>
                <a:effectLst/>
              </a:rPr>
              <a:t>tens</a:t>
            </a:r>
            <a:r>
              <a:rPr lang="es-ES" sz="1400" b="1" i="0">
                <a:solidFill>
                  <a:srgbClr val="00B050"/>
                </a:solidFill>
                <a:effectLst/>
              </a:rPr>
              <a:t> </a:t>
            </a:r>
            <a:r>
              <a:rPr lang="es-ES" sz="1400" b="1" i="0" err="1">
                <a:solidFill>
                  <a:srgbClr val="00B050"/>
                </a:solidFill>
                <a:effectLst/>
              </a:rPr>
              <a:t>proposta</a:t>
            </a:r>
            <a:r>
              <a:rPr lang="es-ES" sz="1400" b="1" i="0">
                <a:solidFill>
                  <a:srgbClr val="00B050"/>
                </a:solidFill>
                <a:effectLst/>
              </a:rPr>
              <a:t> de </a:t>
            </a:r>
            <a:r>
              <a:rPr lang="es-ES" sz="1400" b="1" i="0" err="1">
                <a:solidFill>
                  <a:srgbClr val="00B050"/>
                </a:solidFill>
                <a:effectLst/>
              </a:rPr>
              <a:t>denegació</a:t>
            </a:r>
            <a:r>
              <a:rPr lang="es-ES" sz="1400" b="1" i="0">
                <a:solidFill>
                  <a:srgbClr val="000000"/>
                </a:solidFill>
                <a:effectLst/>
              </a:rPr>
              <a:t>, el sistema et </a:t>
            </a:r>
            <a:r>
              <a:rPr lang="es-ES" sz="1400" b="1" i="0" err="1">
                <a:solidFill>
                  <a:srgbClr val="000000"/>
                </a:solidFill>
                <a:effectLst/>
              </a:rPr>
              <a:t>confirmarà</a:t>
            </a:r>
            <a:r>
              <a:rPr lang="es-ES" sz="1400" b="1" i="0">
                <a:solidFill>
                  <a:srgbClr val="000000"/>
                </a:solidFill>
                <a:effectLst/>
              </a:rPr>
              <a:t> la matrícula </a:t>
            </a:r>
            <a:r>
              <a:rPr lang="es-ES" sz="1400" b="1" i="0" err="1">
                <a:solidFill>
                  <a:srgbClr val="000000"/>
                </a:solidFill>
                <a:effectLst/>
              </a:rPr>
              <a:t>com</a:t>
            </a:r>
            <a:r>
              <a:rPr lang="es-ES" sz="1400" b="1" i="0">
                <a:solidFill>
                  <a:srgbClr val="000000"/>
                </a:solidFill>
                <a:effectLst/>
              </a:rPr>
              <a:t> a </a:t>
            </a:r>
            <a:r>
              <a:rPr lang="es-ES" sz="1400" b="1" i="0" err="1">
                <a:solidFill>
                  <a:srgbClr val="000000"/>
                </a:solidFill>
                <a:effectLst/>
              </a:rPr>
              <a:t>becari</a:t>
            </a:r>
            <a:r>
              <a:rPr lang="es-ES" sz="1400" b="1" i="0">
                <a:solidFill>
                  <a:srgbClr val="000000"/>
                </a:solidFill>
                <a:effectLst/>
              </a:rPr>
              <a:t>, condicionada a la </a:t>
            </a:r>
            <a:r>
              <a:rPr lang="es-ES" sz="1400" b="1" i="0" err="1">
                <a:solidFill>
                  <a:srgbClr val="000000"/>
                </a:solidFill>
                <a:effectLst/>
              </a:rPr>
              <a:t>concessió</a:t>
            </a:r>
            <a:r>
              <a:rPr lang="es-ES" sz="1400" b="1" i="0">
                <a:solidFill>
                  <a:srgbClr val="000000"/>
                </a:solidFill>
                <a:effectLst/>
              </a:rPr>
              <a:t> de la beca.</a:t>
            </a:r>
            <a:endParaRPr lang="ca-ES" sz="1400" b="1"/>
          </a:p>
        </p:txBody>
      </p:sp>
      <p:pic>
        <p:nvPicPr>
          <p:cNvPr id="5" name="Gràfic 4" descr="Information with solid fill">
            <a:extLst>
              <a:ext uri="{FF2B5EF4-FFF2-40B4-BE49-F238E27FC236}">
                <a16:creationId xmlns:a16="http://schemas.microsoft.com/office/drawing/2014/main" id="{9ED47246-BCE1-BB53-EAC4-4A14A5F1E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255" y="1222095"/>
            <a:ext cx="327220" cy="327220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83802F56-E812-EC4A-5BC9-0A08FD1CE29A}"/>
              </a:ext>
            </a:extLst>
          </p:cNvPr>
          <p:cNvSpPr txBox="1"/>
          <p:nvPr/>
        </p:nvSpPr>
        <p:spPr>
          <a:xfrm>
            <a:off x="3609780" y="3395985"/>
            <a:ext cx="4780757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1400" b="1" i="0">
                <a:solidFill>
                  <a:srgbClr val="000000"/>
                </a:solidFill>
                <a:effectLst/>
              </a:rPr>
              <a:t>Recorda que encara que et matriculis com a becari, en el moment de formalitzar la matrícula has d’abonar l’import corresponent al preu dels crèdits reconeguts, de la gestió de l’expedient acadèmic, dels serveis específics i de suport a l’aprenentatge, de l’assegurança escolar si ets menor de 28 anys i, si se sol·liciten, el preu dels altres serveis universitaris.</a:t>
            </a:r>
            <a:endParaRPr lang="ca-ES" sz="1400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AF740B-0E30-1386-9964-7082335E16C8}"/>
              </a:ext>
            </a:extLst>
          </p:cNvPr>
          <p:cNvSpPr/>
          <p:nvPr/>
        </p:nvSpPr>
        <p:spPr>
          <a:xfrm>
            <a:off x="1036520" y="2099164"/>
            <a:ext cx="8150208" cy="5830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0CE2FC4-E803-C36C-6876-CACD9A7C6342}"/>
              </a:ext>
            </a:extLst>
          </p:cNvPr>
          <p:cNvSpPr/>
          <p:nvPr/>
        </p:nvSpPr>
        <p:spPr>
          <a:xfrm rot="14183120" flipH="1" flipV="1">
            <a:off x="2474174" y="1591458"/>
            <a:ext cx="561898" cy="333824"/>
          </a:xfrm>
          <a:custGeom>
            <a:avLst/>
            <a:gdLst/>
            <a:ahLst/>
            <a:cxnLst/>
            <a:rect l="l" t="t" r="r" b="b"/>
            <a:pathLst>
              <a:path w="1314258" h="740763">
                <a:moveTo>
                  <a:pt x="1314257" y="0"/>
                </a:moveTo>
                <a:lnTo>
                  <a:pt x="0" y="0"/>
                </a:lnTo>
                <a:lnTo>
                  <a:pt x="0" y="740763"/>
                </a:lnTo>
                <a:lnTo>
                  <a:pt x="1314257" y="740763"/>
                </a:lnTo>
                <a:lnTo>
                  <a:pt x="131425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pic>
        <p:nvPicPr>
          <p:cNvPr id="11" name="Gràfic 10" descr="Megaphone1 with solid fill">
            <a:extLst>
              <a:ext uri="{FF2B5EF4-FFF2-40B4-BE49-F238E27FC236}">
                <a16:creationId xmlns:a16="http://schemas.microsoft.com/office/drawing/2014/main" id="{07BB3141-5164-F04C-DD84-30C04FD5C8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90965" y="3297609"/>
            <a:ext cx="718815" cy="7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8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775D1CB-6BFE-0F95-4056-FFC1B3F18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200" b="1" dirty="0">
                <a:solidFill>
                  <a:srgbClr val="0072CE"/>
                </a:solidFill>
              </a:rPr>
              <a:t>Dades econòmiques</a:t>
            </a:r>
            <a:endParaRPr lang="ca-ES" sz="3200" dirty="0"/>
          </a:p>
        </p:txBody>
      </p:sp>
      <p:pic>
        <p:nvPicPr>
          <p:cNvPr id="6" name="Contenidor de contingut 5" descr="Imatge que conté text, Font, captura de pantalla, àlgebra&#10;&#10;Descripció generada automàticament">
            <a:extLst>
              <a:ext uri="{FF2B5EF4-FFF2-40B4-BE49-F238E27FC236}">
                <a16:creationId xmlns:a16="http://schemas.microsoft.com/office/drawing/2014/main" id="{797D974D-25DF-D01E-3C3A-996C0E217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0" y="1786898"/>
            <a:ext cx="9111603" cy="1165358"/>
          </a:xfrm>
          <a:ln>
            <a:solidFill>
              <a:schemeClr val="tx1"/>
            </a:solidFill>
          </a:ln>
        </p:spPr>
      </p:pic>
      <p:sp>
        <p:nvSpPr>
          <p:cNvPr id="8" name="QuadreDeText 7">
            <a:extLst>
              <a:ext uri="{FF2B5EF4-FFF2-40B4-BE49-F238E27FC236}">
                <a16:creationId xmlns:a16="http://schemas.microsoft.com/office/drawing/2014/main" id="{65BC7D03-BDDF-39D7-2E97-C38E5BB3163D}"/>
              </a:ext>
            </a:extLst>
          </p:cNvPr>
          <p:cNvSpPr txBox="1"/>
          <p:nvPr/>
        </p:nvSpPr>
        <p:spPr>
          <a:xfrm>
            <a:off x="631808" y="1335534"/>
            <a:ext cx="7007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Assenyala si tens finalitzada una altra titulació:</a:t>
            </a:r>
            <a:endParaRPr lang="ca-ES" sz="1400" b="1" dirty="0"/>
          </a:p>
        </p:txBody>
      </p:sp>
      <p:pic>
        <p:nvPicPr>
          <p:cNvPr id="9" name="Gràfic 8" descr="Information with solid fill">
            <a:extLst>
              <a:ext uri="{FF2B5EF4-FFF2-40B4-BE49-F238E27FC236}">
                <a16:creationId xmlns:a16="http://schemas.microsoft.com/office/drawing/2014/main" id="{86F9976C-05B8-F4D0-EFD1-75D8444CA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378" y="1335534"/>
            <a:ext cx="327220" cy="327220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8C0FBCA6-6AC0-8FFA-F431-D5321E928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30" y="3529115"/>
            <a:ext cx="9117814" cy="10379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tge 10" descr="Imatge que conté text, captura de pantalla, Font&#10;&#10;Descripció generada automàticament">
            <a:extLst>
              <a:ext uri="{FF2B5EF4-FFF2-40B4-BE49-F238E27FC236}">
                <a16:creationId xmlns:a16="http://schemas.microsoft.com/office/drawing/2014/main" id="{6F12BD6F-C11E-4DC0-E782-4573C7A75A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b="2441"/>
          <a:stretch/>
        </p:blipFill>
        <p:spPr>
          <a:xfrm>
            <a:off x="6520442" y="4828102"/>
            <a:ext cx="4341264" cy="12747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4C014698-30D0-D270-08F0-E4141C09FF18}"/>
              </a:ext>
            </a:extLst>
          </p:cNvPr>
          <p:cNvSpPr/>
          <p:nvPr/>
        </p:nvSpPr>
        <p:spPr>
          <a:xfrm rot="2856998">
            <a:off x="8398088" y="4456626"/>
            <a:ext cx="625633" cy="360123"/>
          </a:xfrm>
          <a:custGeom>
            <a:avLst/>
            <a:gdLst/>
            <a:ahLst/>
            <a:cxnLst/>
            <a:rect l="l" t="t" r="r" b="b"/>
            <a:pathLst>
              <a:path w="1314258" h="740763">
                <a:moveTo>
                  <a:pt x="1314257" y="0"/>
                </a:moveTo>
                <a:lnTo>
                  <a:pt x="0" y="0"/>
                </a:lnTo>
                <a:lnTo>
                  <a:pt x="0" y="740763"/>
                </a:lnTo>
                <a:lnTo>
                  <a:pt x="1314257" y="740763"/>
                </a:lnTo>
                <a:lnTo>
                  <a:pt x="131425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7F5B667B-BC46-D5A8-54F7-8DF8CD1D1BF6}"/>
              </a:ext>
            </a:extLst>
          </p:cNvPr>
          <p:cNvSpPr txBox="1"/>
          <p:nvPr/>
        </p:nvSpPr>
        <p:spPr>
          <a:xfrm>
            <a:off x="5955618" y="4232872"/>
            <a:ext cx="230112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1200" b="1"/>
              <a:t>Si selecciones aquesta casella, et sortirà el següent avís: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C552919-3B5E-7CB1-CBEC-CE618073B89A}"/>
              </a:ext>
            </a:extLst>
          </p:cNvPr>
          <p:cNvSpPr/>
          <p:nvPr/>
        </p:nvSpPr>
        <p:spPr>
          <a:xfrm>
            <a:off x="5617995" y="4242689"/>
            <a:ext cx="227328" cy="23775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5" name="Gràfic 14" descr="Information with solid fill">
            <a:extLst>
              <a:ext uri="{FF2B5EF4-FFF2-40B4-BE49-F238E27FC236}">
                <a16:creationId xmlns:a16="http://schemas.microsoft.com/office/drawing/2014/main" id="{3DA1C3A6-BE7E-B51E-9315-80F00F1FD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160" y="3081977"/>
            <a:ext cx="327220" cy="327220"/>
          </a:xfrm>
          <a:prstGeom prst="rect">
            <a:avLst/>
          </a:prstGeom>
        </p:spPr>
      </p:pic>
      <p:sp>
        <p:nvSpPr>
          <p:cNvPr id="16" name="QuadreDeText 15">
            <a:extLst>
              <a:ext uri="{FF2B5EF4-FFF2-40B4-BE49-F238E27FC236}">
                <a16:creationId xmlns:a16="http://schemas.microsoft.com/office/drawing/2014/main" id="{26094BDA-8C88-4D45-F4E7-9E8949227A8C}"/>
              </a:ext>
            </a:extLst>
          </p:cNvPr>
          <p:cNvSpPr txBox="1"/>
          <p:nvPr/>
        </p:nvSpPr>
        <p:spPr>
          <a:xfrm>
            <a:off x="631808" y="2983642"/>
            <a:ext cx="969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0">
                <a:solidFill>
                  <a:srgbClr val="000000"/>
                </a:solidFill>
                <a:effectLst/>
              </a:rPr>
              <a:t>Si </a:t>
            </a:r>
            <a:r>
              <a:rPr lang="es-ES" sz="1400" b="1" i="0" err="1">
                <a:solidFill>
                  <a:srgbClr val="000000"/>
                </a:solidFill>
                <a:effectLst/>
              </a:rPr>
              <a:t>vols</a:t>
            </a:r>
            <a:r>
              <a:rPr lang="es-ES" sz="1400" b="1" i="0">
                <a:solidFill>
                  <a:srgbClr val="000000"/>
                </a:solidFill>
                <a:effectLst/>
              </a:rPr>
              <a:t> </a:t>
            </a:r>
            <a:r>
              <a:rPr lang="es-ES" sz="1400" b="1" i="0" err="1">
                <a:solidFill>
                  <a:srgbClr val="000000"/>
                </a:solidFill>
                <a:effectLst/>
              </a:rPr>
              <a:t>estalviar</a:t>
            </a:r>
            <a:r>
              <a:rPr lang="es-ES" sz="1400" b="1" i="0">
                <a:solidFill>
                  <a:srgbClr val="000000"/>
                </a:solidFill>
                <a:effectLst/>
              </a:rPr>
              <a:t>-te aportar la </a:t>
            </a:r>
            <a:r>
              <a:rPr lang="es-ES" sz="1400" b="1" i="0" err="1">
                <a:solidFill>
                  <a:srgbClr val="000000"/>
                </a:solidFill>
                <a:effectLst/>
              </a:rPr>
              <a:t>documentació</a:t>
            </a:r>
            <a:r>
              <a:rPr lang="es-ES" sz="1400" b="1" i="0">
                <a:solidFill>
                  <a:srgbClr val="000000"/>
                </a:solidFill>
                <a:effectLst/>
              </a:rPr>
              <a:t> </a:t>
            </a:r>
            <a:r>
              <a:rPr lang="es-ES" sz="1400" b="1" i="0" err="1">
                <a:solidFill>
                  <a:srgbClr val="000000"/>
                </a:solidFill>
                <a:effectLst/>
              </a:rPr>
              <a:t>presencialment</a:t>
            </a:r>
            <a:r>
              <a:rPr lang="es-ES" sz="1400" b="1" i="0">
                <a:solidFill>
                  <a:srgbClr val="000000"/>
                </a:solidFill>
                <a:effectLst/>
              </a:rPr>
              <a:t>, </a:t>
            </a:r>
            <a:r>
              <a:rPr lang="es-ES" sz="1400" b="1" i="0" err="1">
                <a:solidFill>
                  <a:srgbClr val="000000"/>
                </a:solidFill>
                <a:effectLst/>
              </a:rPr>
              <a:t>farem</a:t>
            </a:r>
            <a:r>
              <a:rPr lang="es-ES" sz="1400" b="1" i="0">
                <a:solidFill>
                  <a:srgbClr val="000000"/>
                </a:solidFill>
                <a:effectLst/>
              </a:rPr>
              <a:t> les consultes </a:t>
            </a:r>
            <a:r>
              <a:rPr lang="es-ES" sz="1400" b="1" i="0" err="1">
                <a:solidFill>
                  <a:srgbClr val="000000"/>
                </a:solidFill>
                <a:effectLst/>
              </a:rPr>
              <a:t>telemàticament</a:t>
            </a:r>
            <a:r>
              <a:rPr lang="es-ES" sz="1400" b="1" i="0">
                <a:solidFill>
                  <a:srgbClr val="000000"/>
                </a:solidFill>
                <a:effectLst/>
              </a:rPr>
              <a:t>.</a:t>
            </a:r>
            <a:endParaRPr lang="es-ES" sz="1400">
              <a:solidFill>
                <a:srgbClr val="000000"/>
              </a:solidFill>
              <a:effectLst/>
            </a:endParaRPr>
          </a:p>
          <a:p>
            <a:r>
              <a:rPr lang="es-ES" sz="1400" b="1" i="0">
                <a:solidFill>
                  <a:srgbClr val="000000"/>
                </a:solidFill>
                <a:effectLst/>
              </a:rPr>
              <a:t>En cas </a:t>
            </a:r>
            <a:r>
              <a:rPr lang="es-ES" sz="1400" b="1" i="0" err="1">
                <a:solidFill>
                  <a:srgbClr val="000000"/>
                </a:solidFill>
                <a:effectLst/>
              </a:rPr>
              <a:t>contrari</a:t>
            </a:r>
            <a:r>
              <a:rPr lang="es-ES" sz="1400" b="1" i="0">
                <a:solidFill>
                  <a:srgbClr val="000000"/>
                </a:solidFill>
                <a:effectLst/>
              </a:rPr>
              <a:t>, marca la </a:t>
            </a:r>
            <a:r>
              <a:rPr lang="es-ES" sz="1400" b="1" i="0" err="1">
                <a:solidFill>
                  <a:srgbClr val="000000"/>
                </a:solidFill>
                <a:effectLst/>
              </a:rPr>
              <a:t>casella</a:t>
            </a:r>
            <a:r>
              <a:rPr lang="es-ES" sz="1400" b="1" i="0">
                <a:solidFill>
                  <a:srgbClr val="000000"/>
                </a:solidFill>
                <a:effectLst/>
              </a:rPr>
              <a:t> </a:t>
            </a:r>
            <a:r>
              <a:rPr lang="es-ES" sz="1400" b="1" i="0" err="1">
                <a:solidFill>
                  <a:srgbClr val="000000"/>
                </a:solidFill>
                <a:effectLst/>
              </a:rPr>
              <a:t>corresponent</a:t>
            </a:r>
            <a:r>
              <a:rPr lang="es-ES" sz="1400" b="1">
                <a:solidFill>
                  <a:srgbClr val="000000"/>
                </a:solidFill>
              </a:rPr>
              <a:t>:</a:t>
            </a:r>
            <a:endParaRPr lang="es-ES" sz="1400">
              <a:solidFill>
                <a:srgbClr val="000000"/>
              </a:solidFill>
              <a:effectLst/>
            </a:endParaRPr>
          </a:p>
        </p:txBody>
      </p:sp>
      <p:pic>
        <p:nvPicPr>
          <p:cNvPr id="18" name="Imatge 17" descr="Imatge que conté text, captura de pantalla, àlgebra&#10;&#10;Descripció generada automàticament">
            <a:extLst>
              <a:ext uri="{FF2B5EF4-FFF2-40B4-BE49-F238E27FC236}">
                <a16:creationId xmlns:a16="http://schemas.microsoft.com/office/drawing/2014/main" id="{1DA77CCD-7D47-2FBD-AE92-EE437E5226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00" r="34805" b="13057"/>
          <a:stretch/>
        </p:blipFill>
        <p:spPr>
          <a:xfrm>
            <a:off x="631808" y="6242000"/>
            <a:ext cx="7948580" cy="327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9" name="Gràfic 18" descr="Information with solid fill">
            <a:extLst>
              <a:ext uri="{FF2B5EF4-FFF2-40B4-BE49-F238E27FC236}">
                <a16:creationId xmlns:a16="http://schemas.microsoft.com/office/drawing/2014/main" id="{8696DA9B-694B-BCA8-6439-214BEF078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400" y="5787288"/>
            <a:ext cx="327220" cy="327220"/>
          </a:xfrm>
          <a:prstGeom prst="rect">
            <a:avLst/>
          </a:prstGeom>
        </p:spPr>
      </p:pic>
      <p:sp>
        <p:nvSpPr>
          <p:cNvPr id="20" name="QuadreDeText 19">
            <a:extLst>
              <a:ext uri="{FF2B5EF4-FFF2-40B4-BE49-F238E27FC236}">
                <a16:creationId xmlns:a16="http://schemas.microsoft.com/office/drawing/2014/main" id="{566C3FD4-D33B-64FC-0A7E-DCED31CD5F10}"/>
              </a:ext>
            </a:extLst>
          </p:cNvPr>
          <p:cNvSpPr txBox="1"/>
          <p:nvPr/>
        </p:nvSpPr>
        <p:spPr>
          <a:xfrm>
            <a:off x="651748" y="5797009"/>
            <a:ext cx="7007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0">
                <a:solidFill>
                  <a:srgbClr val="000000"/>
                </a:solidFill>
                <a:effectLst/>
              </a:rPr>
              <a:t>Marca la </a:t>
            </a:r>
            <a:r>
              <a:rPr lang="es-ES" sz="1400" b="1" i="0" err="1">
                <a:solidFill>
                  <a:srgbClr val="000000"/>
                </a:solidFill>
                <a:effectLst/>
              </a:rPr>
              <a:t>casella</a:t>
            </a:r>
            <a:r>
              <a:rPr lang="es-ES" sz="1400" b="1" i="0">
                <a:solidFill>
                  <a:srgbClr val="000000"/>
                </a:solidFill>
                <a:effectLst/>
              </a:rPr>
              <a:t> i no </a:t>
            </a:r>
            <a:r>
              <a:rPr lang="es-ES" sz="1400" b="1" i="0" err="1">
                <a:solidFill>
                  <a:srgbClr val="000000"/>
                </a:solidFill>
                <a:effectLst/>
              </a:rPr>
              <a:t>caldrà</a:t>
            </a:r>
            <a:r>
              <a:rPr lang="es-ES" sz="1400" b="1" i="0">
                <a:solidFill>
                  <a:srgbClr val="000000"/>
                </a:solidFill>
                <a:effectLst/>
              </a:rPr>
              <a:t> que </a:t>
            </a:r>
            <a:r>
              <a:rPr lang="es-ES" sz="1400" b="1" i="0" err="1">
                <a:solidFill>
                  <a:srgbClr val="000000"/>
                </a:solidFill>
                <a:effectLst/>
              </a:rPr>
              <a:t>aportis</a:t>
            </a:r>
            <a:r>
              <a:rPr lang="es-ES" sz="1400" b="1" i="0">
                <a:solidFill>
                  <a:srgbClr val="000000"/>
                </a:solidFill>
                <a:effectLst/>
              </a:rPr>
              <a:t> la </a:t>
            </a:r>
            <a:r>
              <a:rPr lang="es-ES" sz="1400" b="1" i="0" err="1">
                <a:solidFill>
                  <a:srgbClr val="000000"/>
                </a:solidFill>
                <a:effectLst/>
              </a:rPr>
              <a:t>documentació</a:t>
            </a:r>
            <a:r>
              <a:rPr lang="es-ES" sz="1400" b="1">
                <a:solidFill>
                  <a:srgbClr val="000000"/>
                </a:solidFill>
              </a:rPr>
              <a:t>:</a:t>
            </a:r>
            <a:endParaRPr lang="ca-ES" sz="1400" b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BF6F91-6400-2BB7-5AF0-EC47FBF11CA1}"/>
              </a:ext>
            </a:extLst>
          </p:cNvPr>
          <p:cNvSpPr/>
          <p:nvPr/>
        </p:nvSpPr>
        <p:spPr>
          <a:xfrm>
            <a:off x="8216346" y="6308752"/>
            <a:ext cx="227328" cy="23775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Contenidor de peu de pàgina 3">
            <a:extLst>
              <a:ext uri="{FF2B5EF4-FFF2-40B4-BE49-F238E27FC236}">
                <a16:creationId xmlns:a16="http://schemas.microsoft.com/office/drawing/2014/main" id="{69A4200D-4214-B055-905B-A767772AC6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9928410" y="3398453"/>
            <a:ext cx="3774425" cy="517129"/>
          </a:xfrm>
        </p:spPr>
        <p:txBody>
          <a:bodyPr/>
          <a:lstStyle/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Gestió Acadèmica		</a:t>
            </a:r>
          </a:p>
          <a:p>
            <a:r>
              <a:rPr lang="ca-ES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Planificació Academicodocent</a:t>
            </a:r>
          </a:p>
          <a:p>
            <a:r>
              <a:rPr kumimoji="0" lang="ca-ES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Beques i Ajuts a l’Estudiant</a:t>
            </a:r>
          </a:p>
        </p:txBody>
      </p:sp>
    </p:spTree>
    <p:extLst>
      <p:ext uri="{BB962C8B-B14F-4D97-AF65-F5344CB8AC3E}">
        <p14:creationId xmlns:p14="http://schemas.microsoft.com/office/powerpoint/2010/main" val="2502761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Model UB">
      <a:dk1>
        <a:sysClr val="windowText" lastClr="000000"/>
      </a:dk1>
      <a:lt1>
        <a:sysClr val="window" lastClr="FFFFFF"/>
      </a:lt1>
      <a:dk2>
        <a:srgbClr val="0072CE"/>
      </a:dk2>
      <a:lt2>
        <a:srgbClr val="FFFFFF"/>
      </a:lt2>
      <a:accent1>
        <a:srgbClr val="0072C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-franja.potx" id="{D1234A0A-E776-4FE9-9587-644A2814B393}" vid="{E328F801-6921-4558-90B0-3B1E87937C92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FAFBFED4207794DACE4CAB5D3B18CFD" ma:contentTypeVersion="17" ma:contentTypeDescription="Crear nuevo documento." ma:contentTypeScope="" ma:versionID="d8c7d20546e7d7929f9c05e3610c1575">
  <xsd:schema xmlns:xsd="http://www.w3.org/2001/XMLSchema" xmlns:xs="http://www.w3.org/2001/XMLSchema" xmlns:p="http://schemas.microsoft.com/office/2006/metadata/properties" xmlns:ns3="1f42190b-8030-43e4-89e7-14a3afc0a896" xmlns:ns4="996efcd1-0e1b-4442-905c-81df15eee3cd" targetNamespace="http://schemas.microsoft.com/office/2006/metadata/properties" ma:root="true" ma:fieldsID="3d64683cf9f8dde297165b0e5807cb33" ns3:_="" ns4:_="">
    <xsd:import namespace="1f42190b-8030-43e4-89e7-14a3afc0a896"/>
    <xsd:import namespace="996efcd1-0e1b-4442-905c-81df15eee3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2190b-8030-43e4-89e7-14a3afc0a8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efcd1-0e1b-4442-905c-81df15eee3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f42190b-8030-43e4-89e7-14a3afc0a896" xsi:nil="true"/>
  </documentManagement>
</p:properties>
</file>

<file path=customXml/itemProps1.xml><?xml version="1.0" encoding="utf-8"?>
<ds:datastoreItem xmlns:ds="http://schemas.openxmlformats.org/officeDocument/2006/customXml" ds:itemID="{0F876920-0E80-4126-9142-DF1F435329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71FC48-4BA2-4B83-A17B-E519644EBD45}">
  <ds:schemaRefs>
    <ds:schemaRef ds:uri="1f42190b-8030-43e4-89e7-14a3afc0a896"/>
    <ds:schemaRef ds:uri="996efcd1-0e1b-4442-905c-81df15eee3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C49CC19-7E0F-4694-BDEB-322ACF8A3875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996efcd1-0e1b-4442-905c-81df15eee3cd"/>
    <ds:schemaRef ds:uri="1f42190b-8030-43e4-89e7-14a3afc0a89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presentacio-franja (1)</Template>
  <TotalTime>39</TotalTime>
  <Words>1113</Words>
  <Application>Microsoft Office PowerPoint</Application>
  <PresentationFormat>Pantalla panoràmica</PresentationFormat>
  <Paragraphs>160</Paragraphs>
  <Slides>22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CharterITCBol</vt:lpstr>
      <vt:lpstr>CharterITCReg</vt:lpstr>
      <vt:lpstr>Wingdings</vt:lpstr>
      <vt:lpstr>YAD1aU3sLnI 0</vt:lpstr>
      <vt:lpstr>Tema de l'Office</vt:lpstr>
      <vt:lpstr>GUIA D’AJUDA D’AUTOMATRÍCULA</vt:lpstr>
      <vt:lpstr>Abans de començar, tens tot el que necessites? </vt:lpstr>
      <vt:lpstr>Com accedir a l’automatrícula?</vt:lpstr>
      <vt:lpstr>Comencem a fer la matrícula</vt:lpstr>
      <vt:lpstr>Comencem a fer la matrícula</vt:lpstr>
      <vt:lpstr>Quins apartats hauràs d’omplir?</vt:lpstr>
      <vt:lpstr>Dades econòmiques</vt:lpstr>
      <vt:lpstr>Dades econòmiques</vt:lpstr>
      <vt:lpstr>Dades econòmiques</vt:lpstr>
      <vt:lpstr>Dades econòmiques</vt:lpstr>
      <vt:lpstr>Dades econòmiques</vt:lpstr>
      <vt:lpstr>Dades identificatives</vt:lpstr>
      <vt:lpstr>Dades estadístiques</vt:lpstr>
      <vt:lpstr>Inscripció d’assignatures (1)</vt:lpstr>
      <vt:lpstr>Inscripció d’assignatures (2)</vt:lpstr>
      <vt:lpstr>Inscripció d’assignatures (3)</vt:lpstr>
      <vt:lpstr>Inscripció de grups de pràctiques</vt:lpstr>
      <vt:lpstr>Inscripció d'assignatures reconegudes/convalidades:</vt:lpstr>
      <vt:lpstr>Quines pantalles has completat?</vt:lpstr>
      <vt:lpstr>Confirma la matrícula</vt:lpstr>
      <vt:lpstr>Últim pas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D’AJUDA D’AUTOMATRÍCULA</dc:title>
  <dc:creator>Laura Muntané Farré</dc:creator>
  <cp:lastModifiedBy>Laura Muntané Farré</cp:lastModifiedBy>
  <cp:revision>1</cp:revision>
  <cp:lastPrinted>2024-06-28T10:18:34Z</cp:lastPrinted>
  <dcterms:created xsi:type="dcterms:W3CDTF">2024-06-26T08:03:00Z</dcterms:created>
  <dcterms:modified xsi:type="dcterms:W3CDTF">2024-07-10T08:45:26Z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0x010100FFAFBFED4207794DACE4CAB5D3B18CFD</vt:lpwstr>
  </property>
  <property fmtid="{D5CDD505-2E9C-101B-9397-08002B2CF9AE}" pid="3" name="MediaServiceImageTags">
    <vt:lpwstr/>
  </property>
</Properties>
</file>