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6" r:id="rId13"/>
    <p:sldId id="267" r:id="rId14"/>
    <p:sldId id="268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76" r:id="rId31"/>
    <p:sldId id="284" r:id="rId32"/>
  </p:sldIdLst>
  <p:sldSz cx="12192000" cy="6858000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Sole Catala" userId="2e09da8f-42e7-4c22-a846-dc67baf7a9de" providerId="ADAL" clId="{8233696F-B1EB-430D-93D8-18F893B65D5F}"/>
    <pc:docChg chg="modSld">
      <pc:chgData name="Marina Sole Catala" userId="2e09da8f-42e7-4c22-a846-dc67baf7a9de" providerId="ADAL" clId="{8233696F-B1EB-430D-93D8-18F893B65D5F}" dt="2023-03-02T08:35:42.716" v="7" actId="13926"/>
      <pc:docMkLst>
        <pc:docMk/>
      </pc:docMkLst>
      <pc:sldChg chg="modSp">
        <pc:chgData name="Marina Sole Catala" userId="2e09da8f-42e7-4c22-a846-dc67baf7a9de" providerId="ADAL" clId="{8233696F-B1EB-430D-93D8-18F893B65D5F}" dt="2023-03-02T08:34:30.400" v="0" actId="13926"/>
        <pc:sldMkLst>
          <pc:docMk/>
          <pc:sldMk cId="1717701026" sldId="259"/>
        </pc:sldMkLst>
        <pc:spChg chg="mod">
          <ac:chgData name="Marina Sole Catala" userId="2e09da8f-42e7-4c22-a846-dc67baf7a9de" providerId="ADAL" clId="{8233696F-B1EB-430D-93D8-18F893B65D5F}" dt="2023-03-02T08:34:30.400" v="0" actId="13926"/>
          <ac:spMkLst>
            <pc:docMk/>
            <pc:sldMk cId="1717701026" sldId="259"/>
            <ac:spMk id="3" creationId="{8AD4D699-265A-42C8-87D7-8E42C0143CDC}"/>
          </ac:spMkLst>
        </pc:spChg>
      </pc:sldChg>
      <pc:sldChg chg="modSp">
        <pc:chgData name="Marina Sole Catala" userId="2e09da8f-42e7-4c22-a846-dc67baf7a9de" providerId="ADAL" clId="{8233696F-B1EB-430D-93D8-18F893B65D5F}" dt="2023-03-02T08:34:37.684" v="1" actId="13926"/>
        <pc:sldMkLst>
          <pc:docMk/>
          <pc:sldMk cId="3392617849" sldId="262"/>
        </pc:sldMkLst>
        <pc:spChg chg="mod">
          <ac:chgData name="Marina Sole Catala" userId="2e09da8f-42e7-4c22-a846-dc67baf7a9de" providerId="ADAL" clId="{8233696F-B1EB-430D-93D8-18F893B65D5F}" dt="2023-03-02T08:34:37.684" v="1" actId="13926"/>
          <ac:spMkLst>
            <pc:docMk/>
            <pc:sldMk cId="3392617849" sldId="262"/>
            <ac:spMk id="3" creationId="{19268163-9E08-472F-97A4-7DB93167E556}"/>
          </ac:spMkLst>
        </pc:spChg>
      </pc:sldChg>
      <pc:sldChg chg="modSp">
        <pc:chgData name="Marina Sole Catala" userId="2e09da8f-42e7-4c22-a846-dc67baf7a9de" providerId="ADAL" clId="{8233696F-B1EB-430D-93D8-18F893B65D5F}" dt="2023-03-02T08:34:57.964" v="2" actId="13926"/>
        <pc:sldMkLst>
          <pc:docMk/>
          <pc:sldMk cId="4290181407" sldId="265"/>
        </pc:sldMkLst>
        <pc:graphicFrameChg chg="modGraphic">
          <ac:chgData name="Marina Sole Catala" userId="2e09da8f-42e7-4c22-a846-dc67baf7a9de" providerId="ADAL" clId="{8233696F-B1EB-430D-93D8-18F893B65D5F}" dt="2023-03-02T08:34:57.964" v="2" actId="13926"/>
          <ac:graphicFrameMkLst>
            <pc:docMk/>
            <pc:sldMk cId="4290181407" sldId="265"/>
            <ac:graphicFrameMk id="8" creationId="{A72CEA33-E4AC-4719-922A-DD29662378A1}"/>
          </ac:graphicFrameMkLst>
        </pc:graphicFrameChg>
      </pc:sldChg>
      <pc:sldChg chg="modSp">
        <pc:chgData name="Marina Sole Catala" userId="2e09da8f-42e7-4c22-a846-dc67baf7a9de" providerId="ADAL" clId="{8233696F-B1EB-430D-93D8-18F893B65D5F}" dt="2023-03-02T08:35:11.756" v="4" actId="13926"/>
        <pc:sldMkLst>
          <pc:docMk/>
          <pc:sldMk cId="4188465630" sldId="269"/>
        </pc:sldMkLst>
        <pc:graphicFrameChg chg="modGraphic">
          <ac:chgData name="Marina Sole Catala" userId="2e09da8f-42e7-4c22-a846-dc67baf7a9de" providerId="ADAL" clId="{8233696F-B1EB-430D-93D8-18F893B65D5F}" dt="2023-03-02T08:35:11.756" v="4" actId="13926"/>
          <ac:graphicFrameMkLst>
            <pc:docMk/>
            <pc:sldMk cId="4188465630" sldId="269"/>
            <ac:graphicFrameMk id="6" creationId="{9F4A23B6-71F9-4BE9-8807-F228598DA9B1}"/>
          </ac:graphicFrameMkLst>
        </pc:graphicFrameChg>
      </pc:sldChg>
      <pc:sldChg chg="modSp">
        <pc:chgData name="Marina Sole Catala" userId="2e09da8f-42e7-4c22-a846-dc67baf7a9de" providerId="ADAL" clId="{8233696F-B1EB-430D-93D8-18F893B65D5F}" dt="2023-03-02T08:35:21.613" v="5" actId="13926"/>
        <pc:sldMkLst>
          <pc:docMk/>
          <pc:sldMk cId="138423466" sldId="270"/>
        </pc:sldMkLst>
        <pc:graphicFrameChg chg="modGraphic">
          <ac:chgData name="Marina Sole Catala" userId="2e09da8f-42e7-4c22-a846-dc67baf7a9de" providerId="ADAL" clId="{8233696F-B1EB-430D-93D8-18F893B65D5F}" dt="2023-03-02T08:35:21.613" v="5" actId="13926"/>
          <ac:graphicFrameMkLst>
            <pc:docMk/>
            <pc:sldMk cId="138423466" sldId="270"/>
            <ac:graphicFrameMk id="6" creationId="{0162B78A-8621-4F81-AFFF-9C312342F219}"/>
          </ac:graphicFrameMkLst>
        </pc:graphicFrameChg>
      </pc:sldChg>
      <pc:sldChg chg="modSp">
        <pc:chgData name="Marina Sole Catala" userId="2e09da8f-42e7-4c22-a846-dc67baf7a9de" providerId="ADAL" clId="{8233696F-B1EB-430D-93D8-18F893B65D5F}" dt="2023-03-02T08:35:30.796" v="6" actId="13926"/>
        <pc:sldMkLst>
          <pc:docMk/>
          <pc:sldMk cId="976554562" sldId="271"/>
        </pc:sldMkLst>
        <pc:graphicFrameChg chg="modGraphic">
          <ac:chgData name="Marina Sole Catala" userId="2e09da8f-42e7-4c22-a846-dc67baf7a9de" providerId="ADAL" clId="{8233696F-B1EB-430D-93D8-18F893B65D5F}" dt="2023-03-02T08:35:30.796" v="6" actId="13926"/>
          <ac:graphicFrameMkLst>
            <pc:docMk/>
            <pc:sldMk cId="976554562" sldId="271"/>
            <ac:graphicFrameMk id="7" creationId="{AF701957-A7B0-4A8A-ACB2-21BCA39CE72E}"/>
          </ac:graphicFrameMkLst>
        </pc:graphicFrameChg>
      </pc:sldChg>
      <pc:sldChg chg="modSp">
        <pc:chgData name="Marina Sole Catala" userId="2e09da8f-42e7-4c22-a846-dc67baf7a9de" providerId="ADAL" clId="{8233696F-B1EB-430D-93D8-18F893B65D5F}" dt="2023-03-02T08:35:42.716" v="7" actId="13926"/>
        <pc:sldMkLst>
          <pc:docMk/>
          <pc:sldMk cId="2587336990" sldId="273"/>
        </pc:sldMkLst>
        <pc:graphicFrameChg chg="modGraphic">
          <ac:chgData name="Marina Sole Catala" userId="2e09da8f-42e7-4c22-a846-dc67baf7a9de" providerId="ADAL" clId="{8233696F-B1EB-430D-93D8-18F893B65D5F}" dt="2023-03-02T08:35:42.716" v="7" actId="13926"/>
          <ac:graphicFrameMkLst>
            <pc:docMk/>
            <pc:sldMk cId="2587336990" sldId="273"/>
            <ac:graphicFrameMk id="12" creationId="{E473F6CE-70E7-45F4-AFCC-5E9345A4FB8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93A0D-E6A4-405C-A18F-742DAD6D301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9AFC956-DBF6-46BE-8AA6-4235015F4A44}">
      <dgm:prSet phldrT="[Text]" custT="1"/>
      <dgm:spPr/>
      <dgm:t>
        <a:bodyPr/>
        <a:lstStyle/>
        <a:p>
          <a:r>
            <a:rPr lang="ca-ES" sz="1000" dirty="0">
              <a:latin typeface="Arial" panose="020B0604020202020204" pitchFamily="34" charset="0"/>
              <a:cs typeface="Arial" panose="020B0604020202020204" pitchFamily="34" charset="0"/>
            </a:rPr>
            <a:t>Pas 1</a:t>
          </a:r>
        </a:p>
      </dgm:t>
    </dgm:pt>
    <dgm:pt modelId="{E59BE261-470E-4645-8ED8-79350C34AD3E}" type="parTrans" cxnId="{5A05901E-5DC5-4386-9EDC-FF7AFE0175E3}">
      <dgm:prSet/>
      <dgm:spPr/>
      <dgm:t>
        <a:bodyPr/>
        <a:lstStyle/>
        <a:p>
          <a:endParaRPr lang="ca-ES"/>
        </a:p>
      </dgm:t>
    </dgm:pt>
    <dgm:pt modelId="{94F6F5E1-2BB6-440F-96B5-AA63D14A66E6}" type="sibTrans" cxnId="{5A05901E-5DC5-4386-9EDC-FF7AFE0175E3}">
      <dgm:prSet/>
      <dgm:spPr/>
      <dgm:t>
        <a:bodyPr/>
        <a:lstStyle/>
        <a:p>
          <a:endParaRPr lang="ca-ES"/>
        </a:p>
      </dgm:t>
    </dgm:pt>
    <dgm:pt modelId="{BF38B527-56F5-4B0A-97DF-377830A03C58}">
      <dgm:prSet phldrT="[Text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a-ES" sz="1100" b="1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ca-ES" sz="1000" b="1" dirty="0">
              <a:latin typeface="Arial" panose="020B0604020202020204" pitchFamily="34" charset="0"/>
              <a:cs typeface="Arial" panose="020B0604020202020204" pitchFamily="34" charset="0"/>
            </a:rPr>
            <a:t>Enviament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a-ES" sz="1000" b="1" dirty="0">
              <a:latin typeface="Arial" panose="020B0604020202020204" pitchFamily="34" charset="0"/>
              <a:cs typeface="Arial" panose="020B0604020202020204" pitchFamily="34" charset="0"/>
            </a:rPr>
            <a:t>de proposta </a:t>
          </a:r>
        </a:p>
      </dgm:t>
    </dgm:pt>
    <dgm:pt modelId="{5DB49608-425C-4AC0-8958-669DFC95989E}" type="parTrans" cxnId="{6B0C5CC8-60C8-4410-B07C-FE8970DC0B8E}">
      <dgm:prSet/>
      <dgm:spPr/>
      <dgm:t>
        <a:bodyPr/>
        <a:lstStyle/>
        <a:p>
          <a:endParaRPr lang="ca-ES"/>
        </a:p>
      </dgm:t>
    </dgm:pt>
    <dgm:pt modelId="{162473FF-C15A-4CD6-A51D-382B251845AB}" type="sibTrans" cxnId="{6B0C5CC8-60C8-4410-B07C-FE8970DC0B8E}">
      <dgm:prSet/>
      <dgm:spPr/>
      <dgm:t>
        <a:bodyPr/>
        <a:lstStyle/>
        <a:p>
          <a:endParaRPr lang="ca-ES"/>
        </a:p>
      </dgm:t>
    </dgm:pt>
    <dgm:pt modelId="{6996ABF7-D822-44E3-BDD0-A9BC6405E861}">
      <dgm:prSet phldrT="[Text]" custT="1"/>
      <dgm:spPr/>
      <dgm:t>
        <a:bodyPr/>
        <a:lstStyle/>
        <a:p>
          <a:r>
            <a:rPr lang="ca-ES" sz="1000" dirty="0">
              <a:latin typeface="Arial" panose="020B0604020202020204" pitchFamily="34" charset="0"/>
              <a:cs typeface="Arial" panose="020B0604020202020204" pitchFamily="34" charset="0"/>
            </a:rPr>
            <a:t>Pas 2</a:t>
          </a:r>
        </a:p>
      </dgm:t>
    </dgm:pt>
    <dgm:pt modelId="{282BFCBD-C3AB-44BB-A166-F2DA72451CD8}" type="parTrans" cxnId="{30E88E1B-E9FE-4A7C-B6F1-3BB6149FC428}">
      <dgm:prSet/>
      <dgm:spPr/>
      <dgm:t>
        <a:bodyPr/>
        <a:lstStyle/>
        <a:p>
          <a:endParaRPr lang="ca-ES"/>
        </a:p>
      </dgm:t>
    </dgm:pt>
    <dgm:pt modelId="{EC4DDBE9-86AE-42F0-BD85-1E9427BD4926}" type="sibTrans" cxnId="{30E88E1B-E9FE-4A7C-B6F1-3BB6149FC428}">
      <dgm:prSet/>
      <dgm:spPr/>
      <dgm:t>
        <a:bodyPr/>
        <a:lstStyle/>
        <a:p>
          <a:endParaRPr lang="ca-ES"/>
        </a:p>
      </dgm:t>
    </dgm:pt>
    <dgm:pt modelId="{01649D17-8CB8-4ADA-9401-216F86EB51D1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ca-ES" b="1" dirty="0">
              <a:latin typeface="Arial" panose="020B0604020202020204" pitchFamily="34" charset="0"/>
              <a:cs typeface="Arial" panose="020B0604020202020204" pitchFamily="34" charset="0"/>
            </a:rPr>
            <a:t>Sol·licitud d’informes i validacions corresponents </a:t>
          </a:r>
        </a:p>
      </dgm:t>
    </dgm:pt>
    <dgm:pt modelId="{8DE1AEF9-A948-4C24-8B8D-19C5197E1B17}" type="parTrans" cxnId="{11962B44-6CB6-4FC2-BEC1-83F1F63DFB13}">
      <dgm:prSet/>
      <dgm:spPr/>
      <dgm:t>
        <a:bodyPr/>
        <a:lstStyle/>
        <a:p>
          <a:endParaRPr lang="ca-ES"/>
        </a:p>
      </dgm:t>
    </dgm:pt>
    <dgm:pt modelId="{D53FA93A-90C9-4F61-83E6-D333D95E58B5}" type="sibTrans" cxnId="{11962B44-6CB6-4FC2-BEC1-83F1F63DFB13}">
      <dgm:prSet/>
      <dgm:spPr/>
      <dgm:t>
        <a:bodyPr/>
        <a:lstStyle/>
        <a:p>
          <a:endParaRPr lang="ca-ES"/>
        </a:p>
      </dgm:t>
    </dgm:pt>
    <dgm:pt modelId="{890B4B07-0B14-44CA-A02C-018F67AA4E79}">
      <dgm:prSet phldrT="[Text]" custT="1"/>
      <dgm:spPr/>
      <dgm:t>
        <a:bodyPr/>
        <a:lstStyle/>
        <a:p>
          <a:r>
            <a:rPr lang="ca-ES" sz="1000" dirty="0">
              <a:latin typeface="Arial" panose="020B0604020202020204" pitchFamily="34" charset="0"/>
              <a:cs typeface="Arial" panose="020B0604020202020204" pitchFamily="34" charset="0"/>
            </a:rPr>
            <a:t>Pas 3</a:t>
          </a:r>
        </a:p>
      </dgm:t>
    </dgm:pt>
    <dgm:pt modelId="{F82B857B-E613-4551-A997-DE7DF3ADBD86}" type="parTrans" cxnId="{9603A10B-6393-4222-8C51-A1A3FEFB9B21}">
      <dgm:prSet/>
      <dgm:spPr/>
      <dgm:t>
        <a:bodyPr/>
        <a:lstStyle/>
        <a:p>
          <a:endParaRPr lang="ca-ES"/>
        </a:p>
      </dgm:t>
    </dgm:pt>
    <dgm:pt modelId="{09AA6883-80FB-421C-B7B6-B69DE835CA43}" type="sibTrans" cxnId="{9603A10B-6393-4222-8C51-A1A3FEFB9B21}">
      <dgm:prSet/>
      <dgm:spPr/>
      <dgm:t>
        <a:bodyPr/>
        <a:lstStyle/>
        <a:p>
          <a:endParaRPr lang="ca-ES"/>
        </a:p>
      </dgm:t>
    </dgm:pt>
    <dgm:pt modelId="{121EE92F-733D-49A0-9EEB-B748EC9616F0}">
      <dgm:prSet phldrT="[Text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ca-ES" sz="900" b="1" noProof="0" dirty="0">
              <a:latin typeface="Arial" panose="020B0604020202020204" pitchFamily="34" charset="0"/>
              <a:cs typeface="Arial" panose="020B0604020202020204" pitchFamily="34" charset="0"/>
            </a:rPr>
            <a:t>Certificat d’assumpció de compromisos</a:t>
          </a:r>
          <a:endParaRPr lang="ca-ES" sz="900" b="1" noProof="0" dirty="0"/>
        </a:p>
      </dgm:t>
    </dgm:pt>
    <dgm:pt modelId="{49D4ED47-6DE3-49BB-8869-AAEBC7FE7634}" type="parTrans" cxnId="{1EEA2593-2CCB-4C17-AD2E-90C7940DD5B8}">
      <dgm:prSet/>
      <dgm:spPr/>
      <dgm:t>
        <a:bodyPr/>
        <a:lstStyle/>
        <a:p>
          <a:endParaRPr lang="ca-ES"/>
        </a:p>
      </dgm:t>
    </dgm:pt>
    <dgm:pt modelId="{E442B6C4-C289-4B36-9192-33414BAEF88A}" type="sibTrans" cxnId="{1EEA2593-2CCB-4C17-AD2E-90C7940DD5B8}">
      <dgm:prSet/>
      <dgm:spPr/>
      <dgm:t>
        <a:bodyPr/>
        <a:lstStyle/>
        <a:p>
          <a:endParaRPr lang="ca-ES"/>
        </a:p>
      </dgm:t>
    </dgm:pt>
    <dgm:pt modelId="{81AB8B93-0E20-47A2-82F6-42D0C1CCC33C}" type="pres">
      <dgm:prSet presAssocID="{41893A0D-E6A4-405C-A18F-742DAD6D3011}" presName="theList" presStyleCnt="0">
        <dgm:presLayoutVars>
          <dgm:dir/>
          <dgm:animLvl val="lvl"/>
          <dgm:resizeHandles val="exact"/>
        </dgm:presLayoutVars>
      </dgm:prSet>
      <dgm:spPr/>
    </dgm:pt>
    <dgm:pt modelId="{64EC47EC-193C-426C-9D2A-67C59B208E33}" type="pres">
      <dgm:prSet presAssocID="{F9AFC956-DBF6-46BE-8AA6-4235015F4A44}" presName="compNode" presStyleCnt="0"/>
      <dgm:spPr/>
    </dgm:pt>
    <dgm:pt modelId="{8110F9BE-2C0F-4E12-B30E-663CD241FDE1}" type="pres">
      <dgm:prSet presAssocID="{F9AFC956-DBF6-46BE-8AA6-4235015F4A44}" presName="noGeometry" presStyleCnt="0"/>
      <dgm:spPr/>
    </dgm:pt>
    <dgm:pt modelId="{DBDF6E88-1DAB-45D5-A9C2-554010E9C550}" type="pres">
      <dgm:prSet presAssocID="{F9AFC956-DBF6-46BE-8AA6-4235015F4A44}" presName="childTextVisible" presStyleLbl="bgAccFollowNode1" presStyleIdx="0" presStyleCnt="3" custScaleX="147508" custScaleY="98655" custLinFactNeighborX="-16215">
        <dgm:presLayoutVars>
          <dgm:bulletEnabled val="1"/>
        </dgm:presLayoutVars>
      </dgm:prSet>
      <dgm:spPr/>
    </dgm:pt>
    <dgm:pt modelId="{6FA3D42D-81D1-4837-8823-385D503CDEF9}" type="pres">
      <dgm:prSet presAssocID="{F9AFC956-DBF6-46BE-8AA6-4235015F4A44}" presName="childTextHidden" presStyleLbl="bgAccFollowNode1" presStyleIdx="0" presStyleCnt="3"/>
      <dgm:spPr/>
    </dgm:pt>
    <dgm:pt modelId="{A1A7AC40-DAC5-4BB1-B6D7-D194711A59FB}" type="pres">
      <dgm:prSet presAssocID="{F9AFC956-DBF6-46BE-8AA6-4235015F4A44}" presName="parentText" presStyleLbl="node1" presStyleIdx="0" presStyleCnt="3" custLinFactNeighborX="-3949">
        <dgm:presLayoutVars>
          <dgm:chMax val="1"/>
          <dgm:bulletEnabled val="1"/>
        </dgm:presLayoutVars>
      </dgm:prSet>
      <dgm:spPr/>
    </dgm:pt>
    <dgm:pt modelId="{A6EF642A-024F-4376-ABA3-66CD542F0333}" type="pres">
      <dgm:prSet presAssocID="{F9AFC956-DBF6-46BE-8AA6-4235015F4A44}" presName="aSpace" presStyleCnt="0"/>
      <dgm:spPr/>
    </dgm:pt>
    <dgm:pt modelId="{93F524BB-E231-463C-BBC1-97491579128E}" type="pres">
      <dgm:prSet presAssocID="{6996ABF7-D822-44E3-BDD0-A9BC6405E861}" presName="compNode" presStyleCnt="0"/>
      <dgm:spPr/>
    </dgm:pt>
    <dgm:pt modelId="{7AF2B241-6E46-4DDC-AA6A-03A081B355BF}" type="pres">
      <dgm:prSet presAssocID="{6996ABF7-D822-44E3-BDD0-A9BC6405E861}" presName="noGeometry" presStyleCnt="0"/>
      <dgm:spPr/>
    </dgm:pt>
    <dgm:pt modelId="{7B00168D-A815-403B-A048-ACA1C7BAC92F}" type="pres">
      <dgm:prSet presAssocID="{6996ABF7-D822-44E3-BDD0-A9BC6405E861}" presName="childTextVisible" presStyleLbl="bgAccFollowNode1" presStyleIdx="1" presStyleCnt="3" custScaleX="119123" custScaleY="111838" custLinFactNeighborX="-1406" custLinFactNeighborY="804">
        <dgm:presLayoutVars>
          <dgm:bulletEnabled val="1"/>
        </dgm:presLayoutVars>
      </dgm:prSet>
      <dgm:spPr/>
    </dgm:pt>
    <dgm:pt modelId="{BAB3BBB9-2F82-4F16-AAD6-D7AEFCFD1209}" type="pres">
      <dgm:prSet presAssocID="{6996ABF7-D822-44E3-BDD0-A9BC6405E861}" presName="childTextHidden" presStyleLbl="bgAccFollowNode1" presStyleIdx="1" presStyleCnt="3"/>
      <dgm:spPr/>
    </dgm:pt>
    <dgm:pt modelId="{7997CA7D-6CA5-46F6-88F2-A02EDE1987C1}" type="pres">
      <dgm:prSet presAssocID="{6996ABF7-D822-44E3-BDD0-A9BC6405E861}" presName="parentText" presStyleLbl="node1" presStyleIdx="1" presStyleCnt="3" custLinFactNeighborX="-35150" custLinFactNeighborY="0">
        <dgm:presLayoutVars>
          <dgm:chMax val="1"/>
          <dgm:bulletEnabled val="1"/>
        </dgm:presLayoutVars>
      </dgm:prSet>
      <dgm:spPr/>
    </dgm:pt>
    <dgm:pt modelId="{18DF26E7-0560-4D36-AD90-294BDBF479D8}" type="pres">
      <dgm:prSet presAssocID="{6996ABF7-D822-44E3-BDD0-A9BC6405E861}" presName="aSpace" presStyleCnt="0"/>
      <dgm:spPr/>
    </dgm:pt>
    <dgm:pt modelId="{6D2E23B5-1281-410B-8CF3-AA66B53FE492}" type="pres">
      <dgm:prSet presAssocID="{890B4B07-0B14-44CA-A02C-018F67AA4E79}" presName="compNode" presStyleCnt="0"/>
      <dgm:spPr/>
    </dgm:pt>
    <dgm:pt modelId="{C228F4D4-472F-463C-9D53-1A7C3834B34F}" type="pres">
      <dgm:prSet presAssocID="{890B4B07-0B14-44CA-A02C-018F67AA4E79}" presName="noGeometry" presStyleCnt="0"/>
      <dgm:spPr/>
    </dgm:pt>
    <dgm:pt modelId="{287A14E2-4110-42BC-9635-B65A312BC8F5}" type="pres">
      <dgm:prSet presAssocID="{890B4B07-0B14-44CA-A02C-018F67AA4E79}" presName="childTextVisible" presStyleLbl="bgAccFollowNode1" presStyleIdx="2" presStyleCnt="3" custScaleX="131387" custScaleY="117352">
        <dgm:presLayoutVars>
          <dgm:bulletEnabled val="1"/>
        </dgm:presLayoutVars>
      </dgm:prSet>
      <dgm:spPr/>
    </dgm:pt>
    <dgm:pt modelId="{0D9081B1-DB94-42B9-97DE-67128E359A9E}" type="pres">
      <dgm:prSet presAssocID="{890B4B07-0B14-44CA-A02C-018F67AA4E79}" presName="childTextHidden" presStyleLbl="bgAccFollowNode1" presStyleIdx="2" presStyleCnt="3"/>
      <dgm:spPr/>
    </dgm:pt>
    <dgm:pt modelId="{EA8ABF21-0413-414B-A947-C6A686B89BF7}" type="pres">
      <dgm:prSet presAssocID="{890B4B07-0B14-44CA-A02C-018F67AA4E79}" presName="parentText" presStyleLbl="node1" presStyleIdx="2" presStyleCnt="3" custLinFactNeighborX="-37580" custLinFactNeighborY="0">
        <dgm:presLayoutVars>
          <dgm:chMax val="1"/>
          <dgm:bulletEnabled val="1"/>
        </dgm:presLayoutVars>
      </dgm:prSet>
      <dgm:spPr/>
    </dgm:pt>
  </dgm:ptLst>
  <dgm:cxnLst>
    <dgm:cxn modelId="{9603A10B-6393-4222-8C51-A1A3FEFB9B21}" srcId="{41893A0D-E6A4-405C-A18F-742DAD6D3011}" destId="{890B4B07-0B14-44CA-A02C-018F67AA4E79}" srcOrd="2" destOrd="0" parTransId="{F82B857B-E613-4551-A997-DE7DF3ADBD86}" sibTransId="{09AA6883-80FB-421C-B7B6-B69DE835CA43}"/>
    <dgm:cxn modelId="{251EDA14-02AD-46D3-8259-FDBE5517AAA0}" type="presOf" srcId="{121EE92F-733D-49A0-9EEB-B748EC9616F0}" destId="{287A14E2-4110-42BC-9635-B65A312BC8F5}" srcOrd="0" destOrd="0" presId="urn:microsoft.com/office/officeart/2005/8/layout/hProcess6"/>
    <dgm:cxn modelId="{30E88E1B-E9FE-4A7C-B6F1-3BB6149FC428}" srcId="{41893A0D-E6A4-405C-A18F-742DAD6D3011}" destId="{6996ABF7-D822-44E3-BDD0-A9BC6405E861}" srcOrd="1" destOrd="0" parTransId="{282BFCBD-C3AB-44BB-A166-F2DA72451CD8}" sibTransId="{EC4DDBE9-86AE-42F0-BD85-1E9427BD4926}"/>
    <dgm:cxn modelId="{5A05901E-5DC5-4386-9EDC-FF7AFE0175E3}" srcId="{41893A0D-E6A4-405C-A18F-742DAD6D3011}" destId="{F9AFC956-DBF6-46BE-8AA6-4235015F4A44}" srcOrd="0" destOrd="0" parTransId="{E59BE261-470E-4645-8ED8-79350C34AD3E}" sibTransId="{94F6F5E1-2BB6-440F-96B5-AA63D14A66E6}"/>
    <dgm:cxn modelId="{92947230-7EFB-47C0-9F2C-EA22441E811B}" type="presOf" srcId="{890B4B07-0B14-44CA-A02C-018F67AA4E79}" destId="{EA8ABF21-0413-414B-A947-C6A686B89BF7}" srcOrd="0" destOrd="0" presId="urn:microsoft.com/office/officeart/2005/8/layout/hProcess6"/>
    <dgm:cxn modelId="{11962B44-6CB6-4FC2-BEC1-83F1F63DFB13}" srcId="{6996ABF7-D822-44E3-BDD0-A9BC6405E861}" destId="{01649D17-8CB8-4ADA-9401-216F86EB51D1}" srcOrd="0" destOrd="0" parTransId="{8DE1AEF9-A948-4C24-8B8D-19C5197E1B17}" sibTransId="{D53FA93A-90C9-4F61-83E6-D333D95E58B5}"/>
    <dgm:cxn modelId="{1EEA2593-2CCB-4C17-AD2E-90C7940DD5B8}" srcId="{890B4B07-0B14-44CA-A02C-018F67AA4E79}" destId="{121EE92F-733D-49A0-9EEB-B748EC9616F0}" srcOrd="0" destOrd="0" parTransId="{49D4ED47-6DE3-49BB-8869-AAEBC7FE7634}" sibTransId="{E442B6C4-C289-4B36-9192-33414BAEF88A}"/>
    <dgm:cxn modelId="{9A851497-9342-4B12-84B5-86CFA899691A}" type="presOf" srcId="{6996ABF7-D822-44E3-BDD0-A9BC6405E861}" destId="{7997CA7D-6CA5-46F6-88F2-A02EDE1987C1}" srcOrd="0" destOrd="0" presId="urn:microsoft.com/office/officeart/2005/8/layout/hProcess6"/>
    <dgm:cxn modelId="{5829369A-096A-4B6E-8E7C-B1BA46102BB2}" type="presOf" srcId="{BF38B527-56F5-4B0A-97DF-377830A03C58}" destId="{6FA3D42D-81D1-4837-8823-385D503CDEF9}" srcOrd="1" destOrd="0" presId="urn:microsoft.com/office/officeart/2005/8/layout/hProcess6"/>
    <dgm:cxn modelId="{421B6BB3-77B6-43AD-97FB-7EC3C87A98FC}" type="presOf" srcId="{01649D17-8CB8-4ADA-9401-216F86EB51D1}" destId="{BAB3BBB9-2F82-4F16-AAD6-D7AEFCFD1209}" srcOrd="1" destOrd="0" presId="urn:microsoft.com/office/officeart/2005/8/layout/hProcess6"/>
    <dgm:cxn modelId="{34761DB4-17EA-44BC-A689-42933541F3CF}" type="presOf" srcId="{41893A0D-E6A4-405C-A18F-742DAD6D3011}" destId="{81AB8B93-0E20-47A2-82F6-42D0C1CCC33C}" srcOrd="0" destOrd="0" presId="urn:microsoft.com/office/officeart/2005/8/layout/hProcess6"/>
    <dgm:cxn modelId="{5A4302C5-4D1F-4F29-A8C4-871659364562}" type="presOf" srcId="{121EE92F-733D-49A0-9EEB-B748EC9616F0}" destId="{0D9081B1-DB94-42B9-97DE-67128E359A9E}" srcOrd="1" destOrd="0" presId="urn:microsoft.com/office/officeart/2005/8/layout/hProcess6"/>
    <dgm:cxn modelId="{6B0C5CC8-60C8-4410-B07C-FE8970DC0B8E}" srcId="{F9AFC956-DBF6-46BE-8AA6-4235015F4A44}" destId="{BF38B527-56F5-4B0A-97DF-377830A03C58}" srcOrd="0" destOrd="0" parTransId="{5DB49608-425C-4AC0-8958-669DFC95989E}" sibTransId="{162473FF-C15A-4CD6-A51D-382B251845AB}"/>
    <dgm:cxn modelId="{FECB6ECB-ECA0-46D5-9FBC-7DCCF872AE9F}" type="presOf" srcId="{01649D17-8CB8-4ADA-9401-216F86EB51D1}" destId="{7B00168D-A815-403B-A048-ACA1C7BAC92F}" srcOrd="0" destOrd="0" presId="urn:microsoft.com/office/officeart/2005/8/layout/hProcess6"/>
    <dgm:cxn modelId="{1B34D5CB-C000-41E1-90F4-D183654524DA}" type="presOf" srcId="{F9AFC956-DBF6-46BE-8AA6-4235015F4A44}" destId="{A1A7AC40-DAC5-4BB1-B6D7-D194711A59FB}" srcOrd="0" destOrd="0" presId="urn:microsoft.com/office/officeart/2005/8/layout/hProcess6"/>
    <dgm:cxn modelId="{B833DCF9-C804-487A-A819-32A22FA479C0}" type="presOf" srcId="{BF38B527-56F5-4B0A-97DF-377830A03C58}" destId="{DBDF6E88-1DAB-45D5-A9C2-554010E9C550}" srcOrd="0" destOrd="0" presId="urn:microsoft.com/office/officeart/2005/8/layout/hProcess6"/>
    <dgm:cxn modelId="{76C5B1D4-BA24-4AA8-B62F-A7F512E048E6}" type="presParOf" srcId="{81AB8B93-0E20-47A2-82F6-42D0C1CCC33C}" destId="{64EC47EC-193C-426C-9D2A-67C59B208E33}" srcOrd="0" destOrd="0" presId="urn:microsoft.com/office/officeart/2005/8/layout/hProcess6"/>
    <dgm:cxn modelId="{FA2D20A0-9425-4744-ACD7-E847BE1374BB}" type="presParOf" srcId="{64EC47EC-193C-426C-9D2A-67C59B208E33}" destId="{8110F9BE-2C0F-4E12-B30E-663CD241FDE1}" srcOrd="0" destOrd="0" presId="urn:microsoft.com/office/officeart/2005/8/layout/hProcess6"/>
    <dgm:cxn modelId="{40D35782-B524-45B9-969F-84AA4B855DB9}" type="presParOf" srcId="{64EC47EC-193C-426C-9D2A-67C59B208E33}" destId="{DBDF6E88-1DAB-45D5-A9C2-554010E9C550}" srcOrd="1" destOrd="0" presId="urn:microsoft.com/office/officeart/2005/8/layout/hProcess6"/>
    <dgm:cxn modelId="{93E23708-58AF-42E9-839B-65EC6765FFC2}" type="presParOf" srcId="{64EC47EC-193C-426C-9D2A-67C59B208E33}" destId="{6FA3D42D-81D1-4837-8823-385D503CDEF9}" srcOrd="2" destOrd="0" presId="urn:microsoft.com/office/officeart/2005/8/layout/hProcess6"/>
    <dgm:cxn modelId="{8BF5CE12-6B7B-4711-8F6C-A7F181F0F780}" type="presParOf" srcId="{64EC47EC-193C-426C-9D2A-67C59B208E33}" destId="{A1A7AC40-DAC5-4BB1-B6D7-D194711A59FB}" srcOrd="3" destOrd="0" presId="urn:microsoft.com/office/officeart/2005/8/layout/hProcess6"/>
    <dgm:cxn modelId="{79571605-B4CF-4747-BAE0-07C65D0F32AE}" type="presParOf" srcId="{81AB8B93-0E20-47A2-82F6-42D0C1CCC33C}" destId="{A6EF642A-024F-4376-ABA3-66CD542F0333}" srcOrd="1" destOrd="0" presId="urn:microsoft.com/office/officeart/2005/8/layout/hProcess6"/>
    <dgm:cxn modelId="{EFD615BD-5262-49C7-AD3A-57B95D41D0A8}" type="presParOf" srcId="{81AB8B93-0E20-47A2-82F6-42D0C1CCC33C}" destId="{93F524BB-E231-463C-BBC1-97491579128E}" srcOrd="2" destOrd="0" presId="urn:microsoft.com/office/officeart/2005/8/layout/hProcess6"/>
    <dgm:cxn modelId="{41943E13-5549-4F9D-B3C8-2FB69E72C7CE}" type="presParOf" srcId="{93F524BB-E231-463C-BBC1-97491579128E}" destId="{7AF2B241-6E46-4DDC-AA6A-03A081B355BF}" srcOrd="0" destOrd="0" presId="urn:microsoft.com/office/officeart/2005/8/layout/hProcess6"/>
    <dgm:cxn modelId="{5E7C21BD-36B6-4BCC-B324-80DEA3AEFF46}" type="presParOf" srcId="{93F524BB-E231-463C-BBC1-97491579128E}" destId="{7B00168D-A815-403B-A048-ACA1C7BAC92F}" srcOrd="1" destOrd="0" presId="urn:microsoft.com/office/officeart/2005/8/layout/hProcess6"/>
    <dgm:cxn modelId="{DBAAC675-C904-4274-B765-843369A4EB8B}" type="presParOf" srcId="{93F524BB-E231-463C-BBC1-97491579128E}" destId="{BAB3BBB9-2F82-4F16-AAD6-D7AEFCFD1209}" srcOrd="2" destOrd="0" presId="urn:microsoft.com/office/officeart/2005/8/layout/hProcess6"/>
    <dgm:cxn modelId="{D44F54FF-26A6-4DB9-A326-5655951C1808}" type="presParOf" srcId="{93F524BB-E231-463C-BBC1-97491579128E}" destId="{7997CA7D-6CA5-46F6-88F2-A02EDE1987C1}" srcOrd="3" destOrd="0" presId="urn:microsoft.com/office/officeart/2005/8/layout/hProcess6"/>
    <dgm:cxn modelId="{2E0E0DE9-9E08-4031-8120-B20CF84556BA}" type="presParOf" srcId="{81AB8B93-0E20-47A2-82F6-42D0C1CCC33C}" destId="{18DF26E7-0560-4D36-AD90-294BDBF479D8}" srcOrd="3" destOrd="0" presId="urn:microsoft.com/office/officeart/2005/8/layout/hProcess6"/>
    <dgm:cxn modelId="{B4A9BF35-DCC2-4D1F-A592-C8FC943795B0}" type="presParOf" srcId="{81AB8B93-0E20-47A2-82F6-42D0C1CCC33C}" destId="{6D2E23B5-1281-410B-8CF3-AA66B53FE492}" srcOrd="4" destOrd="0" presId="urn:microsoft.com/office/officeart/2005/8/layout/hProcess6"/>
    <dgm:cxn modelId="{258E19CA-5D17-4B44-BD0A-58A812FCFE1D}" type="presParOf" srcId="{6D2E23B5-1281-410B-8CF3-AA66B53FE492}" destId="{C228F4D4-472F-463C-9D53-1A7C3834B34F}" srcOrd="0" destOrd="0" presId="urn:microsoft.com/office/officeart/2005/8/layout/hProcess6"/>
    <dgm:cxn modelId="{6ED2F40F-D7EA-45A3-9D0E-7959C74C7135}" type="presParOf" srcId="{6D2E23B5-1281-410B-8CF3-AA66B53FE492}" destId="{287A14E2-4110-42BC-9635-B65A312BC8F5}" srcOrd="1" destOrd="0" presId="urn:microsoft.com/office/officeart/2005/8/layout/hProcess6"/>
    <dgm:cxn modelId="{076D5EA1-7241-4462-8528-16CBCFCC842E}" type="presParOf" srcId="{6D2E23B5-1281-410B-8CF3-AA66B53FE492}" destId="{0D9081B1-DB94-42B9-97DE-67128E359A9E}" srcOrd="2" destOrd="0" presId="urn:microsoft.com/office/officeart/2005/8/layout/hProcess6"/>
    <dgm:cxn modelId="{E45E0E04-7BCD-4567-878F-4FAC5E4B4089}" type="presParOf" srcId="{6D2E23B5-1281-410B-8CF3-AA66B53FE492}" destId="{EA8ABF21-0413-414B-A947-C6A686B89BF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93A0D-E6A4-405C-A18F-742DAD6D301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9AFC956-DBF6-46BE-8AA6-4235015F4A44}">
      <dgm:prSet phldrT="[Text]" custT="1"/>
      <dgm:spPr/>
      <dgm:t>
        <a:bodyPr/>
        <a:lstStyle/>
        <a:p>
          <a:r>
            <a:rPr lang="ca-ES" sz="1200" dirty="0">
              <a:latin typeface="Arial" panose="020B0604020202020204" pitchFamily="34" charset="0"/>
              <a:cs typeface="Arial" panose="020B0604020202020204" pitchFamily="34" charset="0"/>
            </a:rPr>
            <a:t>Pas 4 </a:t>
          </a:r>
        </a:p>
      </dgm:t>
    </dgm:pt>
    <dgm:pt modelId="{E59BE261-470E-4645-8ED8-79350C34AD3E}" type="parTrans" cxnId="{5A05901E-5DC5-4386-9EDC-FF7AFE0175E3}">
      <dgm:prSet/>
      <dgm:spPr/>
      <dgm:t>
        <a:bodyPr/>
        <a:lstStyle/>
        <a:p>
          <a:endParaRPr lang="ca-ES"/>
        </a:p>
      </dgm:t>
    </dgm:pt>
    <dgm:pt modelId="{94F6F5E1-2BB6-440F-96B5-AA63D14A66E6}" type="sibTrans" cxnId="{5A05901E-5DC5-4386-9EDC-FF7AFE0175E3}">
      <dgm:prSet/>
      <dgm:spPr/>
      <dgm:t>
        <a:bodyPr/>
        <a:lstStyle/>
        <a:p>
          <a:endParaRPr lang="ca-ES"/>
        </a:p>
      </dgm:t>
    </dgm:pt>
    <dgm:pt modelId="{BF38B527-56F5-4B0A-97DF-377830A03C58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ca-ES" b="1" dirty="0">
              <a:latin typeface="Arial" panose="020B0604020202020204" pitchFamily="34" charset="0"/>
              <a:cs typeface="Arial" panose="020B0604020202020204" pitchFamily="34" charset="0"/>
            </a:rPr>
            <a:t>Vistiplaus del </a:t>
          </a:r>
          <a:r>
            <a:rPr lang="ca-ES" b="1" dirty="0" err="1">
              <a:latin typeface="Arial" panose="020B0604020202020204" pitchFamily="34" charset="0"/>
              <a:cs typeface="Arial" panose="020B0604020202020204" pitchFamily="34" charset="0"/>
            </a:rPr>
            <a:t>VR</a:t>
          </a:r>
          <a:r>
            <a:rPr lang="ca-ES" b="1" dirty="0">
              <a:latin typeface="Arial" panose="020B0604020202020204" pitchFamily="34" charset="0"/>
              <a:cs typeface="Arial" panose="020B0604020202020204" pitchFamily="34" charset="0"/>
            </a:rPr>
            <a:t> competent</a:t>
          </a:r>
          <a:r>
            <a:rPr lang="ca-ES" dirty="0"/>
            <a:t> </a:t>
          </a:r>
        </a:p>
      </dgm:t>
    </dgm:pt>
    <dgm:pt modelId="{5DB49608-425C-4AC0-8958-669DFC95989E}" type="parTrans" cxnId="{6B0C5CC8-60C8-4410-B07C-FE8970DC0B8E}">
      <dgm:prSet/>
      <dgm:spPr/>
      <dgm:t>
        <a:bodyPr/>
        <a:lstStyle/>
        <a:p>
          <a:endParaRPr lang="ca-ES"/>
        </a:p>
      </dgm:t>
    </dgm:pt>
    <dgm:pt modelId="{162473FF-C15A-4CD6-A51D-382B251845AB}" type="sibTrans" cxnId="{6B0C5CC8-60C8-4410-B07C-FE8970DC0B8E}">
      <dgm:prSet/>
      <dgm:spPr/>
      <dgm:t>
        <a:bodyPr/>
        <a:lstStyle/>
        <a:p>
          <a:endParaRPr lang="ca-ES"/>
        </a:p>
      </dgm:t>
    </dgm:pt>
    <dgm:pt modelId="{6996ABF7-D822-44E3-BDD0-A9BC6405E861}">
      <dgm:prSet phldrT="[Text]" custT="1"/>
      <dgm:spPr/>
      <dgm:t>
        <a:bodyPr/>
        <a:lstStyle/>
        <a:p>
          <a:r>
            <a:rPr lang="ca-ES" sz="1100" dirty="0">
              <a:latin typeface="Arial" panose="020B0604020202020204" pitchFamily="34" charset="0"/>
              <a:cs typeface="Arial" panose="020B0604020202020204" pitchFamily="34" charset="0"/>
            </a:rPr>
            <a:t>Pas 5</a:t>
          </a:r>
        </a:p>
      </dgm:t>
    </dgm:pt>
    <dgm:pt modelId="{282BFCBD-C3AB-44BB-A166-F2DA72451CD8}" type="parTrans" cxnId="{30E88E1B-E9FE-4A7C-B6F1-3BB6149FC428}">
      <dgm:prSet/>
      <dgm:spPr/>
      <dgm:t>
        <a:bodyPr/>
        <a:lstStyle/>
        <a:p>
          <a:endParaRPr lang="ca-ES"/>
        </a:p>
      </dgm:t>
    </dgm:pt>
    <dgm:pt modelId="{EC4DDBE9-86AE-42F0-BD85-1E9427BD4926}" type="sibTrans" cxnId="{30E88E1B-E9FE-4A7C-B6F1-3BB6149FC428}">
      <dgm:prSet/>
      <dgm:spPr/>
      <dgm:t>
        <a:bodyPr/>
        <a:lstStyle/>
        <a:p>
          <a:endParaRPr lang="ca-ES"/>
        </a:p>
      </dgm:t>
    </dgm:pt>
    <dgm:pt modelId="{01649D17-8CB8-4ADA-9401-216F86EB51D1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ca-ES" sz="900" b="1" dirty="0">
              <a:latin typeface="Arial" panose="020B0604020202020204" pitchFamily="34" charset="0"/>
              <a:cs typeface="Arial" panose="020B0604020202020204" pitchFamily="34" charset="0"/>
            </a:rPr>
            <a:t>Autorització del gerent/a</a:t>
          </a:r>
        </a:p>
      </dgm:t>
    </dgm:pt>
    <dgm:pt modelId="{8DE1AEF9-A948-4C24-8B8D-19C5197E1B17}" type="parTrans" cxnId="{11962B44-6CB6-4FC2-BEC1-83F1F63DFB13}">
      <dgm:prSet/>
      <dgm:spPr/>
      <dgm:t>
        <a:bodyPr/>
        <a:lstStyle/>
        <a:p>
          <a:endParaRPr lang="ca-ES"/>
        </a:p>
      </dgm:t>
    </dgm:pt>
    <dgm:pt modelId="{D53FA93A-90C9-4F61-83E6-D333D95E58B5}" type="sibTrans" cxnId="{11962B44-6CB6-4FC2-BEC1-83F1F63DFB13}">
      <dgm:prSet/>
      <dgm:spPr/>
      <dgm:t>
        <a:bodyPr/>
        <a:lstStyle/>
        <a:p>
          <a:endParaRPr lang="ca-ES"/>
        </a:p>
      </dgm:t>
    </dgm:pt>
    <dgm:pt modelId="{890B4B07-0B14-44CA-A02C-018F67AA4E79}">
      <dgm:prSet phldrT="[Text]"/>
      <dgm:spPr/>
      <dgm:t>
        <a:bodyPr/>
        <a:lstStyle/>
        <a:p>
          <a:r>
            <a:rPr lang="ca-ES" dirty="0"/>
            <a:t>Pas 7</a:t>
          </a:r>
        </a:p>
      </dgm:t>
    </dgm:pt>
    <dgm:pt modelId="{F82B857B-E613-4551-A997-DE7DF3ADBD86}" type="parTrans" cxnId="{9603A10B-6393-4222-8C51-A1A3FEFB9B21}">
      <dgm:prSet/>
      <dgm:spPr/>
      <dgm:t>
        <a:bodyPr/>
        <a:lstStyle/>
        <a:p>
          <a:endParaRPr lang="ca-ES"/>
        </a:p>
      </dgm:t>
    </dgm:pt>
    <dgm:pt modelId="{09AA6883-80FB-421C-B7B6-B69DE835CA43}" type="sibTrans" cxnId="{9603A10B-6393-4222-8C51-A1A3FEFB9B21}">
      <dgm:prSet/>
      <dgm:spPr/>
      <dgm:t>
        <a:bodyPr/>
        <a:lstStyle/>
        <a:p>
          <a:endParaRPr lang="ca-ES"/>
        </a:p>
      </dgm:t>
    </dgm:pt>
    <dgm:pt modelId="{121EE92F-733D-49A0-9EEB-B748EC9616F0}">
      <dgm:prSet phldrT="[Text]" custT="1"/>
      <dgm:spPr>
        <a:solidFill>
          <a:srgbClr val="00B050">
            <a:alpha val="90000"/>
          </a:srgb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ca-ES" sz="1100" b="1" dirty="0">
              <a:latin typeface="Arial" panose="020B0604020202020204" pitchFamily="34" charset="0"/>
              <a:cs typeface="Arial" panose="020B0604020202020204" pitchFamily="34" charset="0"/>
            </a:rPr>
            <a:t>Ratificació i arxivament</a:t>
          </a:r>
        </a:p>
      </dgm:t>
    </dgm:pt>
    <dgm:pt modelId="{49D4ED47-6DE3-49BB-8869-AAEBC7FE7634}" type="parTrans" cxnId="{1EEA2593-2CCB-4C17-AD2E-90C7940DD5B8}">
      <dgm:prSet/>
      <dgm:spPr/>
      <dgm:t>
        <a:bodyPr/>
        <a:lstStyle/>
        <a:p>
          <a:endParaRPr lang="ca-ES"/>
        </a:p>
      </dgm:t>
    </dgm:pt>
    <dgm:pt modelId="{E442B6C4-C289-4B36-9192-33414BAEF88A}" type="sibTrans" cxnId="{1EEA2593-2CCB-4C17-AD2E-90C7940DD5B8}">
      <dgm:prSet/>
      <dgm:spPr/>
      <dgm:t>
        <a:bodyPr/>
        <a:lstStyle/>
        <a:p>
          <a:endParaRPr lang="ca-ES"/>
        </a:p>
      </dgm:t>
    </dgm:pt>
    <dgm:pt modelId="{AC64124E-6FAE-4723-8B9F-0DAB4721C79B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985" tIns="6985" rIns="6985" bIns="6985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Pas 6</a:t>
          </a:r>
        </a:p>
      </dgm:t>
    </dgm:pt>
    <dgm:pt modelId="{5B6F8687-AB64-48E1-8F5D-A62A0C07044B}" type="sibTrans" cxnId="{589170A5-E67D-4026-846E-EA9AF371F53B}">
      <dgm:prSet/>
      <dgm:spPr/>
      <dgm:t>
        <a:bodyPr/>
        <a:lstStyle/>
        <a:p>
          <a:endParaRPr lang="ca-ES"/>
        </a:p>
      </dgm:t>
    </dgm:pt>
    <dgm:pt modelId="{826E201A-5AC1-44A5-B57A-5E51FF9CE9CA}" type="parTrans" cxnId="{589170A5-E67D-4026-846E-EA9AF371F53B}">
      <dgm:prSet/>
      <dgm:spPr/>
      <dgm:t>
        <a:bodyPr/>
        <a:lstStyle/>
        <a:p>
          <a:endParaRPr lang="ca-ES"/>
        </a:p>
      </dgm:t>
    </dgm:pt>
    <dgm:pt modelId="{76309684-3E93-4F18-AB3F-F2D54F19B94C}">
      <dgm:prSet custT="1"/>
      <dgm:spPr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4472C4">
              <a:lumMod val="50000"/>
              <a:alpha val="90000"/>
            </a:srgbClr>
          </a:solidFill>
          <a:prstDash val="solid"/>
          <a:miter lim="800000"/>
        </a:ln>
        <a:effectLst/>
      </dgm:spPr>
      <dgm:t>
        <a:bodyPr spcFirstLastPara="0" vert="horz" wrap="square" lIns="22860" tIns="5715" rIns="11430" bIns="5715" numCol="1" spcCol="1270" anchor="ctr" anchorCtr="0"/>
        <a:lstStyle/>
        <a:p>
          <a:r>
            <a:rPr lang="ca-ES" sz="900" kern="1200" dirty="0"/>
            <a:t> </a:t>
          </a:r>
          <a:r>
            <a:rPr lang="ca-ES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Signatura</a:t>
          </a:r>
        </a:p>
      </dgm:t>
    </dgm:pt>
    <dgm:pt modelId="{956A9B24-08A2-41C9-9228-B36D9BFB9AF2}" type="parTrans" cxnId="{154C1511-1E73-47FA-B668-1A23764D375B}">
      <dgm:prSet/>
      <dgm:spPr/>
      <dgm:t>
        <a:bodyPr/>
        <a:lstStyle/>
        <a:p>
          <a:endParaRPr lang="ca-ES"/>
        </a:p>
      </dgm:t>
    </dgm:pt>
    <dgm:pt modelId="{7F403A1D-D05E-491A-ACCD-9A5A57FC09DB}" type="sibTrans" cxnId="{154C1511-1E73-47FA-B668-1A23764D375B}">
      <dgm:prSet/>
      <dgm:spPr/>
      <dgm:t>
        <a:bodyPr/>
        <a:lstStyle/>
        <a:p>
          <a:endParaRPr lang="ca-ES"/>
        </a:p>
      </dgm:t>
    </dgm:pt>
    <dgm:pt modelId="{81AB8B93-0E20-47A2-82F6-42D0C1CCC33C}" type="pres">
      <dgm:prSet presAssocID="{41893A0D-E6A4-405C-A18F-742DAD6D3011}" presName="theList" presStyleCnt="0">
        <dgm:presLayoutVars>
          <dgm:dir/>
          <dgm:animLvl val="lvl"/>
          <dgm:resizeHandles val="exact"/>
        </dgm:presLayoutVars>
      </dgm:prSet>
      <dgm:spPr/>
    </dgm:pt>
    <dgm:pt modelId="{64EC47EC-193C-426C-9D2A-67C59B208E33}" type="pres">
      <dgm:prSet presAssocID="{F9AFC956-DBF6-46BE-8AA6-4235015F4A44}" presName="compNode" presStyleCnt="0"/>
      <dgm:spPr/>
    </dgm:pt>
    <dgm:pt modelId="{8110F9BE-2C0F-4E12-B30E-663CD241FDE1}" type="pres">
      <dgm:prSet presAssocID="{F9AFC956-DBF6-46BE-8AA6-4235015F4A44}" presName="noGeometry" presStyleCnt="0"/>
      <dgm:spPr/>
    </dgm:pt>
    <dgm:pt modelId="{DBDF6E88-1DAB-45D5-A9C2-554010E9C550}" type="pres">
      <dgm:prSet presAssocID="{F9AFC956-DBF6-46BE-8AA6-4235015F4A44}" presName="childTextVisible" presStyleLbl="bgAccFollowNode1" presStyleIdx="0" presStyleCnt="4" custScaleX="129055" custScaleY="119826" custLinFactNeighborX="18625" custLinFactNeighborY="4917">
        <dgm:presLayoutVars>
          <dgm:bulletEnabled val="1"/>
        </dgm:presLayoutVars>
      </dgm:prSet>
      <dgm:spPr/>
    </dgm:pt>
    <dgm:pt modelId="{6FA3D42D-81D1-4837-8823-385D503CDEF9}" type="pres">
      <dgm:prSet presAssocID="{F9AFC956-DBF6-46BE-8AA6-4235015F4A44}" presName="childTextHidden" presStyleLbl="bgAccFollowNode1" presStyleIdx="0" presStyleCnt="4"/>
      <dgm:spPr/>
    </dgm:pt>
    <dgm:pt modelId="{A1A7AC40-DAC5-4BB1-B6D7-D194711A59FB}" type="pres">
      <dgm:prSet presAssocID="{F9AFC956-DBF6-46BE-8AA6-4235015F4A44}" presName="parentText" presStyleLbl="node1" presStyleIdx="0" presStyleCnt="4" custScaleX="107060" custScaleY="116497" custLinFactNeighborX="29491" custLinFactNeighborY="1">
        <dgm:presLayoutVars>
          <dgm:chMax val="1"/>
          <dgm:bulletEnabled val="1"/>
        </dgm:presLayoutVars>
      </dgm:prSet>
      <dgm:spPr/>
    </dgm:pt>
    <dgm:pt modelId="{A6EF642A-024F-4376-ABA3-66CD542F0333}" type="pres">
      <dgm:prSet presAssocID="{F9AFC956-DBF6-46BE-8AA6-4235015F4A44}" presName="aSpace" presStyleCnt="0"/>
      <dgm:spPr/>
    </dgm:pt>
    <dgm:pt modelId="{93F524BB-E231-463C-BBC1-97491579128E}" type="pres">
      <dgm:prSet presAssocID="{6996ABF7-D822-44E3-BDD0-A9BC6405E861}" presName="compNode" presStyleCnt="0"/>
      <dgm:spPr/>
    </dgm:pt>
    <dgm:pt modelId="{7AF2B241-6E46-4DDC-AA6A-03A081B355BF}" type="pres">
      <dgm:prSet presAssocID="{6996ABF7-D822-44E3-BDD0-A9BC6405E861}" presName="noGeometry" presStyleCnt="0"/>
      <dgm:spPr/>
    </dgm:pt>
    <dgm:pt modelId="{7B00168D-A815-403B-A048-ACA1C7BAC92F}" type="pres">
      <dgm:prSet presAssocID="{6996ABF7-D822-44E3-BDD0-A9BC6405E861}" presName="childTextVisible" presStyleLbl="bgAccFollowNode1" presStyleIdx="1" presStyleCnt="4" custScaleX="133832" custScaleY="107462" custLinFactNeighborX="9423" custLinFactNeighborY="-1733">
        <dgm:presLayoutVars>
          <dgm:bulletEnabled val="1"/>
        </dgm:presLayoutVars>
      </dgm:prSet>
      <dgm:spPr/>
    </dgm:pt>
    <dgm:pt modelId="{BAB3BBB9-2F82-4F16-AAD6-D7AEFCFD1209}" type="pres">
      <dgm:prSet presAssocID="{6996ABF7-D822-44E3-BDD0-A9BC6405E861}" presName="childTextHidden" presStyleLbl="bgAccFollowNode1" presStyleIdx="1" presStyleCnt="4"/>
      <dgm:spPr/>
    </dgm:pt>
    <dgm:pt modelId="{7997CA7D-6CA5-46F6-88F2-A02EDE1987C1}" type="pres">
      <dgm:prSet presAssocID="{6996ABF7-D822-44E3-BDD0-A9BC6405E861}" presName="parentText" presStyleLbl="node1" presStyleIdx="1" presStyleCnt="4" custLinFactNeighborX="7094" custLinFactNeighborY="-1306">
        <dgm:presLayoutVars>
          <dgm:chMax val="1"/>
          <dgm:bulletEnabled val="1"/>
        </dgm:presLayoutVars>
      </dgm:prSet>
      <dgm:spPr/>
    </dgm:pt>
    <dgm:pt modelId="{18DF26E7-0560-4D36-AD90-294BDBF479D8}" type="pres">
      <dgm:prSet presAssocID="{6996ABF7-D822-44E3-BDD0-A9BC6405E861}" presName="aSpace" presStyleCnt="0"/>
      <dgm:spPr/>
    </dgm:pt>
    <dgm:pt modelId="{6D2E23B5-1281-410B-8CF3-AA66B53FE492}" type="pres">
      <dgm:prSet presAssocID="{890B4B07-0B14-44CA-A02C-018F67AA4E79}" presName="compNode" presStyleCnt="0"/>
      <dgm:spPr/>
    </dgm:pt>
    <dgm:pt modelId="{C228F4D4-472F-463C-9D53-1A7C3834B34F}" type="pres">
      <dgm:prSet presAssocID="{890B4B07-0B14-44CA-A02C-018F67AA4E79}" presName="noGeometry" presStyleCnt="0"/>
      <dgm:spPr/>
    </dgm:pt>
    <dgm:pt modelId="{287A14E2-4110-42BC-9635-B65A312BC8F5}" type="pres">
      <dgm:prSet presAssocID="{890B4B07-0B14-44CA-A02C-018F67AA4E79}" presName="childTextVisible" presStyleLbl="bgAccFollowNode1" presStyleIdx="2" presStyleCnt="4" custScaleX="151584" custScaleY="138284" custLinFactX="41255" custLinFactNeighborX="100000" custLinFactNeighborY="-1461">
        <dgm:presLayoutVars>
          <dgm:bulletEnabled val="1"/>
        </dgm:presLayoutVars>
      </dgm:prSet>
      <dgm:spPr/>
    </dgm:pt>
    <dgm:pt modelId="{0D9081B1-DB94-42B9-97DE-67128E359A9E}" type="pres">
      <dgm:prSet presAssocID="{890B4B07-0B14-44CA-A02C-018F67AA4E79}" presName="childTextHidden" presStyleLbl="bgAccFollowNode1" presStyleIdx="2" presStyleCnt="4"/>
      <dgm:spPr/>
    </dgm:pt>
    <dgm:pt modelId="{EA8ABF21-0413-414B-A947-C6A686B89BF7}" type="pres">
      <dgm:prSet presAssocID="{890B4B07-0B14-44CA-A02C-018F67AA4E79}" presName="parentText" presStyleLbl="node1" presStyleIdx="2" presStyleCnt="4" custScaleX="88148" custScaleY="80128" custLinFactX="100000" custLinFactNeighborX="160438" custLinFactNeighborY="-2554">
        <dgm:presLayoutVars>
          <dgm:chMax val="1"/>
          <dgm:bulletEnabled val="1"/>
        </dgm:presLayoutVars>
      </dgm:prSet>
      <dgm:spPr/>
    </dgm:pt>
    <dgm:pt modelId="{E41AFA30-1455-4F61-8B3D-9533BA0D5D05}" type="pres">
      <dgm:prSet presAssocID="{890B4B07-0B14-44CA-A02C-018F67AA4E79}" presName="aSpace" presStyleCnt="0"/>
      <dgm:spPr/>
    </dgm:pt>
    <dgm:pt modelId="{5471D91E-9E9E-4EB1-9BA2-0F3B729ECB46}" type="pres">
      <dgm:prSet presAssocID="{AC64124E-6FAE-4723-8B9F-0DAB4721C79B}" presName="compNode" presStyleCnt="0"/>
      <dgm:spPr/>
    </dgm:pt>
    <dgm:pt modelId="{EA6E15DA-297C-44FF-9583-B0A650FC292E}" type="pres">
      <dgm:prSet presAssocID="{AC64124E-6FAE-4723-8B9F-0DAB4721C79B}" presName="noGeometry" presStyleCnt="0"/>
      <dgm:spPr/>
    </dgm:pt>
    <dgm:pt modelId="{D192F3C6-1661-4640-AEF0-1DBDE52257A1}" type="pres">
      <dgm:prSet presAssocID="{AC64124E-6FAE-4723-8B9F-0DAB4721C79B}" presName="childTextVisible" presStyleLbl="bgAccFollowNode1" presStyleIdx="3" presStyleCnt="4" custScaleX="125166" custScaleY="108728" custLinFactX="-61163" custLinFactNeighborX="-100000" custLinFactNeighborY="-4219">
        <dgm:presLayoutVars>
          <dgm:bulletEnabled val="1"/>
        </dgm:presLayoutVars>
      </dgm:prSet>
      <dgm:spPr>
        <a:xfrm>
          <a:off x="3128281" y="1996725"/>
          <a:ext cx="1233979" cy="959015"/>
        </a:xfrm>
        <a:prstGeom prst="rightArrow">
          <a:avLst>
            <a:gd name="adj1" fmla="val 70000"/>
            <a:gd name="adj2" fmla="val 50000"/>
          </a:avLst>
        </a:prstGeom>
      </dgm:spPr>
    </dgm:pt>
    <dgm:pt modelId="{42B45A77-8E99-4BE7-9C8B-5F56781C1A26}" type="pres">
      <dgm:prSet presAssocID="{AC64124E-6FAE-4723-8B9F-0DAB4721C79B}" presName="childTextHidden" presStyleLbl="bgAccFollowNode1" presStyleIdx="3" presStyleCnt="4"/>
      <dgm:spPr/>
    </dgm:pt>
    <dgm:pt modelId="{6F3DDFEE-1609-4E0D-B4D6-F8A5D01FBDC4}" type="pres">
      <dgm:prSet presAssocID="{AC64124E-6FAE-4723-8B9F-0DAB4721C79B}" presName="parentText" presStyleLbl="node1" presStyleIdx="3" presStyleCnt="4" custScaleX="86575" custScaleY="91718" custLinFactX="-126593" custLinFactNeighborX="-200000" custLinFactNeighborY="-6242">
        <dgm:presLayoutVars>
          <dgm:chMax val="1"/>
          <dgm:bulletEnabled val="1"/>
        </dgm:presLayoutVars>
      </dgm:prSet>
      <dgm:spPr>
        <a:xfrm>
          <a:off x="3059039" y="2238972"/>
          <a:ext cx="447913" cy="474521"/>
        </a:xfrm>
        <a:prstGeom prst="ellipse">
          <a:avLst/>
        </a:prstGeom>
      </dgm:spPr>
    </dgm:pt>
  </dgm:ptLst>
  <dgm:cxnLst>
    <dgm:cxn modelId="{9603A10B-6393-4222-8C51-A1A3FEFB9B21}" srcId="{41893A0D-E6A4-405C-A18F-742DAD6D3011}" destId="{890B4B07-0B14-44CA-A02C-018F67AA4E79}" srcOrd="2" destOrd="0" parTransId="{F82B857B-E613-4551-A997-DE7DF3ADBD86}" sibTransId="{09AA6883-80FB-421C-B7B6-B69DE835CA43}"/>
    <dgm:cxn modelId="{154C1511-1E73-47FA-B668-1A23764D375B}" srcId="{AC64124E-6FAE-4723-8B9F-0DAB4721C79B}" destId="{76309684-3E93-4F18-AB3F-F2D54F19B94C}" srcOrd="0" destOrd="0" parTransId="{956A9B24-08A2-41C9-9228-B36D9BFB9AF2}" sibTransId="{7F403A1D-D05E-491A-ACCD-9A5A57FC09DB}"/>
    <dgm:cxn modelId="{251EDA14-02AD-46D3-8259-FDBE5517AAA0}" type="presOf" srcId="{121EE92F-733D-49A0-9EEB-B748EC9616F0}" destId="{287A14E2-4110-42BC-9635-B65A312BC8F5}" srcOrd="0" destOrd="0" presId="urn:microsoft.com/office/officeart/2005/8/layout/hProcess6"/>
    <dgm:cxn modelId="{30E88E1B-E9FE-4A7C-B6F1-3BB6149FC428}" srcId="{41893A0D-E6A4-405C-A18F-742DAD6D3011}" destId="{6996ABF7-D822-44E3-BDD0-A9BC6405E861}" srcOrd="1" destOrd="0" parTransId="{282BFCBD-C3AB-44BB-A166-F2DA72451CD8}" sibTransId="{EC4DDBE9-86AE-42F0-BD85-1E9427BD4926}"/>
    <dgm:cxn modelId="{5A05901E-5DC5-4386-9EDC-FF7AFE0175E3}" srcId="{41893A0D-E6A4-405C-A18F-742DAD6D3011}" destId="{F9AFC956-DBF6-46BE-8AA6-4235015F4A44}" srcOrd="0" destOrd="0" parTransId="{E59BE261-470E-4645-8ED8-79350C34AD3E}" sibTransId="{94F6F5E1-2BB6-440F-96B5-AA63D14A66E6}"/>
    <dgm:cxn modelId="{8F474E21-059B-467A-9374-0DD95A92931E}" type="presOf" srcId="{76309684-3E93-4F18-AB3F-F2D54F19B94C}" destId="{42B45A77-8E99-4BE7-9C8B-5F56781C1A26}" srcOrd="1" destOrd="0" presId="urn:microsoft.com/office/officeart/2005/8/layout/hProcess6"/>
    <dgm:cxn modelId="{92947230-7EFB-47C0-9F2C-EA22441E811B}" type="presOf" srcId="{890B4B07-0B14-44CA-A02C-018F67AA4E79}" destId="{EA8ABF21-0413-414B-A947-C6A686B89BF7}" srcOrd="0" destOrd="0" presId="urn:microsoft.com/office/officeart/2005/8/layout/hProcess6"/>
    <dgm:cxn modelId="{11962B44-6CB6-4FC2-BEC1-83F1F63DFB13}" srcId="{6996ABF7-D822-44E3-BDD0-A9BC6405E861}" destId="{01649D17-8CB8-4ADA-9401-216F86EB51D1}" srcOrd="0" destOrd="0" parTransId="{8DE1AEF9-A948-4C24-8B8D-19C5197E1B17}" sibTransId="{D53FA93A-90C9-4F61-83E6-D333D95E58B5}"/>
    <dgm:cxn modelId="{888A7653-BE18-4204-AA75-DF59F23612B5}" type="presOf" srcId="{AC64124E-6FAE-4723-8B9F-0DAB4721C79B}" destId="{6F3DDFEE-1609-4E0D-B4D6-F8A5D01FBDC4}" srcOrd="0" destOrd="0" presId="urn:microsoft.com/office/officeart/2005/8/layout/hProcess6"/>
    <dgm:cxn modelId="{5A802076-5479-4C28-B346-A71887783D1B}" type="presOf" srcId="{76309684-3E93-4F18-AB3F-F2D54F19B94C}" destId="{D192F3C6-1661-4640-AEF0-1DBDE52257A1}" srcOrd="0" destOrd="0" presId="urn:microsoft.com/office/officeart/2005/8/layout/hProcess6"/>
    <dgm:cxn modelId="{1EEA2593-2CCB-4C17-AD2E-90C7940DD5B8}" srcId="{890B4B07-0B14-44CA-A02C-018F67AA4E79}" destId="{121EE92F-733D-49A0-9EEB-B748EC9616F0}" srcOrd="0" destOrd="0" parTransId="{49D4ED47-6DE3-49BB-8869-AAEBC7FE7634}" sibTransId="{E442B6C4-C289-4B36-9192-33414BAEF88A}"/>
    <dgm:cxn modelId="{9A851497-9342-4B12-84B5-86CFA899691A}" type="presOf" srcId="{6996ABF7-D822-44E3-BDD0-A9BC6405E861}" destId="{7997CA7D-6CA5-46F6-88F2-A02EDE1987C1}" srcOrd="0" destOrd="0" presId="urn:microsoft.com/office/officeart/2005/8/layout/hProcess6"/>
    <dgm:cxn modelId="{5829369A-096A-4B6E-8E7C-B1BA46102BB2}" type="presOf" srcId="{BF38B527-56F5-4B0A-97DF-377830A03C58}" destId="{6FA3D42D-81D1-4837-8823-385D503CDEF9}" srcOrd="1" destOrd="0" presId="urn:microsoft.com/office/officeart/2005/8/layout/hProcess6"/>
    <dgm:cxn modelId="{589170A5-E67D-4026-846E-EA9AF371F53B}" srcId="{41893A0D-E6A4-405C-A18F-742DAD6D3011}" destId="{AC64124E-6FAE-4723-8B9F-0DAB4721C79B}" srcOrd="3" destOrd="0" parTransId="{826E201A-5AC1-44A5-B57A-5E51FF9CE9CA}" sibTransId="{5B6F8687-AB64-48E1-8F5D-A62A0C07044B}"/>
    <dgm:cxn modelId="{421B6BB3-77B6-43AD-97FB-7EC3C87A98FC}" type="presOf" srcId="{01649D17-8CB8-4ADA-9401-216F86EB51D1}" destId="{BAB3BBB9-2F82-4F16-AAD6-D7AEFCFD1209}" srcOrd="1" destOrd="0" presId="urn:microsoft.com/office/officeart/2005/8/layout/hProcess6"/>
    <dgm:cxn modelId="{34761DB4-17EA-44BC-A689-42933541F3CF}" type="presOf" srcId="{41893A0D-E6A4-405C-A18F-742DAD6D3011}" destId="{81AB8B93-0E20-47A2-82F6-42D0C1CCC33C}" srcOrd="0" destOrd="0" presId="urn:microsoft.com/office/officeart/2005/8/layout/hProcess6"/>
    <dgm:cxn modelId="{5A4302C5-4D1F-4F29-A8C4-871659364562}" type="presOf" srcId="{121EE92F-733D-49A0-9EEB-B748EC9616F0}" destId="{0D9081B1-DB94-42B9-97DE-67128E359A9E}" srcOrd="1" destOrd="0" presId="urn:microsoft.com/office/officeart/2005/8/layout/hProcess6"/>
    <dgm:cxn modelId="{6B0C5CC8-60C8-4410-B07C-FE8970DC0B8E}" srcId="{F9AFC956-DBF6-46BE-8AA6-4235015F4A44}" destId="{BF38B527-56F5-4B0A-97DF-377830A03C58}" srcOrd="0" destOrd="0" parTransId="{5DB49608-425C-4AC0-8958-669DFC95989E}" sibTransId="{162473FF-C15A-4CD6-A51D-382B251845AB}"/>
    <dgm:cxn modelId="{FECB6ECB-ECA0-46D5-9FBC-7DCCF872AE9F}" type="presOf" srcId="{01649D17-8CB8-4ADA-9401-216F86EB51D1}" destId="{7B00168D-A815-403B-A048-ACA1C7BAC92F}" srcOrd="0" destOrd="0" presId="urn:microsoft.com/office/officeart/2005/8/layout/hProcess6"/>
    <dgm:cxn modelId="{1B34D5CB-C000-41E1-90F4-D183654524DA}" type="presOf" srcId="{F9AFC956-DBF6-46BE-8AA6-4235015F4A44}" destId="{A1A7AC40-DAC5-4BB1-B6D7-D194711A59FB}" srcOrd="0" destOrd="0" presId="urn:microsoft.com/office/officeart/2005/8/layout/hProcess6"/>
    <dgm:cxn modelId="{B833DCF9-C804-487A-A819-32A22FA479C0}" type="presOf" srcId="{BF38B527-56F5-4B0A-97DF-377830A03C58}" destId="{DBDF6E88-1DAB-45D5-A9C2-554010E9C550}" srcOrd="0" destOrd="0" presId="urn:microsoft.com/office/officeart/2005/8/layout/hProcess6"/>
    <dgm:cxn modelId="{76C5B1D4-BA24-4AA8-B62F-A7F512E048E6}" type="presParOf" srcId="{81AB8B93-0E20-47A2-82F6-42D0C1CCC33C}" destId="{64EC47EC-193C-426C-9D2A-67C59B208E33}" srcOrd="0" destOrd="0" presId="urn:microsoft.com/office/officeart/2005/8/layout/hProcess6"/>
    <dgm:cxn modelId="{FA2D20A0-9425-4744-ACD7-E847BE1374BB}" type="presParOf" srcId="{64EC47EC-193C-426C-9D2A-67C59B208E33}" destId="{8110F9BE-2C0F-4E12-B30E-663CD241FDE1}" srcOrd="0" destOrd="0" presId="urn:microsoft.com/office/officeart/2005/8/layout/hProcess6"/>
    <dgm:cxn modelId="{40D35782-B524-45B9-969F-84AA4B855DB9}" type="presParOf" srcId="{64EC47EC-193C-426C-9D2A-67C59B208E33}" destId="{DBDF6E88-1DAB-45D5-A9C2-554010E9C550}" srcOrd="1" destOrd="0" presId="urn:microsoft.com/office/officeart/2005/8/layout/hProcess6"/>
    <dgm:cxn modelId="{93E23708-58AF-42E9-839B-65EC6765FFC2}" type="presParOf" srcId="{64EC47EC-193C-426C-9D2A-67C59B208E33}" destId="{6FA3D42D-81D1-4837-8823-385D503CDEF9}" srcOrd="2" destOrd="0" presId="urn:microsoft.com/office/officeart/2005/8/layout/hProcess6"/>
    <dgm:cxn modelId="{8BF5CE12-6B7B-4711-8F6C-A7F181F0F780}" type="presParOf" srcId="{64EC47EC-193C-426C-9D2A-67C59B208E33}" destId="{A1A7AC40-DAC5-4BB1-B6D7-D194711A59FB}" srcOrd="3" destOrd="0" presId="urn:microsoft.com/office/officeart/2005/8/layout/hProcess6"/>
    <dgm:cxn modelId="{79571605-B4CF-4747-BAE0-07C65D0F32AE}" type="presParOf" srcId="{81AB8B93-0E20-47A2-82F6-42D0C1CCC33C}" destId="{A6EF642A-024F-4376-ABA3-66CD542F0333}" srcOrd="1" destOrd="0" presId="urn:microsoft.com/office/officeart/2005/8/layout/hProcess6"/>
    <dgm:cxn modelId="{EFD615BD-5262-49C7-AD3A-57B95D41D0A8}" type="presParOf" srcId="{81AB8B93-0E20-47A2-82F6-42D0C1CCC33C}" destId="{93F524BB-E231-463C-BBC1-97491579128E}" srcOrd="2" destOrd="0" presId="urn:microsoft.com/office/officeart/2005/8/layout/hProcess6"/>
    <dgm:cxn modelId="{41943E13-5549-4F9D-B3C8-2FB69E72C7CE}" type="presParOf" srcId="{93F524BB-E231-463C-BBC1-97491579128E}" destId="{7AF2B241-6E46-4DDC-AA6A-03A081B355BF}" srcOrd="0" destOrd="0" presId="urn:microsoft.com/office/officeart/2005/8/layout/hProcess6"/>
    <dgm:cxn modelId="{5E7C21BD-36B6-4BCC-B324-80DEA3AEFF46}" type="presParOf" srcId="{93F524BB-E231-463C-BBC1-97491579128E}" destId="{7B00168D-A815-403B-A048-ACA1C7BAC92F}" srcOrd="1" destOrd="0" presId="urn:microsoft.com/office/officeart/2005/8/layout/hProcess6"/>
    <dgm:cxn modelId="{DBAAC675-C904-4274-B765-843369A4EB8B}" type="presParOf" srcId="{93F524BB-E231-463C-BBC1-97491579128E}" destId="{BAB3BBB9-2F82-4F16-AAD6-D7AEFCFD1209}" srcOrd="2" destOrd="0" presId="urn:microsoft.com/office/officeart/2005/8/layout/hProcess6"/>
    <dgm:cxn modelId="{D44F54FF-26A6-4DB9-A326-5655951C1808}" type="presParOf" srcId="{93F524BB-E231-463C-BBC1-97491579128E}" destId="{7997CA7D-6CA5-46F6-88F2-A02EDE1987C1}" srcOrd="3" destOrd="0" presId="urn:microsoft.com/office/officeart/2005/8/layout/hProcess6"/>
    <dgm:cxn modelId="{2E0E0DE9-9E08-4031-8120-B20CF84556BA}" type="presParOf" srcId="{81AB8B93-0E20-47A2-82F6-42D0C1CCC33C}" destId="{18DF26E7-0560-4D36-AD90-294BDBF479D8}" srcOrd="3" destOrd="0" presId="urn:microsoft.com/office/officeart/2005/8/layout/hProcess6"/>
    <dgm:cxn modelId="{B4A9BF35-DCC2-4D1F-A592-C8FC943795B0}" type="presParOf" srcId="{81AB8B93-0E20-47A2-82F6-42D0C1CCC33C}" destId="{6D2E23B5-1281-410B-8CF3-AA66B53FE492}" srcOrd="4" destOrd="0" presId="urn:microsoft.com/office/officeart/2005/8/layout/hProcess6"/>
    <dgm:cxn modelId="{258E19CA-5D17-4B44-BD0A-58A812FCFE1D}" type="presParOf" srcId="{6D2E23B5-1281-410B-8CF3-AA66B53FE492}" destId="{C228F4D4-472F-463C-9D53-1A7C3834B34F}" srcOrd="0" destOrd="0" presId="urn:microsoft.com/office/officeart/2005/8/layout/hProcess6"/>
    <dgm:cxn modelId="{6ED2F40F-D7EA-45A3-9D0E-7959C74C7135}" type="presParOf" srcId="{6D2E23B5-1281-410B-8CF3-AA66B53FE492}" destId="{287A14E2-4110-42BC-9635-B65A312BC8F5}" srcOrd="1" destOrd="0" presId="urn:microsoft.com/office/officeart/2005/8/layout/hProcess6"/>
    <dgm:cxn modelId="{076D5EA1-7241-4462-8528-16CBCFCC842E}" type="presParOf" srcId="{6D2E23B5-1281-410B-8CF3-AA66B53FE492}" destId="{0D9081B1-DB94-42B9-97DE-67128E359A9E}" srcOrd="2" destOrd="0" presId="urn:microsoft.com/office/officeart/2005/8/layout/hProcess6"/>
    <dgm:cxn modelId="{E45E0E04-7BCD-4567-878F-4FAC5E4B4089}" type="presParOf" srcId="{6D2E23B5-1281-410B-8CF3-AA66B53FE492}" destId="{EA8ABF21-0413-414B-A947-C6A686B89BF7}" srcOrd="3" destOrd="0" presId="urn:microsoft.com/office/officeart/2005/8/layout/hProcess6"/>
    <dgm:cxn modelId="{5D2245CD-0399-4E92-96FE-1A4F1638C1A7}" type="presParOf" srcId="{81AB8B93-0E20-47A2-82F6-42D0C1CCC33C}" destId="{E41AFA30-1455-4F61-8B3D-9533BA0D5D05}" srcOrd="5" destOrd="0" presId="urn:microsoft.com/office/officeart/2005/8/layout/hProcess6"/>
    <dgm:cxn modelId="{3125965E-D7FD-4E83-A9F6-9799B564D1F3}" type="presParOf" srcId="{81AB8B93-0E20-47A2-82F6-42D0C1CCC33C}" destId="{5471D91E-9E9E-4EB1-9BA2-0F3B729ECB46}" srcOrd="6" destOrd="0" presId="urn:microsoft.com/office/officeart/2005/8/layout/hProcess6"/>
    <dgm:cxn modelId="{1C23FA9B-6E3F-4065-97B1-F9200312D0E1}" type="presParOf" srcId="{5471D91E-9E9E-4EB1-9BA2-0F3B729ECB46}" destId="{EA6E15DA-297C-44FF-9583-B0A650FC292E}" srcOrd="0" destOrd="0" presId="urn:microsoft.com/office/officeart/2005/8/layout/hProcess6"/>
    <dgm:cxn modelId="{059D50D2-3E44-4779-8E68-D56FE2BCCB2C}" type="presParOf" srcId="{5471D91E-9E9E-4EB1-9BA2-0F3B729ECB46}" destId="{D192F3C6-1661-4640-AEF0-1DBDE52257A1}" srcOrd="1" destOrd="0" presId="urn:microsoft.com/office/officeart/2005/8/layout/hProcess6"/>
    <dgm:cxn modelId="{A9F3941A-2304-41EC-8D49-49B0B4359D71}" type="presParOf" srcId="{5471D91E-9E9E-4EB1-9BA2-0F3B729ECB46}" destId="{42B45A77-8E99-4BE7-9C8B-5F56781C1A26}" srcOrd="2" destOrd="0" presId="urn:microsoft.com/office/officeart/2005/8/layout/hProcess6"/>
    <dgm:cxn modelId="{D94E7975-1F5F-428B-8EC9-481A297AAC5C}" type="presParOf" srcId="{5471D91E-9E9E-4EB1-9BA2-0F3B729ECB46}" destId="{6F3DDFEE-1609-4E0D-B4D6-F8A5D01FBDC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F6E88-1DAB-45D5-A9C2-554010E9C550}">
      <dsp:nvSpPr>
        <dsp:cNvPr id="0" name=""/>
        <dsp:cNvSpPr/>
      </dsp:nvSpPr>
      <dsp:spPr>
        <a:xfrm>
          <a:off x="0" y="1968599"/>
          <a:ext cx="1958169" cy="11447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a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ca-ES" sz="1000" b="1" kern="1200" dirty="0">
              <a:latin typeface="Arial" panose="020B0604020202020204" pitchFamily="34" charset="0"/>
              <a:cs typeface="Arial" panose="020B0604020202020204" pitchFamily="34" charset="0"/>
            </a:rPr>
            <a:t>Enviament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a-ES" sz="1000" b="1" kern="1200" dirty="0">
              <a:latin typeface="Arial" panose="020B0604020202020204" pitchFamily="34" charset="0"/>
              <a:cs typeface="Arial" panose="020B0604020202020204" pitchFamily="34" charset="0"/>
            </a:rPr>
            <a:t>de proposta </a:t>
          </a:r>
        </a:p>
      </dsp:txBody>
      <dsp:txXfrm>
        <a:off x="489542" y="2140318"/>
        <a:ext cx="1067948" cy="801357"/>
      </dsp:txXfrm>
    </dsp:sp>
    <dsp:sp modelId="{A1A7AC40-DAC5-4BB1-B6D7-D194711A59FB}">
      <dsp:nvSpPr>
        <dsp:cNvPr id="0" name=""/>
        <dsp:cNvSpPr/>
      </dsp:nvSpPr>
      <dsp:spPr>
        <a:xfrm>
          <a:off x="0" y="2209122"/>
          <a:ext cx="663750" cy="663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>
              <a:latin typeface="Arial" panose="020B0604020202020204" pitchFamily="34" charset="0"/>
              <a:cs typeface="Arial" panose="020B0604020202020204" pitchFamily="34" charset="0"/>
            </a:rPr>
            <a:t>Pas 1</a:t>
          </a:r>
        </a:p>
      </dsp:txBody>
      <dsp:txXfrm>
        <a:off x="97204" y="2306326"/>
        <a:ext cx="469342" cy="469342"/>
      </dsp:txXfrm>
    </dsp:sp>
    <dsp:sp modelId="{7B00168D-A815-403B-A048-ACA1C7BAC92F}">
      <dsp:nvSpPr>
        <dsp:cNvPr id="0" name=""/>
        <dsp:cNvSpPr/>
      </dsp:nvSpPr>
      <dsp:spPr>
        <a:xfrm>
          <a:off x="2246290" y="1901441"/>
          <a:ext cx="1581358" cy="12977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800" b="1" kern="1200" dirty="0">
              <a:latin typeface="Arial" panose="020B0604020202020204" pitchFamily="34" charset="0"/>
              <a:cs typeface="Arial" panose="020B0604020202020204" pitchFamily="34" charset="0"/>
            </a:rPr>
            <a:t>Sol·licitud d’informes i validacions corresponents </a:t>
          </a:r>
        </a:p>
      </dsp:txBody>
      <dsp:txXfrm>
        <a:off x="2641629" y="2096107"/>
        <a:ext cx="770912" cy="908439"/>
      </dsp:txXfrm>
    </dsp:sp>
    <dsp:sp modelId="{7997CA7D-6CA5-46F6-88F2-A02EDE1987C1}">
      <dsp:nvSpPr>
        <dsp:cNvPr id="0" name=""/>
        <dsp:cNvSpPr/>
      </dsp:nvSpPr>
      <dsp:spPr>
        <a:xfrm>
          <a:off x="1826700" y="2209122"/>
          <a:ext cx="663750" cy="663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>
              <a:latin typeface="Arial" panose="020B0604020202020204" pitchFamily="34" charset="0"/>
              <a:cs typeface="Arial" panose="020B0604020202020204" pitchFamily="34" charset="0"/>
            </a:rPr>
            <a:t>Pas 2</a:t>
          </a:r>
        </a:p>
      </dsp:txBody>
      <dsp:txXfrm>
        <a:off x="1923904" y="2306326"/>
        <a:ext cx="469342" cy="469342"/>
      </dsp:txXfrm>
    </dsp:sp>
    <dsp:sp modelId="{287A14E2-4110-42BC-9635-B65A312BC8F5}">
      <dsp:nvSpPr>
        <dsp:cNvPr id="0" name=""/>
        <dsp:cNvSpPr/>
      </dsp:nvSpPr>
      <dsp:spPr>
        <a:xfrm>
          <a:off x="4052825" y="1860119"/>
          <a:ext cx="1744162" cy="13617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Certificat d’assumpció de compromisos</a:t>
          </a:r>
          <a:endParaRPr lang="ca-ES" sz="900" b="1" kern="1200" noProof="0" dirty="0"/>
        </a:p>
      </dsp:txBody>
      <dsp:txXfrm>
        <a:off x="4488866" y="2064382"/>
        <a:ext cx="850279" cy="953229"/>
      </dsp:txXfrm>
    </dsp:sp>
    <dsp:sp modelId="{EA8ABF21-0413-414B-A947-C6A686B89BF7}">
      <dsp:nvSpPr>
        <dsp:cNvPr id="0" name=""/>
        <dsp:cNvSpPr/>
      </dsp:nvSpPr>
      <dsp:spPr>
        <a:xfrm>
          <a:off x="3679844" y="2209122"/>
          <a:ext cx="663750" cy="663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>
              <a:latin typeface="Arial" panose="020B0604020202020204" pitchFamily="34" charset="0"/>
              <a:cs typeface="Arial" panose="020B0604020202020204" pitchFamily="34" charset="0"/>
            </a:rPr>
            <a:t>Pas 3</a:t>
          </a:r>
        </a:p>
      </dsp:txBody>
      <dsp:txXfrm>
        <a:off x="3777048" y="2306326"/>
        <a:ext cx="469342" cy="469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F6E88-1DAB-45D5-A9C2-554010E9C550}">
      <dsp:nvSpPr>
        <dsp:cNvPr id="0" name=""/>
        <dsp:cNvSpPr/>
      </dsp:nvSpPr>
      <dsp:spPr>
        <a:xfrm>
          <a:off x="330840" y="1994096"/>
          <a:ext cx="1381243" cy="112103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Vistiplaus del </a:t>
          </a:r>
          <a:r>
            <a:rPr lang="ca-ES" sz="900" b="1" kern="1200" dirty="0" err="1">
              <a:latin typeface="Arial" panose="020B0604020202020204" pitchFamily="34" charset="0"/>
              <a:cs typeface="Arial" panose="020B0604020202020204" pitchFamily="34" charset="0"/>
            </a:rPr>
            <a:t>VR</a:t>
          </a:r>
          <a:r>
            <a:rPr lang="ca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 competent</a:t>
          </a:r>
          <a:r>
            <a:rPr lang="ca-ES" sz="900" kern="1200" dirty="0"/>
            <a:t> </a:t>
          </a:r>
        </a:p>
      </dsp:txBody>
      <dsp:txXfrm>
        <a:off x="676151" y="2162252"/>
        <a:ext cx="673356" cy="784726"/>
      </dsp:txXfrm>
    </dsp:sp>
    <dsp:sp modelId="{A1A7AC40-DAC5-4BB1-B6D7-D194711A59FB}">
      <dsp:nvSpPr>
        <dsp:cNvPr id="0" name=""/>
        <dsp:cNvSpPr/>
      </dsp:nvSpPr>
      <dsp:spPr>
        <a:xfrm>
          <a:off x="158344" y="2196910"/>
          <a:ext cx="572918" cy="62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>
              <a:latin typeface="Arial" panose="020B0604020202020204" pitchFamily="34" charset="0"/>
              <a:cs typeface="Arial" panose="020B0604020202020204" pitchFamily="34" charset="0"/>
            </a:rPr>
            <a:t>Pas 4 </a:t>
          </a:r>
        </a:p>
      </dsp:txBody>
      <dsp:txXfrm>
        <a:off x="242246" y="2288208"/>
        <a:ext cx="405114" cy="440823"/>
      </dsp:txXfrm>
    </dsp:sp>
    <dsp:sp modelId="{7B00168D-A815-403B-A048-ACA1C7BAC92F}">
      <dsp:nvSpPr>
        <dsp:cNvPr id="0" name=""/>
        <dsp:cNvSpPr/>
      </dsp:nvSpPr>
      <dsp:spPr>
        <a:xfrm>
          <a:off x="1767011" y="1989718"/>
          <a:ext cx="1432370" cy="10053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Autorització del gerent/a</a:t>
          </a:r>
        </a:p>
      </dsp:txBody>
      <dsp:txXfrm>
        <a:off x="2125104" y="2140523"/>
        <a:ext cx="722400" cy="703756"/>
      </dsp:txXfrm>
    </dsp:sp>
    <dsp:sp modelId="{7997CA7D-6CA5-46F6-88F2-A02EDE1987C1}">
      <dsp:nvSpPr>
        <dsp:cNvPr id="0" name=""/>
        <dsp:cNvSpPr/>
      </dsp:nvSpPr>
      <dsp:spPr>
        <a:xfrm>
          <a:off x="1617600" y="2234057"/>
          <a:ext cx="535137" cy="535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>
              <a:latin typeface="Arial" panose="020B0604020202020204" pitchFamily="34" charset="0"/>
              <a:cs typeface="Arial" panose="020B0604020202020204" pitchFamily="34" charset="0"/>
            </a:rPr>
            <a:t>Pas 5</a:t>
          </a:r>
        </a:p>
      </dsp:txBody>
      <dsp:txXfrm>
        <a:off x="1695969" y="2312426"/>
        <a:ext cx="378399" cy="378399"/>
      </dsp:txXfrm>
    </dsp:sp>
    <dsp:sp modelId="{287A14E2-4110-42BC-9635-B65A312BC8F5}">
      <dsp:nvSpPr>
        <dsp:cNvPr id="0" name=""/>
        <dsp:cNvSpPr/>
      </dsp:nvSpPr>
      <dsp:spPr>
        <a:xfrm>
          <a:off x="4677239" y="1848084"/>
          <a:ext cx="1622366" cy="1293723"/>
        </a:xfrm>
        <a:prstGeom prst="rightArrow">
          <a:avLst>
            <a:gd name="adj1" fmla="val 70000"/>
            <a:gd name="adj2" fmla="val 5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1" kern="1200" dirty="0">
              <a:latin typeface="Arial" panose="020B0604020202020204" pitchFamily="34" charset="0"/>
              <a:cs typeface="Arial" panose="020B0604020202020204" pitchFamily="34" charset="0"/>
            </a:rPr>
            <a:t>Ratificació i arxivament</a:t>
          </a:r>
        </a:p>
      </dsp:txBody>
      <dsp:txXfrm>
        <a:off x="5082831" y="2042142"/>
        <a:ext cx="790903" cy="905607"/>
      </dsp:txXfrm>
    </dsp:sp>
    <dsp:sp modelId="{EA8ABF21-0413-414B-A947-C6A686B89BF7}">
      <dsp:nvSpPr>
        <dsp:cNvPr id="0" name=""/>
        <dsp:cNvSpPr/>
      </dsp:nvSpPr>
      <dsp:spPr>
        <a:xfrm>
          <a:off x="4599313" y="2280550"/>
          <a:ext cx="471713" cy="428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Pas 7</a:t>
          </a:r>
        </a:p>
      </dsp:txBody>
      <dsp:txXfrm>
        <a:off x="4668394" y="2343346"/>
        <a:ext cx="333551" cy="303203"/>
      </dsp:txXfrm>
    </dsp:sp>
    <dsp:sp modelId="{D192F3C6-1661-4640-AEF0-1DBDE52257A1}">
      <dsp:nvSpPr>
        <dsp:cNvPr id="0" name=""/>
        <dsp:cNvSpPr/>
      </dsp:nvSpPr>
      <dsp:spPr>
        <a:xfrm>
          <a:off x="3262689" y="1960538"/>
          <a:ext cx="1339620" cy="1017210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4472C4">
              <a:lumMod val="50000"/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/>
            <a:t> </a:t>
          </a:r>
          <a:r>
            <a:rPr lang="ca-ES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Signatura</a:t>
          </a:r>
        </a:p>
      </dsp:txBody>
      <dsp:txXfrm>
        <a:off x="3597594" y="2113120"/>
        <a:ext cx="653065" cy="712047"/>
      </dsp:txXfrm>
    </dsp:sp>
    <dsp:sp modelId="{6F3DDFEE-1609-4E0D-B4D6-F8A5D01FBDC4}">
      <dsp:nvSpPr>
        <dsp:cNvPr id="0" name=""/>
        <dsp:cNvSpPr/>
      </dsp:nvSpPr>
      <dsp:spPr>
        <a:xfrm>
          <a:off x="3142879" y="2229802"/>
          <a:ext cx="463295" cy="490817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Pas 6</a:t>
          </a:r>
        </a:p>
      </dsp:txBody>
      <dsp:txXfrm>
        <a:off x="3210727" y="2301680"/>
        <a:ext cx="327599" cy="34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1B3FF22-48BE-4121-87DC-440730EA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B39E4F3-49A7-4BF7-962C-8998EB643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1C85249-FE68-425C-B6B6-954ECDF0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32D21B2-5B36-4159-AB6D-A8FF1427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0C1DC3C-50AB-4628-ABE9-4A973431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213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0DC34EF-2927-4FA8-9310-4C8E5658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637D5FD-D9A9-4CBA-AC5A-18A6BC318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D49AC3F-BD4E-4D33-A098-188613E1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745DCA-982A-4873-B85C-85249C80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7D7616E-9248-4853-A366-94B56804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42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7576CF8E-2A9D-4313-BA73-C24CA0F37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4C65CF5-C8B8-4592-9A2D-7DDE6ED67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30D4F98-F6E7-4865-A8C8-A2638D7C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39DBA42-EB5B-421A-BF25-596EE4F7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EE12AD1-A0A6-4912-8459-81D904D2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926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B8AAD21-DEF5-4310-A8C3-281829B0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F910C27-4177-4231-9077-741CFFD4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79F1403-03AE-4F46-BC02-465394E7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BC48DBA-4556-4082-A8B7-9BB96ABE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8F3A1F8-63CA-4E2F-B83F-EBABE951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07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D160165-C35D-408D-98C2-2A0A52B1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F1AB64D-EC6E-4D58-B9E6-CC8532012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EFAF220-A9F3-4EDB-BB19-258C23DE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259B086-E6BE-49FB-B44F-AD4F08AC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90962F7-9B0F-4781-99F1-6F8750ED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785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E532BBD-5005-407A-B8FF-94765A37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6F2875D-ADD8-4E82-99E9-09E5B1586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00915F8-F554-4FEE-853A-524F9087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003256C-B4E5-42CD-8318-71BA8CF9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BF261E6-58CD-46AD-8CC2-E9CFEF05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626B87B-8717-4A03-BAAF-5322662E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175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47088E4-22C9-4BAA-B5FC-8B1B4093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BFB1DE14-7F7A-44B0-B04F-F81290CA5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0232C23-43C4-4342-8939-02A62BBC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7A48AB8-177B-4E76-86E2-20790F1F1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9F0CB0E7-0105-44B0-B038-4108F3E4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0A3E59D0-15FB-4EC3-81A3-3AB8AD2F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C272BA90-0888-4620-A007-31EEA891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E0379AF-0E76-4770-A988-C8C83080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755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7E74D6C-FC0C-40CC-85B3-66E83B36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81AF260C-89A4-4869-BF90-2BBC1B0F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B87351C-BB83-422D-B6A4-15C9E0A9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C8CA0DD9-433C-4269-B09C-DE8D1A13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88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578877D-0151-48EF-BC4E-5561AAF3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2C95FCB-7621-4C58-B9B6-E6A3138D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1A9F264-C71D-491B-B0F8-4DA1790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418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AC7F3C8-D1B6-4742-A870-E03840EC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DC22473-B129-4353-8238-57E0E60C3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F7CFDE9-2788-49E2-B552-9D856F9C6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49F7390-B257-48AB-9CB5-265A0C58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F520A54-DD0F-4E57-9594-1E46C7C6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7C5736E-68A2-4B84-8A33-EFA40AC9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106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935148E-8BCA-45FC-AC4C-6484CE26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585759A3-11C4-4F32-80CC-1969B9F25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1E4B67B-C82D-49F0-99CD-8D633170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88F255E-2B2B-428E-9846-427E48B7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006420C-E31C-4C56-A7DE-7F90F9DA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A5AA964-6AC9-4724-88D4-CAC3852C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716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9392371-014A-4B01-93E0-C422A3A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3673EE-3545-40CB-9A8A-DC38630B5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9A17C31-8AC7-4119-8BB4-F5F051431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ED58-FFFF-44BE-B2F0-ACADC2FA08E9}" type="datetimeFigureOut">
              <a:rPr lang="ca-ES" smtClean="0"/>
              <a:t>2/3/2023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86016B4-67B0-40A8-A177-28FC63B96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97E98E6-5BF3-435F-BA40-9AB1EADD8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B255-99AB-44F1-8AF7-936C564A19B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014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portal/web/convenis/inici" TargetMode="External"/><Relationship Id="rId2" Type="http://schemas.openxmlformats.org/officeDocument/2006/relationships/hyperlink" Target="https://www.ub.edu/portal/web/conven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b.edu/convenis/sconveni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167D59C2-9528-43E3-94A2-75E0D43B0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7" y="3254431"/>
            <a:ext cx="9144000" cy="165576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Formació bàsica de l’aplicació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GCONVENIS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de la Universitat de Barcelona per a sol·licitants/responsables </a:t>
            </a:r>
          </a:p>
        </p:txBody>
      </p:sp>
      <p:sp>
        <p:nvSpPr>
          <p:cNvPr id="4" name="AutoShape 2" descr="https://intranet.ub.edu/dyn/export/sites/ubintranet/galeries/imatges/4_eines_i_recursos/imatge_corporativa/nou_format_2015/Marca_positiu_horitzontal/RGB/marca_pos_rgb.jpg">
            <a:extLst>
              <a:ext uri="{FF2B5EF4-FFF2-40B4-BE49-F238E27FC236}">
                <a16:creationId xmlns:a16="http://schemas.microsoft.com/office/drawing/2014/main" id="{4CEDEB4F-3A78-4667-8D52-B98A320F3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122362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1535C9B0-2012-47E0-8DEE-FD4F2559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5" y="805341"/>
            <a:ext cx="4570445" cy="13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77EAF61-4064-4DC4-8E50-18377F063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6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Tercer pas. CERTIFICAT D’ASSUMPCIÓ DE COMPROMISOS.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 cop obtinguts els informes preceptius, la unitat de Convenis, a través de l’aplicació informàtica, tramet els documents definitius a les estructures, les unitats o els membres del PDI implicats directament en l’execució del conveni, perquè signin electrònicament el certificat d’assumpció de compromisos. Si escau, també demana la tramitació de la reserva del crèdit corresponent.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Quart pas. VISTIPLAUS.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Abans que el gerent o gerenta autoritzi la signatura del conveni, ha d’obtenir el vistiplau del vicerectorat competent, segons el tipus de conveni de què es tracti (annex 2 de la instrucció).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Cinquè pas. AUTORITZACIÓ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per part del gerent o gerenta, amb caràcter previ a la signatura.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Sisè pas. SIGNATURA.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 cop el gerent o gerenta autoritza la signatura del conveni, la unitat de Convenis s’ha d’encarregar que el signin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rector o rectora —o la persona que en tingui delegada la competència— i les altres parts intervinents.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Setè pas. ARXIVAMENT I CUSTÒDIA.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unitat de Convenis és la responsable d’arxivar i custodiar els convenis, i de trametre’n la informació a la Secretaria General, perquè n’informi el Consell de Govern i perquè la faci pública mitjançant el Portal de Transparència, si escau.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idor de contingut 8">
            <a:extLst>
              <a:ext uri="{FF2B5EF4-FFF2-40B4-BE49-F238E27FC236}">
                <a16:creationId xmlns:a16="http://schemas.microsoft.com/office/drawing/2014/main" id="{137AC997-CB36-4EDC-A0CB-83DC288B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333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3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3100F65-EA23-4321-A635-22F916933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702461"/>
              </p:ext>
            </p:extLst>
          </p:nvPr>
        </p:nvGraphicFramePr>
        <p:xfrm>
          <a:off x="114678" y="1627032"/>
          <a:ext cx="5799319" cy="508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F6D3D8A-E88D-4C5C-82C3-2C7D81878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06296"/>
              </p:ext>
            </p:extLst>
          </p:nvPr>
        </p:nvGraphicFramePr>
        <p:xfrm>
          <a:off x="5749597" y="1627032"/>
          <a:ext cx="6327725" cy="501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QuadreDeText 7">
            <a:extLst>
              <a:ext uri="{FF2B5EF4-FFF2-40B4-BE49-F238E27FC236}">
                <a16:creationId xmlns:a16="http://schemas.microsoft.com/office/drawing/2014/main" id="{F8715D3D-C574-4DD0-8BD5-D1D40099F44A}"/>
              </a:ext>
            </a:extLst>
          </p:cNvPr>
          <p:cNvSpPr txBox="1"/>
          <p:nvPr/>
        </p:nvSpPr>
        <p:spPr>
          <a:xfrm>
            <a:off x="3598009" y="166925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Resum general del procediment i circuits</a:t>
            </a:r>
          </a:p>
        </p:txBody>
      </p:sp>
      <p:pic>
        <p:nvPicPr>
          <p:cNvPr id="9" name="Contenidor de contingut 8">
            <a:extLst>
              <a:ext uri="{FF2B5EF4-FFF2-40B4-BE49-F238E27FC236}">
                <a16:creationId xmlns:a16="http://schemas.microsoft.com/office/drawing/2014/main" id="{3F9A2348-F2E6-4A05-9642-8572CC089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213738"/>
            <a:ext cx="10495413" cy="1126310"/>
          </a:xfrm>
        </p:spPr>
      </p:pic>
    </p:spTree>
    <p:extLst>
      <p:ext uri="{BB962C8B-B14F-4D97-AF65-F5344CB8AC3E}">
        <p14:creationId xmlns:p14="http://schemas.microsoft.com/office/powerpoint/2010/main" val="258906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EB34834-F704-4EAE-83CD-4CD4EA7F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141725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Tramitació segons tipologia</a:t>
            </a:r>
          </a:p>
          <a:p>
            <a:pPr marL="342900" indent="-342900">
              <a:buAutoNum type="arabicPeriod"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Acadèmics </a:t>
            </a:r>
          </a:p>
          <a:p>
            <a:pPr marL="0" indent="0">
              <a:buNone/>
            </a:pPr>
            <a:r>
              <a:rPr lang="ca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a-ES" dirty="0"/>
          </a:p>
        </p:txBody>
      </p:sp>
      <p:graphicFrame>
        <p:nvGraphicFramePr>
          <p:cNvPr id="8" name="Taula 7">
            <a:extLst>
              <a:ext uri="{FF2B5EF4-FFF2-40B4-BE49-F238E27FC236}">
                <a16:creationId xmlns:a16="http://schemas.microsoft.com/office/drawing/2014/main" id="{A72CEA33-E4AC-4719-922A-DD2966237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78895"/>
              </p:ext>
            </p:extLst>
          </p:nvPr>
        </p:nvGraphicFramePr>
        <p:xfrm>
          <a:off x="1156531" y="2111954"/>
          <a:ext cx="9594852" cy="44797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0963">
                  <a:extLst>
                    <a:ext uri="{9D8B030D-6E8A-4147-A177-3AD203B41FA5}">
                      <a16:colId xmlns:a16="http://schemas.microsoft.com/office/drawing/2014/main" val="1795714174"/>
                    </a:ext>
                  </a:extLst>
                </a:gridCol>
                <a:gridCol w="1597321">
                  <a:extLst>
                    <a:ext uri="{9D8B030D-6E8A-4147-A177-3AD203B41FA5}">
                      <a16:colId xmlns:a16="http://schemas.microsoft.com/office/drawing/2014/main" val="713806476"/>
                    </a:ext>
                  </a:extLst>
                </a:gridCol>
                <a:gridCol w="1602102">
                  <a:extLst>
                    <a:ext uri="{9D8B030D-6E8A-4147-A177-3AD203B41FA5}">
                      <a16:colId xmlns:a16="http://schemas.microsoft.com/office/drawing/2014/main" val="2752027204"/>
                    </a:ext>
                  </a:extLst>
                </a:gridCol>
                <a:gridCol w="1596182">
                  <a:extLst>
                    <a:ext uri="{9D8B030D-6E8A-4147-A177-3AD203B41FA5}">
                      <a16:colId xmlns:a16="http://schemas.microsoft.com/office/drawing/2014/main" val="1121995409"/>
                    </a:ext>
                  </a:extLst>
                </a:gridCol>
                <a:gridCol w="1600963">
                  <a:extLst>
                    <a:ext uri="{9D8B030D-6E8A-4147-A177-3AD203B41FA5}">
                      <a16:colId xmlns:a16="http://schemas.microsoft.com/office/drawing/2014/main" val="3310238942"/>
                    </a:ext>
                  </a:extLst>
                </a:gridCol>
                <a:gridCol w="1597321">
                  <a:extLst>
                    <a:ext uri="{9D8B030D-6E8A-4147-A177-3AD203B41FA5}">
                      <a16:colId xmlns:a16="http://schemas.microsoft.com/office/drawing/2014/main" val="2111652000"/>
                    </a:ext>
                  </a:extLst>
                </a:gridCol>
              </a:tblGrid>
              <a:tr h="33750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4971"/>
                  </a:ext>
                </a:extLst>
              </a:tr>
              <a:tr h="33750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Cotutela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758437"/>
                  </a:ext>
                </a:extLst>
              </a:tr>
              <a:tr h="33750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industrial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Doctoral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406899"/>
                  </a:ext>
                </a:extLst>
              </a:tr>
              <a:tr h="65850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Postgrau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màsters propis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Agència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Postgrau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kern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</a:t>
                      </a:r>
                      <a:r>
                        <a:rPr lang="ca-E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kern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universitària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Qualitat</a:t>
                      </a:r>
                    </a:p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DGGUB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si el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gestionen</a:t>
                      </a:r>
                      <a:r>
                        <a:rPr lang="ca-ES" sz="1000" spc="-6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entitats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71641"/>
                  </a:ext>
                </a:extLst>
              </a:tr>
              <a:tr h="1188616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Graus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cooperació acadèmica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Gestió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cadèmica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85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Àrea d’I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nternacionalització,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ca-ES" sz="10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ca-ES" sz="10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ca-ES" sz="10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cooperació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d’Internacionalització,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cooperació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80914"/>
                  </a:ext>
                </a:extLst>
              </a:tr>
              <a:tr h="33750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Màsters</a:t>
                      </a:r>
                      <a:r>
                        <a:rPr lang="ca-ES" sz="1000" b="1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oficials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Gestió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Política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358801"/>
                  </a:ext>
                </a:extLst>
              </a:tr>
              <a:tr h="50332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Centres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adscrits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Gestió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DGGUB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85593"/>
                  </a:ext>
                </a:extLst>
              </a:tr>
              <a:tr h="6757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Altres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acadèmics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Gestió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cadèmica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8191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Qualitat+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6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Política</a:t>
                      </a:r>
                      <a:r>
                        <a:rPr lang="ca-ES" sz="1000" spc="-6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docent,</a:t>
                      </a:r>
                      <a:r>
                        <a:rPr lang="ca-ES" sz="1000" spc="-6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escau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850808"/>
                  </a:ext>
                </a:extLst>
              </a:tr>
            </a:tbl>
          </a:graphicData>
        </a:graphic>
      </p:graphicFrame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4967A637-E455-4E76-A91E-6CAC8EF9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1866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923B39D-A41D-4002-82CF-13D9A4F42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81" y="1124289"/>
            <a:ext cx="10515600" cy="4351338"/>
          </a:xfrm>
        </p:spPr>
        <p:txBody>
          <a:bodyPr/>
          <a:lstStyle/>
          <a:p>
            <a:pPr marL="266700" indent="0"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2.   Recerca/innovació 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9F4A23B6-71F9-4BE9-8807-F228598DA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4882"/>
              </p:ext>
            </p:extLst>
          </p:nvPr>
        </p:nvGraphicFramePr>
        <p:xfrm>
          <a:off x="1169894" y="1455739"/>
          <a:ext cx="9595535" cy="49286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10787">
                  <a:extLst>
                    <a:ext uri="{9D8B030D-6E8A-4147-A177-3AD203B41FA5}">
                      <a16:colId xmlns:a16="http://schemas.microsoft.com/office/drawing/2014/main" val="1920726184"/>
                    </a:ext>
                  </a:extLst>
                </a:gridCol>
                <a:gridCol w="1495586">
                  <a:extLst>
                    <a:ext uri="{9D8B030D-6E8A-4147-A177-3AD203B41FA5}">
                      <a16:colId xmlns:a16="http://schemas.microsoft.com/office/drawing/2014/main" val="3993874772"/>
                    </a:ext>
                  </a:extLst>
                </a:gridCol>
                <a:gridCol w="1498995">
                  <a:extLst>
                    <a:ext uri="{9D8B030D-6E8A-4147-A177-3AD203B41FA5}">
                      <a16:colId xmlns:a16="http://schemas.microsoft.com/office/drawing/2014/main" val="486114221"/>
                    </a:ext>
                  </a:extLst>
                </a:gridCol>
                <a:gridCol w="1495586">
                  <a:extLst>
                    <a:ext uri="{9D8B030D-6E8A-4147-A177-3AD203B41FA5}">
                      <a16:colId xmlns:a16="http://schemas.microsoft.com/office/drawing/2014/main" val="2104331761"/>
                    </a:ext>
                  </a:extLst>
                </a:gridCol>
                <a:gridCol w="1498995">
                  <a:extLst>
                    <a:ext uri="{9D8B030D-6E8A-4147-A177-3AD203B41FA5}">
                      <a16:colId xmlns:a16="http://schemas.microsoft.com/office/drawing/2014/main" val="234492423"/>
                    </a:ext>
                  </a:extLst>
                </a:gridCol>
                <a:gridCol w="1495586">
                  <a:extLst>
                    <a:ext uri="{9D8B030D-6E8A-4147-A177-3AD203B41FA5}">
                      <a16:colId xmlns:a16="http://schemas.microsoft.com/office/drawing/2014/main" val="1340606722"/>
                    </a:ext>
                  </a:extLst>
                </a:gridCol>
              </a:tblGrid>
              <a:tr h="126725">
                <a:tc>
                  <a:txBody>
                    <a:bodyPr/>
                    <a:lstStyle/>
                    <a:p>
                      <a:pPr marL="7239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</a:p>
                    <a:p>
                      <a:pPr marL="7239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054327"/>
                  </a:ext>
                </a:extLst>
              </a:tr>
              <a:tr h="33311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marc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institucions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463303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Finançament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recerques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18821"/>
                  </a:ext>
                </a:extLst>
              </a:tr>
              <a:tr h="335866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 sense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finançament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156387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Marc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501098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Contractes programa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750797"/>
                  </a:ext>
                </a:extLst>
              </a:tr>
              <a:tr h="28434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Finançament d’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infraestructures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694334"/>
                  </a:ext>
                </a:extLst>
              </a:tr>
              <a:tr h="476705">
                <a:tc>
                  <a:txBody>
                    <a:bodyPr/>
                    <a:lstStyle/>
                    <a:p>
                      <a:pPr marL="72390" marR="35877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MOU, acords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confidencialitat, </a:t>
                      </a:r>
                      <a:r>
                        <a:rPr lang="ca-ES" sz="10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DTA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MTA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ecerca,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 delegació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926688"/>
                  </a:ext>
                </a:extLst>
              </a:tr>
              <a:tr h="376927">
                <a:tc>
                  <a:txBody>
                    <a:bodyPr/>
                    <a:lstStyle/>
                    <a:p>
                      <a:pPr marL="72390" marR="14859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d’innovació,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transferència</a:t>
                      </a:r>
                      <a:r>
                        <a:rPr lang="ca-ES" sz="1000" b="1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b="1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FBG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ransferència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53357"/>
                  </a:ext>
                </a:extLst>
              </a:tr>
              <a:tr h="376927">
                <a:tc>
                  <a:txBody>
                    <a:bodyPr/>
                    <a:lstStyle/>
                    <a:p>
                      <a:pPr marL="7239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Altres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recerca/innovació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 /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VRTransferència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41860"/>
                  </a:ext>
                </a:extLst>
              </a:tr>
              <a:tr h="341386">
                <a:tc>
                  <a:txBody>
                    <a:bodyPr/>
                    <a:lstStyle/>
                    <a:p>
                      <a:pPr marL="72390" marR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projectes</a:t>
                      </a:r>
                      <a:r>
                        <a:rPr lang="ca-ES" sz="1000" b="1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gestionats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ca-ES" sz="1000" b="1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FBG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FBG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Transferència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a-ES" sz="10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Recerca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65803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marL="7239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OGR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295405"/>
                  </a:ext>
                </a:extLst>
              </a:tr>
              <a:tr h="483520">
                <a:tc>
                  <a:txBody>
                    <a:bodyPr/>
                    <a:lstStyle/>
                    <a:p>
                      <a:pPr marL="72390" marR="148590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prestació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serveis i altres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dels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CCiT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CCIT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890326"/>
                  </a:ext>
                </a:extLst>
              </a:tr>
              <a:tr h="547746">
                <a:tc>
                  <a:txBody>
                    <a:bodyPr/>
                    <a:lstStyle/>
                    <a:p>
                      <a:pPr marL="7239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ca-ES" sz="1000" b="1" i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Consortium</a:t>
                      </a:r>
                      <a:r>
                        <a:rPr lang="ca-ES" sz="1000" b="1" i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i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agreement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i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grant</a:t>
                      </a:r>
                      <a:r>
                        <a:rPr lang="ca-ES" sz="1000" b="1" i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i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b="1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greement</a:t>
                      </a:r>
                      <a:r>
                        <a:rPr lang="ca-ES" sz="10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altres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derivats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projectes del programa</a:t>
                      </a:r>
                      <a:r>
                        <a:rPr lang="ca-ES" sz="1000" b="1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marc E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urope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OPIR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58313"/>
                  </a:ext>
                </a:extLst>
              </a:tr>
            </a:tbl>
          </a:graphicData>
        </a:graphic>
      </p:graphicFrame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0B5B390A-0693-484E-9F20-3F6B3E10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7" y="0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6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3681D0A-302F-442A-9C33-CA428604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91" y="1497151"/>
            <a:ext cx="10515600" cy="4351338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3.   Estudiants </a:t>
            </a: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0162B78A-8621-4F81-AFFF-9C312342F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41289"/>
              </p:ext>
            </p:extLst>
          </p:nvPr>
        </p:nvGraphicFramePr>
        <p:xfrm>
          <a:off x="1223937" y="1854879"/>
          <a:ext cx="9174639" cy="41698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0848">
                  <a:extLst>
                    <a:ext uri="{9D8B030D-6E8A-4147-A177-3AD203B41FA5}">
                      <a16:colId xmlns:a16="http://schemas.microsoft.com/office/drawing/2014/main" val="1529432572"/>
                    </a:ext>
                  </a:extLst>
                </a:gridCol>
                <a:gridCol w="1527365">
                  <a:extLst>
                    <a:ext uri="{9D8B030D-6E8A-4147-A177-3AD203B41FA5}">
                      <a16:colId xmlns:a16="http://schemas.microsoft.com/office/drawing/2014/main" val="3421657459"/>
                    </a:ext>
                  </a:extLst>
                </a:gridCol>
                <a:gridCol w="1530848">
                  <a:extLst>
                    <a:ext uri="{9D8B030D-6E8A-4147-A177-3AD203B41FA5}">
                      <a16:colId xmlns:a16="http://schemas.microsoft.com/office/drawing/2014/main" val="3908148612"/>
                    </a:ext>
                  </a:extLst>
                </a:gridCol>
                <a:gridCol w="1527365">
                  <a:extLst>
                    <a:ext uri="{9D8B030D-6E8A-4147-A177-3AD203B41FA5}">
                      <a16:colId xmlns:a16="http://schemas.microsoft.com/office/drawing/2014/main" val="3259494692"/>
                    </a:ext>
                  </a:extLst>
                </a:gridCol>
                <a:gridCol w="1530848">
                  <a:extLst>
                    <a:ext uri="{9D8B030D-6E8A-4147-A177-3AD203B41FA5}">
                      <a16:colId xmlns:a16="http://schemas.microsoft.com/office/drawing/2014/main" val="3323777324"/>
                    </a:ext>
                  </a:extLst>
                </a:gridCol>
                <a:gridCol w="1527365">
                  <a:extLst>
                    <a:ext uri="{9D8B030D-6E8A-4147-A177-3AD203B41FA5}">
                      <a16:colId xmlns:a16="http://schemas.microsoft.com/office/drawing/2014/main" val="4093848484"/>
                    </a:ext>
                  </a:extLst>
                </a:gridCol>
              </a:tblGrid>
              <a:tr h="23992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83214"/>
                  </a:ext>
                </a:extLst>
              </a:tr>
              <a:tr h="521981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Pràctiques</a:t>
                      </a:r>
                      <a:r>
                        <a:rPr lang="ca-ES" sz="1000" b="1" spc="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 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delegades</a:t>
                      </a:r>
                      <a:r>
                        <a:rPr lang="ca-ES" sz="1000" b="1" spc="9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 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degans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SAE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Estudiants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Participació /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38239"/>
                  </a:ext>
                </a:extLst>
              </a:tr>
              <a:tr h="841307">
                <a:tc>
                  <a:txBody>
                    <a:bodyPr/>
                    <a:lstStyle/>
                    <a:p>
                      <a:pPr marL="72390" marR="1485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relacionats</a:t>
                      </a:r>
                      <a:r>
                        <a:rPr lang="ca-ES" sz="1000" b="1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beques no delegades en 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degans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Beques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ajuts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Estudiants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Participació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Estudiants i Participació, si és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acollida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d’estudiants,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 delegació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83849"/>
                  </a:ext>
                </a:extLst>
              </a:tr>
              <a:tr h="51154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Estades</a:t>
                      </a:r>
                      <a:r>
                        <a:rPr lang="ca-ES" sz="1000" b="1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  <a:r>
                        <a:rPr lang="ca-ES" sz="10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20510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Suport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394117"/>
                  </a:ext>
                </a:extLst>
              </a:tr>
              <a:tr h="5145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Altres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d’estudiants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SAE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Estudiants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Participació /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octorat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337648"/>
                  </a:ext>
                </a:extLst>
              </a:tr>
              <a:tr h="5145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Mobilitat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nacional d’estudiants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2827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85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Acadèmica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Qualitat /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046262"/>
                  </a:ext>
                </a:extLst>
              </a:tr>
              <a:tr h="511542">
                <a:tc>
                  <a:txBody>
                    <a:bodyPr/>
                    <a:lstStyle/>
                    <a:p>
                      <a:pPr marL="72390" marR="1485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Mobilitat 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d’estudiants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OMPI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Política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 / </a:t>
                      </a:r>
                    </a:p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octorat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PIF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Política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d’Internacionalització,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 delegació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171054"/>
                  </a:ext>
                </a:extLst>
              </a:tr>
              <a:tr h="5145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Abroad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OMPI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Política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d’Internacionalització,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ca-ES" sz="10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delegació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17457"/>
                  </a:ext>
                </a:extLst>
              </a:tr>
            </a:tbl>
          </a:graphicData>
        </a:graphic>
      </p:graphicFrame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9BB858BC-0352-4263-B0CC-BBB9A70E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1866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8834720-8D61-4021-80EE-631DE458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065"/>
            <a:ext cx="10515600" cy="4351338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4.  Serveis Comuns i Grup UB  </a:t>
            </a: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spcBef>
                <a:spcPts val="600"/>
              </a:spcBef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5.  Recursos Humans</a:t>
            </a: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ula 6">
            <a:extLst>
              <a:ext uri="{FF2B5EF4-FFF2-40B4-BE49-F238E27FC236}">
                <a16:creationId xmlns:a16="http://schemas.microsoft.com/office/drawing/2014/main" id="{AF701957-A7B0-4A8A-ACB2-21BCA39CE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99967"/>
              </p:ext>
            </p:extLst>
          </p:nvPr>
        </p:nvGraphicFramePr>
        <p:xfrm>
          <a:off x="1417142" y="1844459"/>
          <a:ext cx="8364855" cy="22130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0378">
                  <a:extLst>
                    <a:ext uri="{9D8B030D-6E8A-4147-A177-3AD203B41FA5}">
                      <a16:colId xmlns:a16="http://schemas.microsoft.com/office/drawing/2014/main" val="2998581515"/>
                    </a:ext>
                  </a:extLst>
                </a:gridCol>
                <a:gridCol w="1313411">
                  <a:extLst>
                    <a:ext uri="{9D8B030D-6E8A-4147-A177-3AD203B41FA5}">
                      <a16:colId xmlns:a16="http://schemas.microsoft.com/office/drawing/2014/main" val="4050786711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755274438"/>
                    </a:ext>
                  </a:extLst>
                </a:gridCol>
                <a:gridCol w="1404851">
                  <a:extLst>
                    <a:ext uri="{9D8B030D-6E8A-4147-A177-3AD203B41FA5}">
                      <a16:colId xmlns:a16="http://schemas.microsoft.com/office/drawing/2014/main" val="3448470444"/>
                    </a:ext>
                  </a:extLst>
                </a:gridCol>
                <a:gridCol w="1323624">
                  <a:extLst>
                    <a:ext uri="{9D8B030D-6E8A-4147-A177-3AD203B41FA5}">
                      <a16:colId xmlns:a16="http://schemas.microsoft.com/office/drawing/2014/main" val="556015887"/>
                    </a:ext>
                  </a:extLst>
                </a:gridCol>
                <a:gridCol w="1392555">
                  <a:extLst>
                    <a:ext uri="{9D8B030D-6E8A-4147-A177-3AD203B41FA5}">
                      <a16:colId xmlns:a16="http://schemas.microsoft.com/office/drawing/2014/main" val="1974479637"/>
                    </a:ext>
                  </a:extLst>
                </a:gridCol>
              </a:tblGrid>
              <a:tr h="1460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</a:p>
                    <a:p>
                      <a:pPr marL="723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88391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del S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ervei d’Esports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</a:t>
                      </a:r>
                      <a:r>
                        <a:rPr lang="ca-ES" sz="10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d’Esports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85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 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Estudiants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12827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217270"/>
                  </a:ext>
                </a:extLst>
              </a:tr>
              <a:tr h="31950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3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col·legis majors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Direcció del col·legi</a:t>
                      </a:r>
                      <a:r>
                        <a:rPr lang="ca-ES" sz="10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Comuns</a:t>
                      </a:r>
                      <a:r>
                        <a:rPr lang="ca-ES" sz="10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 Comuns i Grup 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87543"/>
                  </a:ext>
                </a:extLst>
              </a:tr>
              <a:tr h="60698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de transparència, protecció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dades</a:t>
                      </a:r>
                      <a:r>
                        <a:rPr lang="ca-ES" sz="1000" b="1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administració electrònica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Oficina d’Administració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Electrònica / </a:t>
                      </a:r>
                      <a:r>
                        <a:rPr lang="ca-ES" sz="10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SG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Protecci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ó de Dades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Transformació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igital, s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són del Grup UB; Serveis Comuns i Grup 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549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Secretaria</a:t>
                      </a:r>
                      <a:r>
                        <a:rPr lang="ca-ES" sz="1000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02054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72390" marR="1485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Convenis/acords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 entitats del Grup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UB</a:t>
                      </a:r>
                      <a:r>
                        <a:rPr lang="ca-ES" sz="1000" b="1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ca-ES" sz="1000" b="1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promoguts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entitats del Grup 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2827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Direcció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 fundació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1485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Comuns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Grup UB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 Comuns i Grup UB</a:t>
                      </a: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01715"/>
                  </a:ext>
                </a:extLst>
              </a:tr>
            </a:tbl>
          </a:graphicData>
        </a:graphic>
      </p:graphicFrame>
      <p:graphicFrame>
        <p:nvGraphicFramePr>
          <p:cNvPr id="9" name="Taula 8">
            <a:extLst>
              <a:ext uri="{FF2B5EF4-FFF2-40B4-BE49-F238E27FC236}">
                <a16:creationId xmlns:a16="http://schemas.microsoft.com/office/drawing/2014/main" id="{75B9CAA6-BAB5-4650-AAA6-AF7A23E58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02238"/>
              </p:ext>
            </p:extLst>
          </p:nvPr>
        </p:nvGraphicFramePr>
        <p:xfrm>
          <a:off x="1417142" y="4598974"/>
          <a:ext cx="8364856" cy="13778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00378">
                  <a:extLst>
                    <a:ext uri="{9D8B030D-6E8A-4147-A177-3AD203B41FA5}">
                      <a16:colId xmlns:a16="http://schemas.microsoft.com/office/drawing/2014/main" val="44888340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4291613852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158313018"/>
                    </a:ext>
                  </a:extLst>
                </a:gridCol>
                <a:gridCol w="1421476">
                  <a:extLst>
                    <a:ext uri="{9D8B030D-6E8A-4147-A177-3AD203B41FA5}">
                      <a16:colId xmlns:a16="http://schemas.microsoft.com/office/drawing/2014/main" val="2960395793"/>
                    </a:ext>
                  </a:extLst>
                </a:gridCol>
                <a:gridCol w="1289324">
                  <a:extLst>
                    <a:ext uri="{9D8B030D-6E8A-4147-A177-3AD203B41FA5}">
                      <a16:colId xmlns:a16="http://schemas.microsoft.com/office/drawing/2014/main" val="2098342521"/>
                    </a:ext>
                  </a:extLst>
                </a:gridCol>
                <a:gridCol w="1393605">
                  <a:extLst>
                    <a:ext uri="{9D8B030D-6E8A-4147-A177-3AD203B41FA5}">
                      <a16:colId xmlns:a16="http://schemas.microsoft.com/office/drawing/2014/main" val="2627192315"/>
                    </a:ext>
                  </a:extLst>
                </a:gridCol>
              </a:tblGrid>
              <a:tr h="1460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99754"/>
                  </a:ext>
                </a:extLst>
              </a:tr>
              <a:tr h="486033">
                <a:tc>
                  <a:txBody>
                    <a:bodyPr/>
                    <a:lstStyle/>
                    <a:p>
                      <a:pPr marL="72390" marR="1085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Mobilitat internacional</a:t>
                      </a:r>
                      <a:r>
                        <a:rPr lang="ca-ES" sz="1000" b="1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PDI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OMPI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Organització i</a:t>
                      </a:r>
                      <a:r>
                        <a:rPr lang="ca-ES" sz="10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RRHH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945" marR="1085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nternacionalització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Gerència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43878"/>
                  </a:ext>
                </a:extLst>
              </a:tr>
              <a:tr h="533704">
                <a:tc>
                  <a:txBody>
                    <a:bodyPr/>
                    <a:lstStyle/>
                    <a:p>
                      <a:pPr marL="72390" marR="1085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Altres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acords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 afectin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l’organització i 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recursos humans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PDI/PAS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Organització i</a:t>
                      </a:r>
                      <a:r>
                        <a:rPr lang="ca-ES" sz="10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RRHH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Gerència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548845"/>
                  </a:ext>
                </a:extLst>
              </a:tr>
            </a:tbl>
          </a:graphicData>
        </a:graphic>
      </p:graphicFrame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9935C97A-C4D6-43AF-8398-936E5EE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1866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515DEDF-F9FA-44E3-8D88-9819CA33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73" y="1550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spcBef>
                <a:spcPts val="0"/>
              </a:spcBef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6.  Institucionals</a:t>
            </a: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7.  Patrimoni</a:t>
            </a:r>
          </a:p>
          <a:p>
            <a:pPr marL="0" indent="0">
              <a:buNone/>
            </a:pPr>
            <a:endParaRPr lang="ca-E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1787E71B-532F-4B83-8631-349660A9F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80357"/>
              </p:ext>
            </p:extLst>
          </p:nvPr>
        </p:nvGraphicFramePr>
        <p:xfrm>
          <a:off x="1269973" y="2086906"/>
          <a:ext cx="8409305" cy="9533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2080">
                  <a:extLst>
                    <a:ext uri="{9D8B030D-6E8A-4147-A177-3AD203B41FA5}">
                      <a16:colId xmlns:a16="http://schemas.microsoft.com/office/drawing/2014/main" val="386673644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834691396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471552859"/>
                    </a:ext>
                  </a:extLst>
                </a:gridCol>
                <a:gridCol w="1398905">
                  <a:extLst>
                    <a:ext uri="{9D8B030D-6E8A-4147-A177-3AD203B41FA5}">
                      <a16:colId xmlns:a16="http://schemas.microsoft.com/office/drawing/2014/main" val="161809433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66009881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174703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51274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marc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Cap</a:t>
                      </a:r>
                      <a:r>
                        <a:rPr lang="ca-ES" sz="1000" spc="-6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ca-ES" sz="1000" spc="-5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Gabinet</a:t>
                      </a:r>
                      <a:r>
                        <a:rPr lang="ca-ES" sz="10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del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92613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institucionals</a:t>
                      </a:r>
                      <a:r>
                        <a:rPr lang="ca-ES" sz="1000" b="1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7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954617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72390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altres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7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67752"/>
                  </a:ext>
                </a:extLst>
              </a:tr>
              <a:tr h="175476">
                <a:tc>
                  <a:txBody>
                    <a:bodyPr/>
                    <a:lstStyle/>
                    <a:p>
                      <a:pPr marL="72390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administracions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334847"/>
                  </a:ext>
                </a:extLst>
              </a:tr>
            </a:tbl>
          </a:graphicData>
        </a:graphic>
      </p:graphicFrame>
      <p:graphicFrame>
        <p:nvGraphicFramePr>
          <p:cNvPr id="12" name="Taula 11">
            <a:extLst>
              <a:ext uri="{FF2B5EF4-FFF2-40B4-BE49-F238E27FC236}">
                <a16:creationId xmlns:a16="http://schemas.microsoft.com/office/drawing/2014/main" id="{BA0D8410-592F-4F83-AEDB-2E874C3A1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03905"/>
              </p:ext>
            </p:extLst>
          </p:nvPr>
        </p:nvGraphicFramePr>
        <p:xfrm>
          <a:off x="1269973" y="3765521"/>
          <a:ext cx="8409305" cy="14109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2080">
                  <a:extLst>
                    <a:ext uri="{9D8B030D-6E8A-4147-A177-3AD203B41FA5}">
                      <a16:colId xmlns:a16="http://schemas.microsoft.com/office/drawing/2014/main" val="685559888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522461326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783897464"/>
                    </a:ext>
                  </a:extLst>
                </a:gridCol>
                <a:gridCol w="1398905">
                  <a:extLst>
                    <a:ext uri="{9D8B030D-6E8A-4147-A177-3AD203B41FA5}">
                      <a16:colId xmlns:a16="http://schemas.microsoft.com/office/drawing/2014/main" val="251788637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9867103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970976578"/>
                    </a:ext>
                  </a:extLst>
                </a:gridCol>
              </a:tblGrid>
              <a:tr h="16320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9155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Contractes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acords patrimonials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Patrimoni i I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nfraestructures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 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Finances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Gerència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442186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Altres</a:t>
                      </a:r>
                      <a:r>
                        <a:rPr lang="ca-ES" sz="1000" b="1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acords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Patrimoni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Finances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Gerència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320159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econòmics,</a:t>
                      </a:r>
                      <a:r>
                        <a:rPr lang="ca-ES" sz="1000" b="1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Infraestructures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34828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72390">
                        <a:lnSpc>
                          <a:spcPct val="91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contractació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 patrimoni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ca-ES" sz="10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217307"/>
                  </a:ext>
                </a:extLst>
              </a:tr>
            </a:tbl>
          </a:graphicData>
        </a:graphic>
      </p:graphicFrame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3285B248-AC76-40F3-829A-3C2E720A7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1866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9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6800C37-E4AB-47E8-A040-DFAF498E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73" y="1118314"/>
            <a:ext cx="10515600" cy="4351338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ca-ES" sz="1200" b="1" dirty="0">
                <a:latin typeface="Arial" panose="020B0604020202020204" pitchFamily="34" charset="0"/>
                <a:cs typeface="Arial" panose="020B0604020202020204" pitchFamily="34" charset="0"/>
              </a:rPr>
              <a:t>8.   Altres </a:t>
            </a:r>
          </a:p>
        </p:txBody>
      </p:sp>
      <p:graphicFrame>
        <p:nvGraphicFramePr>
          <p:cNvPr id="12" name="Taula 11">
            <a:extLst>
              <a:ext uri="{FF2B5EF4-FFF2-40B4-BE49-F238E27FC236}">
                <a16:creationId xmlns:a16="http://schemas.microsoft.com/office/drawing/2014/main" id="{E473F6CE-70E7-45F4-AFCC-5E9345A4F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80242"/>
              </p:ext>
            </p:extLst>
          </p:nvPr>
        </p:nvGraphicFramePr>
        <p:xfrm>
          <a:off x="1273681" y="1388348"/>
          <a:ext cx="9644638" cy="49086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7335">
                  <a:extLst>
                    <a:ext uri="{9D8B030D-6E8A-4147-A177-3AD203B41FA5}">
                      <a16:colId xmlns:a16="http://schemas.microsoft.com/office/drawing/2014/main" val="4120502953"/>
                    </a:ext>
                  </a:extLst>
                </a:gridCol>
                <a:gridCol w="1474816">
                  <a:extLst>
                    <a:ext uri="{9D8B030D-6E8A-4147-A177-3AD203B41FA5}">
                      <a16:colId xmlns:a16="http://schemas.microsoft.com/office/drawing/2014/main" val="142952571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9530335"/>
                    </a:ext>
                  </a:extLst>
                </a:gridCol>
                <a:gridCol w="1670858">
                  <a:extLst>
                    <a:ext uri="{9D8B030D-6E8A-4147-A177-3AD203B41FA5}">
                      <a16:colId xmlns:a16="http://schemas.microsoft.com/office/drawing/2014/main" val="330784420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3601249464"/>
                    </a:ext>
                  </a:extLst>
                </a:gridCol>
                <a:gridCol w="1496290">
                  <a:extLst>
                    <a:ext uri="{9D8B030D-6E8A-4147-A177-3AD203B41FA5}">
                      <a16:colId xmlns:a16="http://schemas.microsoft.com/office/drawing/2014/main" val="4213241395"/>
                    </a:ext>
                  </a:extLst>
                </a:gridCol>
              </a:tblGrid>
              <a:tr h="11422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Tipus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Unitat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Validació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Vistiplau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Autorització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Signatura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68597"/>
                  </a:ext>
                </a:extLst>
              </a:tr>
              <a:tr h="12524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Patrocinis, màrqueting i  protocol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Màrqueting/Protocol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Director de comunicació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Cap de gabinet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88935"/>
                  </a:ext>
                </a:extLst>
              </a:tr>
              <a:tr h="25272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Càtedres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UB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Mecenatge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Transferència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7748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marL="72390" marR="48768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Acords</a:t>
                      </a:r>
                      <a:r>
                        <a:rPr lang="ca-ES" sz="1000" b="1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residències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universitàries</a:t>
                      </a:r>
                      <a:r>
                        <a:rPr lang="ca-ES" sz="1000" b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altres promocions amb alumnes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410077"/>
                  </a:ext>
                </a:extLst>
              </a:tr>
              <a:tr h="329810">
                <a:tc>
                  <a:txBody>
                    <a:bodyPr/>
                    <a:lstStyle/>
                    <a:p>
                      <a:pPr marL="72390" marR="48768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Alumni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</a:t>
                      </a:r>
                      <a:r>
                        <a:rPr lang="ca-ES" sz="1000" b="1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Alumni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Comunitat universitària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Transferència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016721"/>
                  </a:ext>
                </a:extLst>
              </a:tr>
              <a:tr h="501463">
                <a:tc>
                  <a:txBody>
                    <a:bodyPr/>
                    <a:lstStyle/>
                    <a:p>
                      <a:pPr marL="72390" marR="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que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comportin</a:t>
                      </a:r>
                      <a:r>
                        <a:rPr lang="ca-ES" sz="1000" b="1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creació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i/o</a:t>
                      </a:r>
                      <a:r>
                        <a:rPr lang="ca-ES" sz="1000" b="1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participació</a:t>
                      </a:r>
                      <a:r>
                        <a:rPr lang="ca-ES" sz="1000" b="1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entitats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Cap</a:t>
                      </a:r>
                      <a:r>
                        <a:rPr lang="ca-ES" sz="10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g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abinet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019398"/>
                  </a:ext>
                </a:extLst>
              </a:tr>
              <a:tr h="226869">
                <a:tc>
                  <a:txBody>
                    <a:bodyPr/>
                    <a:lstStyle/>
                    <a:p>
                      <a:pPr marL="72390" marR="48768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Concerts</a:t>
                      </a:r>
                      <a:r>
                        <a:rPr lang="ca-ES" sz="1000" b="1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sanitaris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PDI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ca-ES" sz="10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RRHH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ca-ES" sz="1000" spc="-7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PDI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809622"/>
                  </a:ext>
                </a:extLst>
              </a:tr>
              <a:tr h="46150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 marc internacional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 Tècnics de Suport a la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implicat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segons</a:t>
                      </a:r>
                      <a:r>
                        <a:rPr lang="ca-ES" sz="1000" spc="-8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temàtica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I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94452"/>
                  </a:ext>
                </a:extLst>
              </a:tr>
              <a:tr h="40067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 específic internacional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Serveis Tècnics de Suport a la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implicat segons la t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emàtica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I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15433"/>
                  </a:ext>
                </a:extLst>
              </a:tr>
              <a:tr h="804009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derivats de participació en projectes internacionals de cooperació acadèmica (MOU, </a:t>
                      </a:r>
                      <a:r>
                        <a:rPr lang="ca-ES" sz="1000" b="1" i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grant</a:t>
                      </a:r>
                      <a:r>
                        <a:rPr lang="ca-ES" sz="1000" b="1" i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b="1" i="1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agreement</a:t>
                      </a: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OMPI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Suport Academicodocent+ Internacionalització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Estudiants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spc="-7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Política acadèmica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Política I</a:t>
                      </a:r>
                      <a:r>
                        <a:rPr lang="ca-ES" sz="10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nternacionalització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51624"/>
                  </a:ext>
                </a:extLst>
              </a:tr>
              <a:tr h="4143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Convenis interuniversitaris per a projectes comuns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funció de la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temàtica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funció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temàtica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ca-ES" sz="10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funció</a:t>
                      </a:r>
                      <a:r>
                        <a:rPr lang="ca-ES" sz="10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temàtica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Gerent/a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a-ES" sz="10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Rector/a</a:t>
                      </a:r>
                      <a:endParaRPr lang="ca-E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45589"/>
                  </a:ext>
                </a:extLst>
              </a:tr>
            </a:tbl>
          </a:graphicData>
        </a:graphic>
      </p:graphicFrame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62368DC0-6727-4892-B32D-BDEC4B81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0" y="0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3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C6F1265-21F1-441A-9220-3A75413B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61" y="14527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5. Web i aplicació </a:t>
            </a:r>
            <a:r>
              <a:rPr lang="ca-E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GCONVENIS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: normativa, PMF i models; 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ub.edu/portal/web/convenis/inici</a:t>
            </a:r>
            <a:endParaRPr 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ca-E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F5F7468E-5273-4BC1-9755-925CBE125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47" y="2444318"/>
            <a:ext cx="8971829" cy="4351337"/>
          </a:xfrm>
          <a:prstGeom prst="rect">
            <a:avLst/>
          </a:prstGeom>
        </p:spPr>
      </p:pic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9DB16EB1-D228-4332-BDFB-FE35D83A1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1866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2CE6A99-3C73-4523-91F1-D95898BB7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24" y="377181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endParaRPr lang="ca-E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Sol·licituds </a:t>
            </a:r>
            <a:endParaRPr lang="ca-E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ca-E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B7DE98A-FE57-4949-9628-72519646A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4" y="1369057"/>
            <a:ext cx="10979999" cy="51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ol 2">
            <a:extLst>
              <a:ext uri="{FF2B5EF4-FFF2-40B4-BE49-F238E27FC236}">
                <a16:creationId xmlns:a16="http://schemas.microsoft.com/office/drawing/2014/main" id="{B8C38596-8614-4E32-A161-1D113B812976}"/>
              </a:ext>
            </a:extLst>
          </p:cNvPr>
          <p:cNvSpPr txBox="1">
            <a:spLocks/>
          </p:cNvSpPr>
          <p:nvPr/>
        </p:nvSpPr>
        <p:spPr>
          <a:xfrm>
            <a:off x="759516" y="1535185"/>
            <a:ext cx="10495413" cy="495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Presentació</a:t>
            </a:r>
          </a:p>
          <a:p>
            <a:pPr marL="342900" indent="-342900" algn="ctr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ca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GCONVENIS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és la nova aplicació perquè la unitat de Convenis gestioni els convenis de la UB. És fruit del projecte d’informatització per implantar l’aplicació de referència.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Objectiu principal: donar resposta a la necessitat de digitalitzar tota una sèrie de procediments que fins ara es feien manualment.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GCONVENIS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és l’aplicació per a la gestió integral de tots els procediments adreçats a la tramitació dels convenis de la UB amb entitats externes.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En faran ús, a més de la unitat de Convenis, els diferents càrrecs que tenen la potestats de promoure convenis dins del seu àmbit de competències i totes les unitats organitzatives que poden participar en la negociació i/o validació de convenis dins de la UB (les unitats promotores).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Aquesta aplicació ha estat desenvolupada íntegrament per l’Àrea TIC, atesos els requeriments funcionals de la unitat de Serveis Jurídics i Convenis, amb el suport de la unitat d’Administració Electrònica i Identificació Corporativa, i s’integra plenament en tots els serveis disponibles a la UB.</a:t>
            </a:r>
          </a:p>
          <a:p>
            <a:pPr marL="0" indent="0" algn="just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idor de contingut 8">
            <a:extLst>
              <a:ext uri="{FF2B5EF4-FFF2-40B4-BE49-F238E27FC236}">
                <a16:creationId xmlns:a16="http://schemas.microsoft.com/office/drawing/2014/main" id="{E596CCD8-34D4-4A37-A7C6-205197C0E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" y="218664"/>
            <a:ext cx="10495413" cy="1126310"/>
          </a:xfrm>
        </p:spPr>
      </p:pic>
    </p:spTree>
    <p:extLst>
      <p:ext uri="{BB962C8B-B14F-4D97-AF65-F5344CB8AC3E}">
        <p14:creationId xmlns:p14="http://schemas.microsoft.com/office/powerpoint/2010/main" val="112560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67524BFB-1F4B-486E-926D-E84CD135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7"/>
            <a:ext cx="12192000" cy="6524625"/>
          </a:xfrm>
          <a:prstGeom prst="rect">
            <a:avLst/>
          </a:prstGeom>
        </p:spPr>
      </p:pic>
      <p:sp>
        <p:nvSpPr>
          <p:cNvPr id="9" name="Fletxa: dreta 8">
            <a:extLst>
              <a:ext uri="{FF2B5EF4-FFF2-40B4-BE49-F238E27FC236}">
                <a16:creationId xmlns:a16="http://schemas.microsoft.com/office/drawing/2014/main" id="{DFE75A20-8E67-4D05-A601-2191BC13EA08}"/>
              </a:ext>
            </a:extLst>
          </p:cNvPr>
          <p:cNvSpPr/>
          <p:nvPr/>
        </p:nvSpPr>
        <p:spPr>
          <a:xfrm>
            <a:off x="134223" y="6239714"/>
            <a:ext cx="578840" cy="45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344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50878739-DC84-414F-962B-6BBEB3B39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20" y="3311792"/>
            <a:ext cx="5923085" cy="2275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EDBE619C-4BA1-4511-8848-364070538FB4}"/>
              </a:ext>
            </a:extLst>
          </p:cNvPr>
          <p:cNvSpPr txBox="1"/>
          <p:nvPr/>
        </p:nvSpPr>
        <p:spPr>
          <a:xfrm>
            <a:off x="683193" y="1697145"/>
            <a:ext cx="1049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Una vegada la sol·licitud s’ha confirmat, queda gravada a l’aplicació.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La unitat de Convenis valorarà l’admissió a tràmit de la sol·licitud en qüestió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La sol·licitud pot ser admesa a tràmit o no, si no compleix els mínims requisits, i s’envia un missatge automàtic a l’adreça del sol·licitant: </a:t>
            </a:r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61B1A3F2-6D26-42F7-9924-D4EEB35F3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0" y="3311792"/>
            <a:ext cx="4279282" cy="2461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7D7D7FBD-16A1-42EA-8F95-092EF45B3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0" y="225177"/>
            <a:ext cx="10495413" cy="1126310"/>
          </a:xfrm>
        </p:spPr>
      </p:pic>
    </p:spTree>
    <p:extLst>
      <p:ext uri="{BB962C8B-B14F-4D97-AF65-F5344CB8AC3E}">
        <p14:creationId xmlns:p14="http://schemas.microsoft.com/office/powerpoint/2010/main" val="223350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QuadreDeText 9">
            <a:extLst>
              <a:ext uri="{FF2B5EF4-FFF2-40B4-BE49-F238E27FC236}">
                <a16:creationId xmlns:a16="http://schemas.microsoft.com/office/drawing/2014/main" id="{D0923200-D10B-439A-A657-D5D4B9A53672}"/>
              </a:ext>
            </a:extLst>
          </p:cNvPr>
          <p:cNvSpPr txBox="1"/>
          <p:nvPr/>
        </p:nvSpPr>
        <p:spPr>
          <a:xfrm>
            <a:off x="683194" y="1409350"/>
            <a:ext cx="10495412" cy="6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 la pàgina principal de l’aplicació hi ha la pestanya «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Les meves sol·licituds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sol·licitant hi té accés a l’estat concret de les seves sol·licituds.</a:t>
            </a:r>
          </a:p>
        </p:txBody>
      </p:sp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2F06A59E-A687-49B1-BD40-2F577C332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2" y="218664"/>
            <a:ext cx="10495413" cy="1126310"/>
          </a:xfr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AC5987E0-3804-4EE9-9A65-E03A4435D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902"/>
            <a:ext cx="12105261" cy="41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1430D15-B749-4352-9987-6BFC72B3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88" y="1413165"/>
            <a:ext cx="10495412" cy="43797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Al llarg de tota la tramitació de la proposta del conveni, la unitat de Convenis </a:t>
            </a: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s’ha de comunicar mitjançant l’aplicació tant amb el sol·licitant com amb altres unitats </a:t>
            </a:r>
            <a:r>
              <a:rPr lang="ca-ES" sz="1800" dirty="0">
                <a:latin typeface="Arial" panose="020B0604020202020204" pitchFamily="34" charset="0"/>
                <a:cs typeface="Arial" panose="020B0604020202020204" pitchFamily="34" charset="0"/>
              </a:rPr>
              <a:t>que han de intervenir per emetre un informe o validar-ne el contingut. A continuació, en mostrem un exemple.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29CE2615-DC8C-49AB-9F71-A6A0F8AD4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54" y="2366596"/>
            <a:ext cx="6820491" cy="42751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D6E1F0EC-F743-4831-BD16-A38A1CD02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21621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9B90184-EC99-4768-BE5A-6FD15EB4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88" y="1627464"/>
            <a:ext cx="10495412" cy="468944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Un cop tancada la redacció de la proposta de conveni i consensuada amb la contrapart  i un cop l’han validat les unitats tècniques especialitzades, es pot procedir a la signatura del conveni, que consta de dues fases. </a:t>
            </a: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Primera fase. Certificat d’assumpció de compromisos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Acte mitjançat el qual el promotor responsable de l’activitat manifesta el compromís de portar-lo a terme, amb els vistiplaus corresponents, si escauen.  </a:t>
            </a: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60505D20-140D-4789-983D-387B42FC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1" y="3265396"/>
            <a:ext cx="8839503" cy="29692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511AD27D-4F57-44A1-BBE7-0E02744BE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245343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1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7420AF2-2FDE-4FB7-A8F8-669A28E6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3" y="414074"/>
            <a:ext cx="11022367" cy="565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Una vegada s’accedeix a l’enllaç, es redirigeix al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quadre següent de tasques pendents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Per exemple:</a:t>
            </a: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Si cliquem a </a:t>
            </a: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Completar tasca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6954A95D-58D9-4461-BE05-ABBC3A60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3" y="890708"/>
            <a:ext cx="10280910" cy="27789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2DA6728-7DF6-4028-A2F8-873DD1F87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8" y="3835356"/>
            <a:ext cx="5703515" cy="2713603"/>
          </a:xfrm>
          <a:prstGeom prst="rect">
            <a:avLst/>
          </a:prstGeom>
        </p:spPr>
      </p:pic>
      <p:cxnSp>
        <p:nvCxnSpPr>
          <p:cNvPr id="11" name="Connector: angular 10">
            <a:extLst>
              <a:ext uri="{FF2B5EF4-FFF2-40B4-BE49-F238E27FC236}">
                <a16:creationId xmlns:a16="http://schemas.microsoft.com/office/drawing/2014/main" id="{65AFE5C9-231B-4ECE-B99C-60D40CB9207E}"/>
              </a:ext>
            </a:extLst>
          </p:cNvPr>
          <p:cNvCxnSpPr>
            <a:cxnSpLocks/>
          </p:cNvCxnSpPr>
          <p:nvPr/>
        </p:nvCxnSpPr>
        <p:spPr>
          <a:xfrm>
            <a:off x="3320248" y="4074850"/>
            <a:ext cx="1651247" cy="8256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74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>
            <a:extLst>
              <a:ext uri="{FF2B5EF4-FFF2-40B4-BE49-F238E27FC236}">
                <a16:creationId xmlns:a16="http://schemas.microsoft.com/office/drawing/2014/main" id="{0894E05B-A230-4A3B-88AE-87A8845072BE}"/>
              </a:ext>
            </a:extLst>
          </p:cNvPr>
          <p:cNvSpPr txBox="1"/>
          <p:nvPr/>
        </p:nvSpPr>
        <p:spPr>
          <a:xfrm>
            <a:off x="848294" y="1829901"/>
            <a:ext cx="1049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Segona fase. Validacions i signatura del conveni.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Tant les validacions com la signatura del conveni es duen a terme a través del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PortaSignatures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UB, que està integrat dins de l’aplicació. </a:t>
            </a:r>
            <a:endParaRPr lang="ca-ES" sz="1600" b="1" u="sng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E2DB158D-3B44-4AB6-A1EB-0835E971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2944404"/>
            <a:ext cx="5868998" cy="23498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BA84F195-FA75-482A-853D-E49153235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10" y="2805155"/>
            <a:ext cx="3748690" cy="26283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B1B2535D-CCEC-4685-BAD0-5599F5895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3" y="236081"/>
            <a:ext cx="10495413" cy="1126310"/>
          </a:xfrm>
        </p:spPr>
      </p:pic>
    </p:spTree>
    <p:extLst>
      <p:ext uri="{BB962C8B-B14F-4D97-AF65-F5344CB8AC3E}">
        <p14:creationId xmlns:p14="http://schemas.microsoft.com/office/powerpoint/2010/main" val="2848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>
            <a:extLst>
              <a:ext uri="{FF2B5EF4-FFF2-40B4-BE49-F238E27FC236}">
                <a16:creationId xmlns:a16="http://schemas.microsoft.com/office/drawing/2014/main" id="{C0F816EF-BB90-4039-8EE2-9C3A9ED21B1D}"/>
              </a:ext>
            </a:extLst>
          </p:cNvPr>
          <p:cNvSpPr txBox="1"/>
          <p:nvPr/>
        </p:nvSpPr>
        <p:spPr>
          <a:xfrm>
            <a:off x="858389" y="1820411"/>
            <a:ext cx="10495412" cy="205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El procediment ordinari de signatura de convenis a partir d’ara és mitjançant el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PortaSignatures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UB, en format electrònic per a totes les parts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Per tant, és necessari tenir una adreça de correu electrònic i un document d’identificació del signant extern perquè pugui accedir al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PortaSignatures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UB. </a:t>
            </a:r>
          </a:p>
          <a:p>
            <a:pPr algn="just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En casos excepcionals en què no se signi dins del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PortaSignatures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UB, la unitat promotora s’ha de fer càrrec de coordinar la signatura del conveni amb l’entitat externa. </a:t>
            </a:r>
          </a:p>
        </p:txBody>
      </p:sp>
      <p:pic>
        <p:nvPicPr>
          <p:cNvPr id="4" name="Contenidor de contingut 8">
            <a:extLst>
              <a:ext uri="{FF2B5EF4-FFF2-40B4-BE49-F238E27FC236}">
                <a16:creationId xmlns:a16="http://schemas.microsoft.com/office/drawing/2014/main" id="{A2712A21-4D7F-4009-9925-5F716B50A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253498"/>
            <a:ext cx="10495413" cy="1126310"/>
          </a:xfrm>
        </p:spPr>
      </p:pic>
    </p:spTree>
    <p:extLst>
      <p:ext uri="{BB962C8B-B14F-4D97-AF65-F5344CB8AC3E}">
        <p14:creationId xmlns:p14="http://schemas.microsoft.com/office/powerpoint/2010/main" val="2364744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B2A63E0-2116-425D-B099-01E88DE9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 Torn obert de paraules </a:t>
            </a:r>
          </a:p>
        </p:txBody>
      </p:sp>
      <p:pic>
        <p:nvPicPr>
          <p:cNvPr id="5" name="Contenidor de contingut 8">
            <a:extLst>
              <a:ext uri="{FF2B5EF4-FFF2-40B4-BE49-F238E27FC236}">
                <a16:creationId xmlns:a16="http://schemas.microsoft.com/office/drawing/2014/main" id="{5DDF331F-4626-4C2F-A0AF-615EC3C10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55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CB12CF2-A8BD-4476-A1FE-EABB2A29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4" y="1665826"/>
            <a:ext cx="10495412" cy="48858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2. Objectius i canvis derivats de la instrucció i la nova aplicació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Conjuntament amb la implantació de l’aplicació informàtica, la Gerència i la Secretaria General han aprovat una instrucció que regula el procediment de tramitació, validació i autorització de convenis previ a la signatura. Aquesta instrucció l’explicarem a continuació.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La implantació d’aquests dos mecanismes respon a la necessitat d’esmenar contingències que es donaven en el procediment i que hi comportaven un retard excessiu. Els objectius són els següents: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1. Respecte de l’aplicació informàtica: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Digitalització de tot el procés.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Procediment transparent. Accés de les parts participants a l’estat dels seus tràmits.</a:t>
            </a:r>
          </a:p>
          <a:p>
            <a:pPr marL="357188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Traçabilitat, per saber en tot moment en quina fase està el procediment.</a:t>
            </a:r>
          </a:p>
          <a:p>
            <a:pPr marL="0" indent="0" algn="just">
              <a:buNone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2. Respecte de la instrucció:</a:t>
            </a:r>
          </a:p>
          <a:p>
            <a:pPr marL="539750" lvl="1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Clarificar i limitar quines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són les unitats promotores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 les que seran les responsables d’iniciar el procediment i proposar la redacció de les clàusules. Possibilitat de delegar aquesta funció.</a:t>
            </a:r>
          </a:p>
          <a:p>
            <a:pPr marL="539750" lvl="1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Clarificar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totes les fases del procediment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i donar-hi visibilitat.</a:t>
            </a:r>
          </a:p>
          <a:p>
            <a:pPr marL="539750" lvl="1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Clarificar i sistematitzar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les unitats implicades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en cada fase (Serveis Jurídics, OCI, PDUB, direcció d’àrea, VR competent).</a:t>
            </a:r>
          </a:p>
          <a:p>
            <a:pPr marL="539750" lvl="1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Clarificar quines actuacions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no tenen la consideració de convenis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i, per tant, estan excloses d’aquesta instrucció.</a:t>
            </a:r>
          </a:p>
          <a:p>
            <a:pPr marL="539750" lvl="1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Clarificar la necessitat que determinades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unitats transversals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participin activament en el contingut tècnic del conveni.</a:t>
            </a:r>
          </a:p>
          <a:p>
            <a:pPr marL="539750" lvl="1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 Clarificar i sistematitzar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les diferents tipologies de convenis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així com els fluxos de validació correlatius per a la signatura.</a:t>
            </a:r>
          </a:p>
          <a:p>
            <a:pPr marL="342900" indent="-342900">
              <a:buAutoNum type="alphaLcParenR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7B2E9E25-96C9-46E0-9DCF-BEF5C9202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3" y="306280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3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AD4D699-265A-42C8-87D7-8E42C014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71" y="1388225"/>
            <a:ext cx="10495412" cy="50818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3. Conceptes generals i marc legal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a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8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Què són els convenis?</a:t>
            </a:r>
            <a:endParaRPr lang="ca-ES" sz="1600" b="1" u="sng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Els convenis són acords amb efectes jurídics adoptats per les administracions públiques, els organismes públics i entitats de dret públic vinculats o dependents, o les universitats públiques, entre si o amb subjectes de dret privat, per a un fi comú. D’aquesta definició s’extreuen les conseqüències i distincions següents: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Els convenis són acords que subjectivament han d’incorporar almenys un subjecte públic i, en funció de la contrapart, poden ser interadministratius —convenis entre diferents administracions, com ara universitats— o bé amb un subjecte privat.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Els convenis s’han de diferenciar dels protocols generals d’actuació o instruments similars —com ara alguns acords o convenis marc—, que només comportin meres declaracions d’intencions, de contingut general, o que expressin la voluntat de les administracions per actuar amb un objectiu comú, però sempre que no suposin la formalització de compromisos jurídics concrets i exigibles. S’han de tramitar igualment mitjançant l’aplicació.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Els convenis tenen caràcter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col·laboratiu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o de cooperació. A través d’aquests instruments, les parts </a:t>
            </a:r>
            <a:r>
              <a:rPr lang="ca-ES" sz="1600" i="1" dirty="0">
                <a:latin typeface="Arial" panose="020B0604020202020204" pitchFamily="34" charset="0"/>
                <a:cs typeface="Arial" panose="020B0604020202020204" pitchFamily="34" charset="0"/>
              </a:rPr>
              <a:t>posen en comú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en règim d’igualtat, mitjans, instruments o recursos per a la consecució d’un fi que, òbviament, ha de ser comú.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29CD2F1D-C7CE-4264-AF63-6724296C8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1" y="261915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0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A871C4B-B162-42DE-A398-0AB72A76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2" y="1605247"/>
            <a:ext cx="10495413" cy="45915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 Marc legal general del règim jurídic dels convenis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ca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Legislació bàsica estatal.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La Llei 40/2015, d’1 d’octubre, de règim jurídic del sector públic (LRJSR), en el capítol VI del títol preliminar preveu el règim jurídic complet dels convenis: en recull la definició i els tipus, els requisits de validesa i eficàcia, el contingut mínim, tràmits preceptius per subscriure’ls i els efectes, la durada i l’extinció, efectes de la resolució, i n’assegura el control per part del Tribunal de Comptes o figures anàlogues. 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Legislació autonòmica. 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Catalunya, hem de tenir en consideració la Llei 26/2010, de 3 d’agost, de règim jurídic i de procediment de les administracions públiques de Catalunya, que preveu en el capítol II del títol IX       —denominat «Relacions interadministratives»— les característiques generals, el règim jurídic, el contingut, el procediment i expedient i, per acabar, l’eficàcia i la publicitat del convenis.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Segons la tipologia del conveni i les condicions que el regulen, s’ha de tenir en compte tota la normativa sectorial aplicable.</a:t>
            </a:r>
          </a:p>
          <a:p>
            <a:pPr marL="0" indent="0">
              <a:lnSpc>
                <a:spcPct val="110000"/>
              </a:lnSpc>
              <a:buNone/>
            </a:pPr>
            <a:endParaRPr lang="ca-ES" dirty="0"/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99D80BFF-3D60-435F-89E7-8DA9C830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081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9268163-9E08-472F-97A4-7DB93167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5" y="1421477"/>
            <a:ext cx="10495412" cy="510401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a-ES" sz="2100" b="1" dirty="0">
                <a:latin typeface="Arial" panose="020B0604020202020204" pitchFamily="34" charset="0"/>
                <a:cs typeface="Arial" panose="020B0604020202020204" pitchFamily="34" charset="0"/>
              </a:rPr>
              <a:t>Requisits mínims del convenis (art. 49, LRJSP)</a:t>
            </a:r>
          </a:p>
          <a:p>
            <a:pPr marL="0" indent="0" algn="just">
              <a:buNone/>
            </a:pPr>
            <a:endParaRPr lang="ca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Els subjectes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 que subscriuen el conveni i la capacitat jurídica amb què actua cadascuna de les parts.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competència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 en què es fonamenta l’actuació de l’Administració pública, dels organismes públics i les entitats de dret públic vinculats o que en depenen, o de les universitats públiques.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L’objecte</a:t>
            </a:r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del conveni i les actuacions que ha de fer cada subjecte per complir-lo, i s’ha d’indicar, si escau, la titularitat dels resultats obtinguts.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obligacions i els compromisos econòmics assumits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 per cadascuna de les parts, si n’hi ha, i se n’ha d’indicar la distribució temporal per anualitats i la imputació concreta al pressupost corresponent, d’acord amb el que preveu la legislació pressupostària. Normalment, els convenis no tenen contraprestacions econòmiques, sinó d’actuacions. </a:t>
            </a:r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El que no poden regular és una contraprestació econòmica per una prestació d’un tercer, ja que seríem davant un contracte subjecte a la </a:t>
            </a:r>
            <a:r>
              <a:rPr lang="ca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LCSP</a:t>
            </a:r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conseqüències aplicables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 en cas d’incompliment de les obligacions i els compromisos assumits per cadascuna de les parts i, si escau, criteris per determinar la possible indemnització per l’incompliment.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Els mecanismes de seguiment, vigilància i control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 de l’execució del conveni i dels compromisos adquirits pels signants. Aquest mecanisme ha de resoldre els problemes d’interpretació i compliment que puguin plantejar-se respecte dels convenis.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El règim de </a:t>
            </a: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modificació del conveni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. Si manca regulació expressa, la modificació del contingut del conveni requereix l’acord unànime dels signants.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El termini de </a:t>
            </a:r>
            <a:r>
              <a:rPr lang="ca-ES" sz="15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vigència</a:t>
            </a:r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del conveni, tenint en compte les regles següents:</a:t>
            </a:r>
          </a:p>
          <a:p>
            <a:pPr marL="625475" lvl="1" indent="-1682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1a. Els convenis han de tenir una durada determinada, </a:t>
            </a:r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que no pot ser superior a quatre anys (prorrogables quatre anys addicionals, com a màxim)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, tret que normativament es prevegi un termini superior, com és el cas d’alguns convenis de recerca d’acord amb la Llei de la ciència.</a:t>
            </a:r>
          </a:p>
          <a:p>
            <a:pPr marL="625475" lvl="1" indent="-1682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2a. En qualsevol moment abans de la finalització del termini previst en l’apartat anterior, els signants del conveni poden acordar-ne </a:t>
            </a:r>
            <a:r>
              <a:rPr lang="ca-ES" sz="1500" b="1" dirty="0">
                <a:latin typeface="Arial" panose="020B0604020202020204" pitchFamily="34" charset="0"/>
                <a:cs typeface="Arial" panose="020B0604020202020204" pitchFamily="34" charset="0"/>
              </a:rPr>
              <a:t>unànimement la pròrroga per un període de fins a quatre anys addicionals o bé l’extinció</a:t>
            </a:r>
            <a:r>
              <a:rPr lang="ca-E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F76D0845-B54A-4982-95B5-0D14B6815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882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084CD62-6470-48CD-96AD-B1CDA7F3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805"/>
            <a:ext cx="1049541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 Diferenciació entre convenis administratius i contractes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Els convenis són acords amb efectes jurídics adoptats per les administracions públiques i els organismes públics i entitats de dret públic vinculats o dependents, o les universitats públiques, entre si o amb subjectes de dret privat, per a un fi comú.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Els contractes són acords o pactes entre parts que s’obliguen sobre una matèria o cosa determinada, i que poden ser compel·lides a complir-los.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través dels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convenis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les diferents parts posen en comú en règim d’igualtat mitjans, instruments o recursos per a la consecució d’un fi que, òbviament, ha de ser comú per a les parts implicades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(caràcter </a:t>
            </a:r>
            <a:r>
              <a:rPr lang="ca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col·laboratiu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 i paritari)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través dels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contractes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, que són instruments de naturalesa onerosa, es tracta d’obtenir onerosament o de manera sinal·lagmàtica una prestació a canvi d’una contraprestació o preu 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(caràcter onerós)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a-ES" dirty="0"/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F605D82C-53A4-4FAE-A4CB-BE5D6296C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5749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C60CC86-730C-43B7-ACF3-CA0FBE27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34" y="1349404"/>
            <a:ext cx="10495413" cy="519661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800" b="1" dirty="0">
                <a:latin typeface="Arial" panose="020B0604020202020204" pitchFamily="34" charset="0"/>
                <a:cs typeface="Arial" panose="020B0604020202020204" pitchFamily="34" charset="0"/>
              </a:rPr>
              <a:t>4. Instrucció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a-ES" sz="1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 pot tenir iniciativa de tramitar un conveni a la UB?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iniciativa de tramitar un conveni correspon a la unitat promotora del conveni, que és la responsable de formular la proposta de clàusules i enviar-la a la unitat de Convenis.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Poden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promoure la tramitació de convenis, dins de l’àmbit competencial respectiu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rector 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rectora; el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secretari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secretària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general;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vicerectors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delegats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del rector o rectora; el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gerent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 gerenta, i el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 la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del Gabinet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del Rectorat.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Els degans i el director o directora de l’Escola de Doctorat.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a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Els directors de les àrees de Gerència i els vicegerents.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a-ES" sz="1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 es tramitaran les propostes de convenis a partir d’ara?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a-ES" sz="1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Primer pas. UNITAT </a:t>
            </a:r>
            <a:r>
              <a:rPr lang="ca-E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TRAMITADORA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 I INICI DEL PROCEDIMENT.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persona designada per la unitat promotora ha d’introduir la proposta de conveni i la documentació annexa en l’aplicació de gestió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GConvenis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S’han de donar d’alta en l’aplicació les persones que s’acordi finalment que fan les funcions de les unitats promotores.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Quan el promotor sigui un director o directora d’àrea o un vicegerent o </a:t>
            </a:r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vicegerenta</a:t>
            </a: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, abans d’introduir el conveni a l’aplicació </a:t>
            </a:r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GConvenis</a:t>
            </a: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 l’ha d’haver enviat a la unitat tècnica corresponent perquè el revisi.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Quan el promotor sigui un degà o degana, la persona designada ha d’introduir el conveni a l’aplicació </a:t>
            </a:r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GConvenis</a:t>
            </a: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, revisat prèviament per l’administració de centre corresponent.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Quan el promotor sigui el director o directora de l’Escola de Doctorat, la persona designada ha d’introduir el conveni a l’aplicació </a:t>
            </a:r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GConvenis</a:t>
            </a:r>
            <a:r>
              <a:rPr lang="ca-ES" sz="1300" dirty="0">
                <a:latin typeface="Arial" panose="020B0604020202020204" pitchFamily="34" charset="0"/>
                <a:cs typeface="Arial" panose="020B0604020202020204" pitchFamily="34" charset="0"/>
              </a:rPr>
              <a:t>, revisat prèviament per l’administració de l’Escola.</a:t>
            </a:r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4EA7E63B-6415-4CE9-A4B3-382DAD84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3" y="223094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15C0325-1C16-4BF1-A3B4-096137F2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4588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Segon pas.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INFORMES I VALIDACIONS.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unitat de Convenis, a través de l’aplicació informàtica, una vegada rebuda la sol·licitud, demana informes als Serveis Jurídics, Protecció de Dates i l’OCI, així com la validació del director o directora d’àrea competent segons el conveni (vegeu l’annex 2 de la instrucció). A més a més: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En cas que la proposta de conveni afecti immobles, impliqui fer obres o tingui repercussions urbanístiques, la unitat de Convenis ha de sol·licitar sempre un informe a la Direcció de l’Àrea d’Infraestructures i Serveis Generals de la Universitat.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L’article 56 de les bases d’execució del pressupost indica: «Qualssevol convenis amb contingut patrimonial (cessió temporal d’espais, adquisicions gratuïtes, etc.) han d’ésser informats prèviament a la seva formalització pel servei de Patrimoni de la UB. Si l’instrument jurídic no és el conveni, de la mateixa forma haurà de ser informat pel servei de Patrimoni».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Si el conveni preveu la contractació de personal, es requereix un informe de la Direcció de l’Àrea d’Organització i Recursos Humans. Així mateix, si preveu inversions i/o desplegaments tecnològics, requereix un informe de la Direcció de l’Àrea de Tecnologies de la Informació i la Comunicació. Si es considera que el conveni afecta alguna altra àrea o vicerectorat (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VR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), la unitat de Convenis els ho ha de comunicar als efectes oportuns.</a:t>
            </a:r>
            <a:endParaRPr lang="ca-E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idor de contingut 8">
            <a:extLst>
              <a:ext uri="{FF2B5EF4-FFF2-40B4-BE49-F238E27FC236}">
                <a16:creationId xmlns:a16="http://schemas.microsoft.com/office/drawing/2014/main" id="{6F8CA8E0-23D5-4FBC-B2EE-39A25B05B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750"/>
            <a:ext cx="10495413" cy="1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8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b627203-a935-4318-8ebd-45cac3f240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C9963F5BB61D46B4CCF379EBA47F3A" ma:contentTypeVersion="15" ma:contentTypeDescription="Crear nuevo documento." ma:contentTypeScope="" ma:versionID="d72c19cc13471adc8f41199e90a8d282">
  <xsd:schema xmlns:xsd="http://www.w3.org/2001/XMLSchema" xmlns:xs="http://www.w3.org/2001/XMLSchema" xmlns:p="http://schemas.microsoft.com/office/2006/metadata/properties" xmlns:ns3="3b627203-a935-4318-8ebd-45cac3f2406e" xmlns:ns4="62e7dfc8-a965-4d9d-8bbd-4883aa2f006a" targetNamespace="http://schemas.microsoft.com/office/2006/metadata/properties" ma:root="true" ma:fieldsID="19c79a557edec5e0b75ff92601c179ef" ns3:_="" ns4:_="">
    <xsd:import namespace="3b627203-a935-4318-8ebd-45cac3f2406e"/>
    <xsd:import namespace="62e7dfc8-a965-4d9d-8bbd-4883aa2f00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27203-a935-4318-8ebd-45cac3f24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7dfc8-a965-4d9d-8bbd-4883aa2f0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285CC-202C-4D80-9EDC-E1A1A1D9B1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219F-4BE6-4E71-AADE-A1D3F9CA6E98}">
  <ds:schemaRefs>
    <ds:schemaRef ds:uri="3b627203-a935-4318-8ebd-45cac3f2406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62e7dfc8-a965-4d9d-8bbd-4883aa2f006a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E1A141-7AEE-4A8A-AFF4-ABFC4A8DB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27203-a935-4318-8ebd-45cac3f2406e"/>
    <ds:schemaRef ds:uri="62e7dfc8-a965-4d9d-8bbd-4883aa2f00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3771</Words>
  <Application>Microsoft Office PowerPoint</Application>
  <PresentationFormat>Pantalla panoràmica</PresentationFormat>
  <Paragraphs>553</Paragraphs>
  <Slides>28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Paul Razvan Popa Stoica</dc:creator>
  <cp:lastModifiedBy>Marina Sole Catala</cp:lastModifiedBy>
  <cp:revision>41</cp:revision>
  <cp:lastPrinted>2023-02-24T12:34:57Z</cp:lastPrinted>
  <dcterms:created xsi:type="dcterms:W3CDTF">2022-07-07T07:53:14Z</dcterms:created>
  <dcterms:modified xsi:type="dcterms:W3CDTF">2023-03-02T08:35:59Z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0x010100DCC9963F5BB61D46B4CCF379EBA47F3A</vt:lpwstr>
  </property>
</Properties>
</file>