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8" r:id="rId3"/>
    <p:sldId id="289" r:id="rId4"/>
    <p:sldId id="290" r:id="rId5"/>
    <p:sldId id="268" r:id="rId6"/>
    <p:sldId id="277" r:id="rId7"/>
    <p:sldId id="278" r:id="rId8"/>
    <p:sldId id="276" r:id="rId9"/>
    <p:sldId id="271" r:id="rId10"/>
    <p:sldId id="274" r:id="rId11"/>
    <p:sldId id="267" r:id="rId12"/>
    <p:sldId id="266" r:id="rId13"/>
    <p:sldId id="264" r:id="rId14"/>
    <p:sldId id="269" r:id="rId15"/>
    <p:sldId id="287" r:id="rId16"/>
    <p:sldId id="262" r:id="rId17"/>
    <p:sldId id="270" r:id="rId18"/>
    <p:sldId id="292" r:id="rId19"/>
    <p:sldId id="286" r:id="rId20"/>
    <p:sldId id="260" r:id="rId21"/>
    <p:sldId id="291" r:id="rId22"/>
    <p:sldId id="283" r:id="rId23"/>
  </p:sldIdLst>
  <p:sldSz cx="12192000" cy="6858000"/>
  <p:notesSz cx="6858000" cy="9144000"/>
  <p:defaultText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8" autoAdjust="0"/>
    <p:restoredTop sz="94622" autoAdjust="0"/>
  </p:normalViewPr>
  <p:slideViewPr>
    <p:cSldViewPr snapToGrid="0">
      <p:cViewPr varScale="1">
        <p:scale>
          <a:sx n="76" d="100"/>
          <a:sy n="76" d="100"/>
        </p:scale>
        <p:origin x="132" y="6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6125F0-4AA8-49B8-8F03-709A713263A6}"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s-ES"/>
        </a:p>
      </dgm:t>
    </dgm:pt>
    <dgm:pt modelId="{C846227B-343C-47FA-B61F-509F9CF3A2CC}">
      <dgm:prSet phldrT="[Texto]"/>
      <dgm:spPr/>
      <dgm:t>
        <a:bodyPr/>
        <a:lstStyle/>
        <a:p>
          <a:r>
            <a:rPr lang="es-ES" dirty="0" err="1" smtClean="0"/>
            <a:t>Qui</a:t>
          </a:r>
          <a:endParaRPr lang="es-ES" dirty="0"/>
        </a:p>
      </dgm:t>
    </dgm:pt>
    <dgm:pt modelId="{F5AB02CB-A66D-42FB-850A-29C36B06C21F}" type="parTrans" cxnId="{FB5E34E4-E901-4295-87BE-1617429F51FD}">
      <dgm:prSet/>
      <dgm:spPr/>
      <dgm:t>
        <a:bodyPr/>
        <a:lstStyle/>
        <a:p>
          <a:endParaRPr lang="es-ES"/>
        </a:p>
      </dgm:t>
    </dgm:pt>
    <dgm:pt modelId="{B818CD3A-5681-4DA5-A285-143FEFBA25C9}" type="sibTrans" cxnId="{FB5E34E4-E901-4295-87BE-1617429F51FD}">
      <dgm:prSet/>
      <dgm:spPr/>
      <dgm:t>
        <a:bodyPr/>
        <a:lstStyle/>
        <a:p>
          <a:endParaRPr lang="es-ES"/>
        </a:p>
      </dgm:t>
    </dgm:pt>
    <dgm:pt modelId="{C93718DA-77DE-4CC8-B221-CD5E1BB4DE9C}">
      <dgm:prSet phldrT="[Texto]" custT="1"/>
      <dgm:spPr/>
      <dgm:t>
        <a:bodyPr/>
        <a:lstStyle/>
        <a:p>
          <a:r>
            <a:rPr lang="ca-ES" sz="1400" noProof="0" dirty="0" smtClean="0"/>
            <a:t>Grup UB</a:t>
          </a:r>
          <a:endParaRPr lang="ca-ES" sz="1400" noProof="0" dirty="0"/>
        </a:p>
      </dgm:t>
    </dgm:pt>
    <dgm:pt modelId="{FC8BC800-7C6A-49DF-95A4-00BA75130CDD}" type="parTrans" cxnId="{DEDD9F11-2763-4B1C-88A0-EF4EFB4E2329}">
      <dgm:prSet/>
      <dgm:spPr/>
      <dgm:t>
        <a:bodyPr/>
        <a:lstStyle/>
        <a:p>
          <a:endParaRPr lang="es-ES"/>
        </a:p>
      </dgm:t>
    </dgm:pt>
    <dgm:pt modelId="{290BAA3E-6126-40F1-B6DE-1719A8E2EECC}" type="sibTrans" cxnId="{DEDD9F11-2763-4B1C-88A0-EF4EFB4E2329}">
      <dgm:prSet/>
      <dgm:spPr/>
      <dgm:t>
        <a:bodyPr/>
        <a:lstStyle/>
        <a:p>
          <a:endParaRPr lang="es-ES"/>
        </a:p>
      </dgm:t>
    </dgm:pt>
    <dgm:pt modelId="{7336A4FF-59B7-4299-82E7-31B266658BED}">
      <dgm:prSet phldrT="[Texto]"/>
      <dgm:spPr/>
      <dgm:t>
        <a:bodyPr/>
        <a:lstStyle/>
        <a:p>
          <a:r>
            <a:rPr lang="es-ES" dirty="0" err="1" smtClean="0"/>
            <a:t>Què</a:t>
          </a:r>
          <a:endParaRPr lang="es-ES" dirty="0"/>
        </a:p>
      </dgm:t>
    </dgm:pt>
    <dgm:pt modelId="{16481899-BE0B-4769-A12A-D2C7C8AC8453}" type="parTrans" cxnId="{1DA858A7-6705-4D0E-A2C3-4D3D1F6DFDF8}">
      <dgm:prSet/>
      <dgm:spPr/>
      <dgm:t>
        <a:bodyPr/>
        <a:lstStyle/>
        <a:p>
          <a:endParaRPr lang="es-ES"/>
        </a:p>
      </dgm:t>
    </dgm:pt>
    <dgm:pt modelId="{2D31F8CB-EA02-47BF-BEF9-CF2FFC0A36FB}" type="sibTrans" cxnId="{1DA858A7-6705-4D0E-A2C3-4D3D1F6DFDF8}">
      <dgm:prSet/>
      <dgm:spPr/>
      <dgm:t>
        <a:bodyPr/>
        <a:lstStyle/>
        <a:p>
          <a:endParaRPr lang="es-ES"/>
        </a:p>
      </dgm:t>
    </dgm:pt>
    <dgm:pt modelId="{5675C6C2-1674-4016-B3A0-4AD37D081D4D}">
      <dgm:prSet phldrT="[Texto]"/>
      <dgm:spPr/>
      <dgm:t>
        <a:bodyPr/>
        <a:lstStyle/>
        <a:p>
          <a:r>
            <a:rPr lang="es-ES" dirty="0" err="1" smtClean="0"/>
            <a:t>Com</a:t>
          </a:r>
          <a:endParaRPr lang="es-ES" dirty="0"/>
        </a:p>
      </dgm:t>
    </dgm:pt>
    <dgm:pt modelId="{E56A199E-721F-4DCA-8198-4125BFB16B71}" type="parTrans" cxnId="{31951F36-9364-4815-8B72-9418291566F7}">
      <dgm:prSet/>
      <dgm:spPr/>
      <dgm:t>
        <a:bodyPr/>
        <a:lstStyle/>
        <a:p>
          <a:endParaRPr lang="es-ES"/>
        </a:p>
      </dgm:t>
    </dgm:pt>
    <dgm:pt modelId="{C62E04B0-47F5-4BE6-AD4D-0B437A638898}" type="sibTrans" cxnId="{31951F36-9364-4815-8B72-9418291566F7}">
      <dgm:prSet/>
      <dgm:spPr/>
      <dgm:t>
        <a:bodyPr/>
        <a:lstStyle/>
        <a:p>
          <a:endParaRPr lang="es-ES"/>
        </a:p>
      </dgm:t>
    </dgm:pt>
    <dgm:pt modelId="{4E319E3D-5796-4957-BCE4-006C4D378133}">
      <dgm:prSet phldrT="[Texto]" custT="1"/>
      <dgm:spPr/>
      <dgm:t>
        <a:bodyPr/>
        <a:lstStyle/>
        <a:p>
          <a:r>
            <a:rPr lang="ca-ES" sz="1400" noProof="0" dirty="0" smtClean="0"/>
            <a:t>Formació grups de treball per marcar condicions tècniques</a:t>
          </a:r>
          <a:endParaRPr lang="ca-ES" sz="1400" noProof="0" dirty="0"/>
        </a:p>
      </dgm:t>
    </dgm:pt>
    <dgm:pt modelId="{623B8BBD-2108-4016-91CA-CC8EB21CC93C}" type="parTrans" cxnId="{170032DF-98DD-4443-95F3-555FED34919E}">
      <dgm:prSet/>
      <dgm:spPr/>
      <dgm:t>
        <a:bodyPr/>
        <a:lstStyle/>
        <a:p>
          <a:endParaRPr lang="es-ES"/>
        </a:p>
      </dgm:t>
    </dgm:pt>
    <dgm:pt modelId="{1292E5E0-592D-41E3-88C8-A3837FA4823F}" type="sibTrans" cxnId="{170032DF-98DD-4443-95F3-555FED34919E}">
      <dgm:prSet/>
      <dgm:spPr/>
      <dgm:t>
        <a:bodyPr/>
        <a:lstStyle/>
        <a:p>
          <a:endParaRPr lang="es-ES"/>
        </a:p>
      </dgm:t>
    </dgm:pt>
    <dgm:pt modelId="{BF8D6C08-AB76-4BEE-8F7F-4274BC851D2F}">
      <dgm:prSet phldrT="[Texto]" custT="1"/>
      <dgm:spPr/>
      <dgm:t>
        <a:bodyPr/>
        <a:lstStyle/>
        <a:p>
          <a:r>
            <a:rPr lang="ca-ES" sz="1400" noProof="0" dirty="0" smtClean="0"/>
            <a:t>Consorci serveis universitaris de Catalunya</a:t>
          </a:r>
          <a:endParaRPr lang="ca-ES" sz="1400" noProof="0" dirty="0"/>
        </a:p>
      </dgm:t>
    </dgm:pt>
    <dgm:pt modelId="{94453361-0328-4DE7-A849-79F1228F1347}" type="parTrans" cxnId="{C1407067-432B-4624-8FDE-D92DA8E16944}">
      <dgm:prSet/>
      <dgm:spPr/>
      <dgm:t>
        <a:bodyPr/>
        <a:lstStyle/>
        <a:p>
          <a:endParaRPr lang="es-ES"/>
        </a:p>
      </dgm:t>
    </dgm:pt>
    <dgm:pt modelId="{15DE821B-3B93-4B09-9AF8-F59AF8E7E97C}" type="sibTrans" cxnId="{C1407067-432B-4624-8FDE-D92DA8E16944}">
      <dgm:prSet/>
      <dgm:spPr/>
      <dgm:t>
        <a:bodyPr/>
        <a:lstStyle/>
        <a:p>
          <a:endParaRPr lang="es-ES"/>
        </a:p>
      </dgm:t>
    </dgm:pt>
    <dgm:pt modelId="{3C77249E-4C7F-49DE-B3A2-2A742F5BD040}">
      <dgm:prSet phldrT="[Texto]"/>
      <dgm:spPr/>
      <dgm:t>
        <a:bodyPr/>
        <a:lstStyle/>
        <a:p>
          <a:r>
            <a:rPr lang="es-ES" dirty="0" err="1" smtClean="0"/>
            <a:t>Quan</a:t>
          </a:r>
          <a:endParaRPr lang="es-ES" dirty="0"/>
        </a:p>
      </dgm:t>
    </dgm:pt>
    <dgm:pt modelId="{F0B0D25C-DAE3-4435-9049-6233DC4C8C57}" type="parTrans" cxnId="{6C70AAA9-0178-45A9-B7E0-6B4498E8B0E4}">
      <dgm:prSet/>
      <dgm:spPr/>
      <dgm:t>
        <a:bodyPr/>
        <a:lstStyle/>
        <a:p>
          <a:endParaRPr lang="es-ES"/>
        </a:p>
      </dgm:t>
    </dgm:pt>
    <dgm:pt modelId="{074C8F97-16ED-44D3-9DDE-92A8A1F668D5}" type="sibTrans" cxnId="{6C70AAA9-0178-45A9-B7E0-6B4498E8B0E4}">
      <dgm:prSet/>
      <dgm:spPr/>
      <dgm:t>
        <a:bodyPr/>
        <a:lstStyle/>
        <a:p>
          <a:endParaRPr lang="es-ES"/>
        </a:p>
      </dgm:t>
    </dgm:pt>
    <dgm:pt modelId="{9EFAAC0F-C6FE-4003-A464-E493E784C88A}">
      <dgm:prSet custT="1"/>
      <dgm:spPr/>
      <dgm:t>
        <a:bodyPr/>
        <a:lstStyle/>
        <a:p>
          <a:r>
            <a:rPr lang="ca-ES" sz="1400" noProof="0" dirty="0" smtClean="0"/>
            <a:t>Acords marc en tràmit</a:t>
          </a:r>
          <a:endParaRPr lang="ca-ES" sz="1400" noProof="0" dirty="0"/>
        </a:p>
      </dgm:t>
    </dgm:pt>
    <dgm:pt modelId="{4E400A56-E19B-46A0-87F3-1E4630FB7989}" type="parTrans" cxnId="{4832A012-0EF2-4AEB-AC46-5E6A1960C20A}">
      <dgm:prSet/>
      <dgm:spPr/>
      <dgm:t>
        <a:bodyPr/>
        <a:lstStyle/>
        <a:p>
          <a:endParaRPr lang="es-ES"/>
        </a:p>
      </dgm:t>
    </dgm:pt>
    <dgm:pt modelId="{FB8D88EC-3C8C-4675-9BF6-8AC835C7B98B}" type="sibTrans" cxnId="{4832A012-0EF2-4AEB-AC46-5E6A1960C20A}">
      <dgm:prSet/>
      <dgm:spPr/>
      <dgm:t>
        <a:bodyPr/>
        <a:lstStyle/>
        <a:p>
          <a:endParaRPr lang="es-ES"/>
        </a:p>
      </dgm:t>
    </dgm:pt>
    <dgm:pt modelId="{F5F17BF7-2402-4340-ACA0-A55A1E3A28FD}">
      <dgm:prSet custT="1"/>
      <dgm:spPr/>
      <dgm:t>
        <a:bodyPr/>
        <a:lstStyle/>
        <a:p>
          <a:r>
            <a:rPr lang="ca-ES" sz="1400" noProof="0" dirty="0" smtClean="0"/>
            <a:t>A licitació finals juliol</a:t>
          </a:r>
          <a:endParaRPr lang="ca-ES" sz="1400" noProof="0" dirty="0"/>
        </a:p>
      </dgm:t>
    </dgm:pt>
    <dgm:pt modelId="{EC16C4D7-E153-4C41-AC58-C97FBCDDBA6B}" type="parTrans" cxnId="{12854C87-86E9-46D8-97CF-BB40828B03D8}">
      <dgm:prSet/>
      <dgm:spPr/>
      <dgm:t>
        <a:bodyPr/>
        <a:lstStyle/>
        <a:p>
          <a:endParaRPr lang="es-ES"/>
        </a:p>
      </dgm:t>
    </dgm:pt>
    <dgm:pt modelId="{5E26E364-E6E8-47F5-BD36-25AFDF0589C6}" type="sibTrans" cxnId="{12854C87-86E9-46D8-97CF-BB40828B03D8}">
      <dgm:prSet/>
      <dgm:spPr/>
      <dgm:t>
        <a:bodyPr/>
        <a:lstStyle/>
        <a:p>
          <a:endParaRPr lang="es-ES"/>
        </a:p>
      </dgm:t>
    </dgm:pt>
    <dgm:pt modelId="{5552A7BC-2F37-4F78-8C2C-2D128AB51F09}">
      <dgm:prSet custT="1"/>
      <dgm:spPr/>
      <dgm:t>
        <a:bodyPr/>
        <a:lstStyle/>
        <a:p>
          <a:r>
            <a:rPr lang="ca-ES" sz="1400" noProof="0" dirty="0" smtClean="0"/>
            <a:t>Acords marc ja formalitzats</a:t>
          </a:r>
          <a:endParaRPr lang="ca-ES" sz="1400" noProof="0" dirty="0"/>
        </a:p>
      </dgm:t>
    </dgm:pt>
    <dgm:pt modelId="{9DF661FD-76FB-4CB9-9C0D-57ABFA2CC39C}" type="parTrans" cxnId="{9291B3F9-2C38-4322-9D42-E03CD15A0988}">
      <dgm:prSet/>
      <dgm:spPr/>
      <dgm:t>
        <a:bodyPr/>
        <a:lstStyle/>
        <a:p>
          <a:endParaRPr lang="es-ES"/>
        </a:p>
      </dgm:t>
    </dgm:pt>
    <dgm:pt modelId="{64443B17-CE1B-4556-A513-E75A4483BB8C}" type="sibTrans" cxnId="{9291B3F9-2C38-4322-9D42-E03CD15A0988}">
      <dgm:prSet/>
      <dgm:spPr/>
      <dgm:t>
        <a:bodyPr/>
        <a:lstStyle/>
        <a:p>
          <a:endParaRPr lang="es-ES"/>
        </a:p>
      </dgm:t>
    </dgm:pt>
    <dgm:pt modelId="{FA81B2DC-CA01-4082-B96E-675FE96F6783}">
      <dgm:prSet custT="1"/>
      <dgm:spPr/>
      <dgm:t>
        <a:bodyPr/>
        <a:lstStyle/>
        <a:p>
          <a:r>
            <a:rPr lang="ca-ES" sz="1400" noProof="0" dirty="0" smtClean="0"/>
            <a:t>Definides condicions tècniques a finals de maig</a:t>
          </a:r>
          <a:endParaRPr lang="ca-ES" sz="1400" noProof="0" dirty="0"/>
        </a:p>
      </dgm:t>
    </dgm:pt>
    <dgm:pt modelId="{E5646169-1B7C-4B67-A17F-9AAF57206122}" type="parTrans" cxnId="{3E51E413-20B3-4621-999C-8BC75408AA94}">
      <dgm:prSet/>
      <dgm:spPr/>
      <dgm:t>
        <a:bodyPr/>
        <a:lstStyle/>
        <a:p>
          <a:endParaRPr lang="es-ES"/>
        </a:p>
      </dgm:t>
    </dgm:pt>
    <dgm:pt modelId="{AB80E87A-14A2-4C22-AD23-30E45CDE1FF9}" type="sibTrans" cxnId="{3E51E413-20B3-4621-999C-8BC75408AA94}">
      <dgm:prSet/>
      <dgm:spPr/>
      <dgm:t>
        <a:bodyPr/>
        <a:lstStyle/>
        <a:p>
          <a:endParaRPr lang="es-ES"/>
        </a:p>
      </dgm:t>
    </dgm:pt>
    <dgm:pt modelId="{D91AD5B5-4D9C-41AF-A94A-96DF590A75FA}">
      <dgm:prSet custT="1"/>
      <dgm:spPr/>
      <dgm:t>
        <a:bodyPr/>
        <a:lstStyle/>
        <a:p>
          <a:r>
            <a:rPr lang="ca-ES" sz="1400" noProof="0" dirty="0" smtClean="0"/>
            <a:t>Adjudicat a final exercici</a:t>
          </a:r>
          <a:endParaRPr lang="ca-ES" sz="1400" noProof="0" dirty="0"/>
        </a:p>
      </dgm:t>
    </dgm:pt>
    <dgm:pt modelId="{2FB563CD-F489-4AD6-BC7B-A64CFBBF4C8C}" type="parTrans" cxnId="{E5F7E565-4A00-4520-9B7F-6A084F021CCE}">
      <dgm:prSet/>
      <dgm:spPr/>
      <dgm:t>
        <a:bodyPr/>
        <a:lstStyle/>
        <a:p>
          <a:endParaRPr lang="es-ES"/>
        </a:p>
      </dgm:t>
    </dgm:pt>
    <dgm:pt modelId="{1877D229-EAB6-49DF-BA8D-10729D0D67E1}" type="sibTrans" cxnId="{E5F7E565-4A00-4520-9B7F-6A084F021CCE}">
      <dgm:prSet/>
      <dgm:spPr/>
      <dgm:t>
        <a:bodyPr/>
        <a:lstStyle/>
        <a:p>
          <a:endParaRPr lang="es-ES"/>
        </a:p>
      </dgm:t>
    </dgm:pt>
    <dgm:pt modelId="{6052E0D8-15D0-4D98-B1BB-A61CEC7411B7}">
      <dgm:prSet phldrT="[Texto]" custT="1"/>
      <dgm:spPr/>
      <dgm:t>
        <a:bodyPr/>
        <a:lstStyle/>
        <a:p>
          <a:r>
            <a:rPr lang="ca-ES" sz="1400" noProof="0" dirty="0" smtClean="0"/>
            <a:t>Coordinador Compres</a:t>
          </a:r>
          <a:endParaRPr lang="ca-ES" sz="1400" noProof="0" dirty="0"/>
        </a:p>
      </dgm:t>
    </dgm:pt>
    <dgm:pt modelId="{908C4124-1B78-4F92-A7BA-FDB8D8A0A8AC}" type="parTrans" cxnId="{3AE1CCCF-4151-4236-B5CD-5083D7769A64}">
      <dgm:prSet/>
      <dgm:spPr/>
      <dgm:t>
        <a:bodyPr/>
        <a:lstStyle/>
        <a:p>
          <a:endParaRPr lang="es-ES"/>
        </a:p>
      </dgm:t>
    </dgm:pt>
    <dgm:pt modelId="{70A2A192-E120-45E6-8984-72716817CB40}" type="sibTrans" cxnId="{3AE1CCCF-4151-4236-B5CD-5083D7769A64}">
      <dgm:prSet/>
      <dgm:spPr/>
      <dgm:t>
        <a:bodyPr/>
        <a:lstStyle/>
        <a:p>
          <a:endParaRPr lang="es-ES"/>
        </a:p>
      </dgm:t>
    </dgm:pt>
    <dgm:pt modelId="{AA7A656C-A805-4AFD-A8CB-424ABA2D56CD}">
      <dgm:prSet phldrT="[Texto]" custT="1"/>
      <dgm:spPr/>
      <dgm:t>
        <a:bodyPr/>
        <a:lstStyle/>
        <a:p>
          <a:r>
            <a:rPr lang="ca-ES" sz="1400" noProof="0" dirty="0" smtClean="0"/>
            <a:t>TRAMITATS</a:t>
          </a:r>
          <a:endParaRPr lang="ca-ES" sz="1400" noProof="0" dirty="0"/>
        </a:p>
      </dgm:t>
    </dgm:pt>
    <dgm:pt modelId="{2EAD9AD0-5E03-489C-B554-679E3CFF23A9}" type="parTrans" cxnId="{EE884E68-B880-41EC-B9E9-A58CA23C086D}">
      <dgm:prSet/>
      <dgm:spPr/>
      <dgm:t>
        <a:bodyPr/>
        <a:lstStyle/>
        <a:p>
          <a:endParaRPr lang="es-ES"/>
        </a:p>
      </dgm:t>
    </dgm:pt>
    <dgm:pt modelId="{E6582232-C7CC-4EDF-A94D-DD405E6497A5}" type="sibTrans" cxnId="{EE884E68-B880-41EC-B9E9-A58CA23C086D}">
      <dgm:prSet/>
      <dgm:spPr/>
      <dgm:t>
        <a:bodyPr/>
        <a:lstStyle/>
        <a:p>
          <a:endParaRPr lang="es-ES"/>
        </a:p>
      </dgm:t>
    </dgm:pt>
    <dgm:pt modelId="{D0438C44-3D01-450F-90B5-2A983FDB2455}">
      <dgm:prSet phldrT="[Texto]" custT="1"/>
      <dgm:spPr/>
      <dgm:t>
        <a:bodyPr/>
        <a:lstStyle/>
        <a:p>
          <a:r>
            <a:rPr lang="ca-ES" sz="1400" noProof="0" dirty="0" smtClean="0"/>
            <a:t>Material d’oficina</a:t>
          </a:r>
          <a:endParaRPr lang="ca-ES" sz="1400" noProof="0" dirty="0"/>
        </a:p>
      </dgm:t>
    </dgm:pt>
    <dgm:pt modelId="{69982393-3806-4EAD-B2D7-779A920AF996}" type="parTrans" cxnId="{E383A513-2872-4DF3-8775-3329D8D612DE}">
      <dgm:prSet/>
      <dgm:spPr/>
      <dgm:t>
        <a:bodyPr/>
        <a:lstStyle/>
        <a:p>
          <a:endParaRPr lang="es-ES"/>
        </a:p>
      </dgm:t>
    </dgm:pt>
    <dgm:pt modelId="{2A4C07B1-C04D-4FF1-9BDD-96E59727D113}" type="sibTrans" cxnId="{E383A513-2872-4DF3-8775-3329D8D612DE}">
      <dgm:prSet/>
      <dgm:spPr/>
      <dgm:t>
        <a:bodyPr/>
        <a:lstStyle/>
        <a:p>
          <a:endParaRPr lang="es-ES"/>
        </a:p>
      </dgm:t>
    </dgm:pt>
    <dgm:pt modelId="{533AE5AF-A8AE-4928-B0A5-9E68DECC7922}">
      <dgm:prSet phldrT="[Texto]" custT="1"/>
      <dgm:spPr/>
      <dgm:t>
        <a:bodyPr/>
        <a:lstStyle/>
        <a:p>
          <a:r>
            <a:rPr lang="ca-ES" sz="1400" noProof="0" dirty="0" smtClean="0"/>
            <a:t>Paper i tòner</a:t>
          </a:r>
          <a:endParaRPr lang="ca-ES" sz="1400" noProof="0" dirty="0"/>
        </a:p>
      </dgm:t>
    </dgm:pt>
    <dgm:pt modelId="{F89E8806-2255-4A8B-B035-E0988BC20EAA}" type="parTrans" cxnId="{F5EB53CD-8BE0-4E71-B30F-306DA58084D0}">
      <dgm:prSet/>
      <dgm:spPr/>
      <dgm:t>
        <a:bodyPr/>
        <a:lstStyle/>
        <a:p>
          <a:endParaRPr lang="es-ES"/>
        </a:p>
      </dgm:t>
    </dgm:pt>
    <dgm:pt modelId="{5E497FBC-6C00-4C91-8C10-075271CF47E8}" type="sibTrans" cxnId="{F5EB53CD-8BE0-4E71-B30F-306DA58084D0}">
      <dgm:prSet/>
      <dgm:spPr/>
      <dgm:t>
        <a:bodyPr/>
        <a:lstStyle/>
        <a:p>
          <a:endParaRPr lang="es-ES"/>
        </a:p>
      </dgm:t>
    </dgm:pt>
    <dgm:pt modelId="{CC7A8239-AC39-4AC2-A37A-D588085901D4}">
      <dgm:prSet phldrT="[Texto]" custT="1"/>
      <dgm:spPr/>
      <dgm:t>
        <a:bodyPr/>
        <a:lstStyle/>
        <a:p>
          <a:r>
            <a:rPr lang="ca-ES" sz="1400" noProof="0" dirty="0" smtClean="0"/>
            <a:t>Equipament audiovisual</a:t>
          </a:r>
          <a:endParaRPr lang="ca-ES" sz="1400" noProof="0" dirty="0"/>
        </a:p>
      </dgm:t>
    </dgm:pt>
    <dgm:pt modelId="{C1295A0D-3E1C-43E9-A144-6FB84F4FC71B}" type="parTrans" cxnId="{8C0014B6-78D6-46D1-B87C-098758858EE0}">
      <dgm:prSet/>
      <dgm:spPr/>
      <dgm:t>
        <a:bodyPr/>
        <a:lstStyle/>
        <a:p>
          <a:endParaRPr lang="es-ES"/>
        </a:p>
      </dgm:t>
    </dgm:pt>
    <dgm:pt modelId="{01B6E139-BE8C-4FBE-9C19-8607C89A6D0E}" type="sibTrans" cxnId="{8C0014B6-78D6-46D1-B87C-098758858EE0}">
      <dgm:prSet/>
      <dgm:spPr/>
      <dgm:t>
        <a:bodyPr/>
        <a:lstStyle/>
        <a:p>
          <a:endParaRPr lang="es-ES"/>
        </a:p>
      </dgm:t>
    </dgm:pt>
    <dgm:pt modelId="{BDF35BB2-3E65-40ED-94A2-841710876E15}">
      <dgm:prSet phldrT="[Texto]" custT="1"/>
      <dgm:spPr/>
      <dgm:t>
        <a:bodyPr/>
        <a:lstStyle/>
        <a:p>
          <a:r>
            <a:rPr lang="ca-ES" sz="1400" noProof="0" dirty="0" smtClean="0"/>
            <a:t>Gasos tècnics</a:t>
          </a:r>
          <a:endParaRPr lang="ca-ES" sz="1400" noProof="0" dirty="0"/>
        </a:p>
      </dgm:t>
    </dgm:pt>
    <dgm:pt modelId="{CCFDA9A6-F062-474C-A01C-0290AAE535DC}" type="parTrans" cxnId="{12D07F88-8117-4FBA-A05C-7551093C82F9}">
      <dgm:prSet/>
      <dgm:spPr/>
      <dgm:t>
        <a:bodyPr/>
        <a:lstStyle/>
        <a:p>
          <a:endParaRPr lang="es-ES"/>
        </a:p>
      </dgm:t>
    </dgm:pt>
    <dgm:pt modelId="{A5543787-575E-4B0F-886A-B2660637261F}" type="sibTrans" cxnId="{12D07F88-8117-4FBA-A05C-7551093C82F9}">
      <dgm:prSet/>
      <dgm:spPr/>
      <dgm:t>
        <a:bodyPr/>
        <a:lstStyle/>
        <a:p>
          <a:endParaRPr lang="es-ES"/>
        </a:p>
      </dgm:t>
    </dgm:pt>
    <dgm:pt modelId="{647796C0-463B-4BD2-964A-1D609D82AD0D}">
      <dgm:prSet phldrT="[Texto]" custT="1"/>
      <dgm:spPr/>
      <dgm:t>
        <a:bodyPr/>
        <a:lstStyle/>
        <a:p>
          <a:r>
            <a:rPr lang="ca-ES" sz="1400" noProof="0" dirty="0" smtClean="0"/>
            <a:t>Equips treball TIC</a:t>
          </a:r>
          <a:endParaRPr lang="ca-ES" sz="1400" noProof="0" dirty="0"/>
        </a:p>
      </dgm:t>
    </dgm:pt>
    <dgm:pt modelId="{37609126-4258-4E4C-99D9-7E0E3E470FDA}" type="parTrans" cxnId="{3BA80B83-9C3C-4733-BA07-DFF686A033E0}">
      <dgm:prSet/>
      <dgm:spPr/>
      <dgm:t>
        <a:bodyPr/>
        <a:lstStyle/>
        <a:p>
          <a:endParaRPr lang="es-ES"/>
        </a:p>
      </dgm:t>
    </dgm:pt>
    <dgm:pt modelId="{93315D88-10F0-463B-B6ED-3F3D52CEB236}" type="sibTrans" cxnId="{3BA80B83-9C3C-4733-BA07-DFF686A033E0}">
      <dgm:prSet/>
      <dgm:spPr/>
      <dgm:t>
        <a:bodyPr/>
        <a:lstStyle/>
        <a:p>
          <a:endParaRPr lang="es-ES"/>
        </a:p>
      </dgm:t>
    </dgm:pt>
    <dgm:pt modelId="{94E6A8DD-FE91-40DC-94DE-DC1BBB8E4360}">
      <dgm:prSet phldrT="[Texto]" custT="1"/>
      <dgm:spPr/>
      <dgm:t>
        <a:bodyPr/>
        <a:lstStyle/>
        <a:p>
          <a:r>
            <a:rPr lang="ca-ES" sz="1400" noProof="0" dirty="0" smtClean="0"/>
            <a:t>...(...</a:t>
          </a:r>
          <a:endParaRPr lang="ca-ES" sz="1400" noProof="0" dirty="0"/>
        </a:p>
      </dgm:t>
    </dgm:pt>
    <dgm:pt modelId="{D3581708-EB6A-40DD-B659-E3107F97EB08}" type="parTrans" cxnId="{1A906E20-7F18-48B7-B235-F1F43C866A53}">
      <dgm:prSet/>
      <dgm:spPr/>
      <dgm:t>
        <a:bodyPr/>
        <a:lstStyle/>
        <a:p>
          <a:endParaRPr lang="es-ES"/>
        </a:p>
      </dgm:t>
    </dgm:pt>
    <dgm:pt modelId="{4F7BBAFE-FB97-4F41-BD6A-4D86252CD836}" type="sibTrans" cxnId="{1A906E20-7F18-48B7-B235-F1F43C866A53}">
      <dgm:prSet/>
      <dgm:spPr/>
      <dgm:t>
        <a:bodyPr/>
        <a:lstStyle/>
        <a:p>
          <a:endParaRPr lang="es-ES"/>
        </a:p>
      </dgm:t>
    </dgm:pt>
    <dgm:pt modelId="{6E3C405F-2CA9-40BE-98AC-6656436CE0DC}" type="pres">
      <dgm:prSet presAssocID="{8C6125F0-4AA8-49B8-8F03-709A713263A6}" presName="linearFlow" presStyleCnt="0">
        <dgm:presLayoutVars>
          <dgm:dir/>
          <dgm:animLvl val="lvl"/>
          <dgm:resizeHandles val="exact"/>
        </dgm:presLayoutVars>
      </dgm:prSet>
      <dgm:spPr/>
      <dgm:t>
        <a:bodyPr/>
        <a:lstStyle/>
        <a:p>
          <a:endParaRPr lang="es-ES"/>
        </a:p>
      </dgm:t>
    </dgm:pt>
    <dgm:pt modelId="{980E4D39-C92A-4D4F-98ED-59279B7E8A2B}" type="pres">
      <dgm:prSet presAssocID="{C846227B-343C-47FA-B61F-509F9CF3A2CC}" presName="composite" presStyleCnt="0"/>
      <dgm:spPr/>
    </dgm:pt>
    <dgm:pt modelId="{F1552C8D-879D-4F43-986C-336CA2AE4F1E}" type="pres">
      <dgm:prSet presAssocID="{C846227B-343C-47FA-B61F-509F9CF3A2CC}" presName="parentText" presStyleLbl="alignNode1" presStyleIdx="0" presStyleCnt="4">
        <dgm:presLayoutVars>
          <dgm:chMax val="1"/>
          <dgm:bulletEnabled val="1"/>
        </dgm:presLayoutVars>
      </dgm:prSet>
      <dgm:spPr/>
      <dgm:t>
        <a:bodyPr/>
        <a:lstStyle/>
        <a:p>
          <a:endParaRPr lang="es-ES"/>
        </a:p>
      </dgm:t>
    </dgm:pt>
    <dgm:pt modelId="{52FB5CD9-E386-40F0-945A-11386BF0AF43}" type="pres">
      <dgm:prSet presAssocID="{C846227B-343C-47FA-B61F-509F9CF3A2CC}" presName="descendantText" presStyleLbl="alignAcc1" presStyleIdx="0" presStyleCnt="4" custScaleX="98444" custLinFactNeighborX="450" custLinFactNeighborY="-2774">
        <dgm:presLayoutVars>
          <dgm:bulletEnabled val="1"/>
        </dgm:presLayoutVars>
      </dgm:prSet>
      <dgm:spPr/>
      <dgm:t>
        <a:bodyPr/>
        <a:lstStyle/>
        <a:p>
          <a:endParaRPr lang="es-ES"/>
        </a:p>
      </dgm:t>
    </dgm:pt>
    <dgm:pt modelId="{95FDD39F-2C4A-4C33-A5BA-FCBB231FCE16}" type="pres">
      <dgm:prSet presAssocID="{B818CD3A-5681-4DA5-A285-143FEFBA25C9}" presName="sp" presStyleCnt="0"/>
      <dgm:spPr/>
    </dgm:pt>
    <dgm:pt modelId="{9E9F0253-8219-4E9B-978E-2784BEB1899D}" type="pres">
      <dgm:prSet presAssocID="{7336A4FF-59B7-4299-82E7-31B266658BED}" presName="composite" presStyleCnt="0"/>
      <dgm:spPr/>
    </dgm:pt>
    <dgm:pt modelId="{7311CF36-30C4-43DF-B39C-0BF6EF2A1A97}" type="pres">
      <dgm:prSet presAssocID="{7336A4FF-59B7-4299-82E7-31B266658BED}" presName="parentText" presStyleLbl="alignNode1" presStyleIdx="1" presStyleCnt="4">
        <dgm:presLayoutVars>
          <dgm:chMax val="1"/>
          <dgm:bulletEnabled val="1"/>
        </dgm:presLayoutVars>
      </dgm:prSet>
      <dgm:spPr/>
      <dgm:t>
        <a:bodyPr/>
        <a:lstStyle/>
        <a:p>
          <a:endParaRPr lang="es-ES"/>
        </a:p>
      </dgm:t>
    </dgm:pt>
    <dgm:pt modelId="{5A0A1D9A-2611-4940-A864-9AB9E0268DFF}" type="pres">
      <dgm:prSet presAssocID="{7336A4FF-59B7-4299-82E7-31B266658BED}" presName="descendantText" presStyleLbl="alignAcc1" presStyleIdx="1" presStyleCnt="4" custScaleX="59983" custScaleY="272513" custLinFactNeighborX="-16356" custLinFactNeighborY="-35555">
        <dgm:presLayoutVars>
          <dgm:bulletEnabled val="1"/>
        </dgm:presLayoutVars>
      </dgm:prSet>
      <dgm:spPr/>
      <dgm:t>
        <a:bodyPr/>
        <a:lstStyle/>
        <a:p>
          <a:endParaRPr lang="es-ES"/>
        </a:p>
      </dgm:t>
    </dgm:pt>
    <dgm:pt modelId="{EEC04C78-1FF2-40E9-A797-175B3F65C73F}" type="pres">
      <dgm:prSet presAssocID="{2D31F8CB-EA02-47BF-BEF9-CF2FFC0A36FB}" presName="sp" presStyleCnt="0"/>
      <dgm:spPr/>
    </dgm:pt>
    <dgm:pt modelId="{02C4083C-EA62-4DD3-B842-2C8BF732A938}" type="pres">
      <dgm:prSet presAssocID="{5675C6C2-1674-4016-B3A0-4AD37D081D4D}" presName="composite" presStyleCnt="0"/>
      <dgm:spPr/>
    </dgm:pt>
    <dgm:pt modelId="{1CC39AA9-BD5A-4B1F-8055-81EC5DBA8989}" type="pres">
      <dgm:prSet presAssocID="{5675C6C2-1674-4016-B3A0-4AD37D081D4D}" presName="parentText" presStyleLbl="alignNode1" presStyleIdx="2" presStyleCnt="4">
        <dgm:presLayoutVars>
          <dgm:chMax val="1"/>
          <dgm:bulletEnabled val="1"/>
        </dgm:presLayoutVars>
      </dgm:prSet>
      <dgm:spPr/>
      <dgm:t>
        <a:bodyPr/>
        <a:lstStyle/>
        <a:p>
          <a:endParaRPr lang="es-ES"/>
        </a:p>
      </dgm:t>
    </dgm:pt>
    <dgm:pt modelId="{A83824A8-0E26-43A7-BE4C-84286C6DC433}" type="pres">
      <dgm:prSet presAssocID="{5675C6C2-1674-4016-B3A0-4AD37D081D4D}" presName="descendantText" presStyleLbl="alignAcc1" presStyleIdx="2" presStyleCnt="4" custScaleY="102255" custLinFactNeighborX="1265" custLinFactNeighborY="7121">
        <dgm:presLayoutVars>
          <dgm:bulletEnabled val="1"/>
        </dgm:presLayoutVars>
      </dgm:prSet>
      <dgm:spPr/>
      <dgm:t>
        <a:bodyPr/>
        <a:lstStyle/>
        <a:p>
          <a:endParaRPr lang="es-ES"/>
        </a:p>
      </dgm:t>
    </dgm:pt>
    <dgm:pt modelId="{CEBBCF79-D0AF-4382-80FC-34ACE9C705D6}" type="pres">
      <dgm:prSet presAssocID="{C62E04B0-47F5-4BE6-AD4D-0B437A638898}" presName="sp" presStyleCnt="0"/>
      <dgm:spPr/>
    </dgm:pt>
    <dgm:pt modelId="{9364BEB2-AA37-4BA7-8C9D-3D67951AB02A}" type="pres">
      <dgm:prSet presAssocID="{3C77249E-4C7F-49DE-B3A2-2A742F5BD040}" presName="composite" presStyleCnt="0"/>
      <dgm:spPr/>
    </dgm:pt>
    <dgm:pt modelId="{50B18EA2-BB16-40AE-B9AE-2945D1FA65BD}" type="pres">
      <dgm:prSet presAssocID="{3C77249E-4C7F-49DE-B3A2-2A742F5BD040}" presName="parentText" presStyleLbl="alignNode1" presStyleIdx="3" presStyleCnt="4" custLinFactNeighborX="-1602" custLinFactNeighborY="-33652">
        <dgm:presLayoutVars>
          <dgm:chMax val="1"/>
          <dgm:bulletEnabled val="1"/>
        </dgm:presLayoutVars>
      </dgm:prSet>
      <dgm:spPr/>
      <dgm:t>
        <a:bodyPr/>
        <a:lstStyle/>
        <a:p>
          <a:endParaRPr lang="es-ES"/>
        </a:p>
      </dgm:t>
    </dgm:pt>
    <dgm:pt modelId="{F88697BE-5DF9-4A8E-9280-B13227AB8C6E}" type="pres">
      <dgm:prSet presAssocID="{3C77249E-4C7F-49DE-B3A2-2A742F5BD040}" presName="descendantText" presStyleLbl="alignAcc1" presStyleIdx="3" presStyleCnt="4" custScaleY="212165" custLinFactNeighborX="802" custLinFactNeighborY="5571">
        <dgm:presLayoutVars>
          <dgm:bulletEnabled val="1"/>
        </dgm:presLayoutVars>
      </dgm:prSet>
      <dgm:spPr/>
      <dgm:t>
        <a:bodyPr/>
        <a:lstStyle/>
        <a:p>
          <a:endParaRPr lang="es-ES"/>
        </a:p>
      </dgm:t>
    </dgm:pt>
  </dgm:ptLst>
  <dgm:cxnLst>
    <dgm:cxn modelId="{F5CBB6D9-048B-48A5-AB84-06AD90D6897F}" type="presOf" srcId="{C846227B-343C-47FA-B61F-509F9CF3A2CC}" destId="{F1552C8D-879D-4F43-986C-336CA2AE4F1E}" srcOrd="0" destOrd="0" presId="urn:microsoft.com/office/officeart/2005/8/layout/chevron2"/>
    <dgm:cxn modelId="{D4633C16-93A3-4824-B2B9-422840D8F560}" type="presOf" srcId="{647796C0-463B-4BD2-964A-1D609D82AD0D}" destId="{5A0A1D9A-2611-4940-A864-9AB9E0268DFF}" srcOrd="0" destOrd="5" presId="urn:microsoft.com/office/officeart/2005/8/layout/chevron2"/>
    <dgm:cxn modelId="{8C0014B6-78D6-46D1-B87C-098758858EE0}" srcId="{7336A4FF-59B7-4299-82E7-31B266658BED}" destId="{CC7A8239-AC39-4AC2-A37A-D588085901D4}" srcOrd="3" destOrd="0" parTransId="{C1295A0D-3E1C-43E9-A144-6FB84F4FC71B}" sibTransId="{01B6E139-BE8C-4FBE-9C19-8607C89A6D0E}"/>
    <dgm:cxn modelId="{3E043D5C-1117-4D9D-A068-458F1F4FD2DD}" type="presOf" srcId="{94E6A8DD-FE91-40DC-94DE-DC1BBB8E4360}" destId="{5A0A1D9A-2611-4940-A864-9AB9E0268DFF}" srcOrd="0" destOrd="6" presId="urn:microsoft.com/office/officeart/2005/8/layout/chevron2"/>
    <dgm:cxn modelId="{B9E44879-5BB8-46BB-8170-722E5F705007}" type="presOf" srcId="{5675C6C2-1674-4016-B3A0-4AD37D081D4D}" destId="{1CC39AA9-BD5A-4B1F-8055-81EC5DBA8989}" srcOrd="0" destOrd="0" presId="urn:microsoft.com/office/officeart/2005/8/layout/chevron2"/>
    <dgm:cxn modelId="{4832A012-0EF2-4AEB-AC46-5E6A1960C20A}" srcId="{3C77249E-4C7F-49DE-B3A2-2A742F5BD040}" destId="{9EFAAC0F-C6FE-4003-A464-E493E784C88A}" srcOrd="1" destOrd="0" parTransId="{4E400A56-E19B-46A0-87F3-1E4630FB7989}" sibTransId="{FB8D88EC-3C8C-4675-9BF6-8AC835C7B98B}"/>
    <dgm:cxn modelId="{AE0DAB3F-AB67-4078-A2BA-FB17C964B3A7}" type="presOf" srcId="{9EFAAC0F-C6FE-4003-A464-E493E784C88A}" destId="{F88697BE-5DF9-4A8E-9280-B13227AB8C6E}" srcOrd="0" destOrd="1" presId="urn:microsoft.com/office/officeart/2005/8/layout/chevron2"/>
    <dgm:cxn modelId="{E383A513-2872-4DF3-8775-3329D8D612DE}" srcId="{7336A4FF-59B7-4299-82E7-31B266658BED}" destId="{D0438C44-3D01-450F-90B5-2A983FDB2455}" srcOrd="1" destOrd="0" parTransId="{69982393-3806-4EAD-B2D7-779A920AF996}" sibTransId="{2A4C07B1-C04D-4FF1-9BDD-96E59727D113}"/>
    <dgm:cxn modelId="{170032DF-98DD-4443-95F3-555FED34919E}" srcId="{5675C6C2-1674-4016-B3A0-4AD37D081D4D}" destId="{4E319E3D-5796-4957-BCE4-006C4D378133}" srcOrd="0" destOrd="0" parTransId="{623B8BBD-2108-4016-91CA-CC8EB21CC93C}" sibTransId="{1292E5E0-592D-41E3-88C8-A3837FA4823F}"/>
    <dgm:cxn modelId="{F5EB53CD-8BE0-4E71-B30F-306DA58084D0}" srcId="{7336A4FF-59B7-4299-82E7-31B266658BED}" destId="{533AE5AF-A8AE-4928-B0A5-9E68DECC7922}" srcOrd="2" destOrd="0" parTransId="{F89E8806-2255-4A8B-B035-E0988BC20EAA}" sibTransId="{5E497FBC-6C00-4C91-8C10-075271CF47E8}"/>
    <dgm:cxn modelId="{35BF5FA5-D707-4E76-BE91-920A3D264D53}" type="presOf" srcId="{533AE5AF-A8AE-4928-B0A5-9E68DECC7922}" destId="{5A0A1D9A-2611-4940-A864-9AB9E0268DFF}" srcOrd="0" destOrd="2" presId="urn:microsoft.com/office/officeart/2005/8/layout/chevron2"/>
    <dgm:cxn modelId="{DEDD9F11-2763-4B1C-88A0-EF4EFB4E2329}" srcId="{C846227B-343C-47FA-B61F-509F9CF3A2CC}" destId="{C93718DA-77DE-4CC8-B221-CD5E1BB4DE9C}" srcOrd="0" destOrd="0" parTransId="{FC8BC800-7C6A-49DF-95A4-00BA75130CDD}" sibTransId="{290BAA3E-6126-40F1-B6DE-1719A8E2EECC}"/>
    <dgm:cxn modelId="{12854C87-86E9-46D8-97CF-BB40828B03D8}" srcId="{9EFAAC0F-C6FE-4003-A464-E493E784C88A}" destId="{F5F17BF7-2402-4340-ACA0-A55A1E3A28FD}" srcOrd="1" destOrd="0" parTransId="{EC16C4D7-E153-4C41-AC58-C97FBCDDBA6B}" sibTransId="{5E26E364-E6E8-47F5-BD36-25AFDF0589C6}"/>
    <dgm:cxn modelId="{6C70AAA9-0178-45A9-B7E0-6B4498E8B0E4}" srcId="{8C6125F0-4AA8-49B8-8F03-709A713263A6}" destId="{3C77249E-4C7F-49DE-B3A2-2A742F5BD040}" srcOrd="3" destOrd="0" parTransId="{F0B0D25C-DAE3-4435-9049-6233DC4C8C57}" sibTransId="{074C8F97-16ED-44D3-9DDE-92A8A1F668D5}"/>
    <dgm:cxn modelId="{9291B3F9-2C38-4322-9D42-E03CD15A0988}" srcId="{3C77249E-4C7F-49DE-B3A2-2A742F5BD040}" destId="{5552A7BC-2F37-4F78-8C2C-2D128AB51F09}" srcOrd="0" destOrd="0" parTransId="{9DF661FD-76FB-4CB9-9C0D-57ABFA2CC39C}" sibTransId="{64443B17-CE1B-4556-A513-E75A4483BB8C}"/>
    <dgm:cxn modelId="{D0B237FE-29EE-412A-88B8-18374FF07F7A}" type="presOf" srcId="{AA7A656C-A805-4AFD-A8CB-424ABA2D56CD}" destId="{5A0A1D9A-2611-4940-A864-9AB9E0268DFF}" srcOrd="0" destOrd="0" presId="urn:microsoft.com/office/officeart/2005/8/layout/chevron2"/>
    <dgm:cxn modelId="{12D07F88-8117-4FBA-A05C-7551093C82F9}" srcId="{7336A4FF-59B7-4299-82E7-31B266658BED}" destId="{BDF35BB2-3E65-40ED-94A2-841710876E15}" srcOrd="4" destOrd="0" parTransId="{CCFDA9A6-F062-474C-A01C-0290AAE535DC}" sibTransId="{A5543787-575E-4B0F-886A-B2660637261F}"/>
    <dgm:cxn modelId="{3AE1CCCF-4151-4236-B5CD-5083D7769A64}" srcId="{5675C6C2-1674-4016-B3A0-4AD37D081D4D}" destId="{6052E0D8-15D0-4D98-B1BB-A61CEC7411B7}" srcOrd="1" destOrd="0" parTransId="{908C4124-1B78-4F92-A7BA-FDB8D8A0A8AC}" sibTransId="{70A2A192-E120-45E6-8984-72716817CB40}"/>
    <dgm:cxn modelId="{4C158B0E-6B6C-4BAC-913C-0ED23E44346C}" type="presOf" srcId="{C93718DA-77DE-4CC8-B221-CD5E1BB4DE9C}" destId="{52FB5CD9-E386-40F0-945A-11386BF0AF43}" srcOrd="0" destOrd="0" presId="urn:microsoft.com/office/officeart/2005/8/layout/chevron2"/>
    <dgm:cxn modelId="{1A906E20-7F18-48B7-B235-F1F43C866A53}" srcId="{7336A4FF-59B7-4299-82E7-31B266658BED}" destId="{94E6A8DD-FE91-40DC-94DE-DC1BBB8E4360}" srcOrd="6" destOrd="0" parTransId="{D3581708-EB6A-40DD-B659-E3107F97EB08}" sibTransId="{4F7BBAFE-FB97-4F41-BD6A-4D86252CD836}"/>
    <dgm:cxn modelId="{926DCAE3-E7EE-47BB-BA78-D170A4EAAE09}" type="presOf" srcId="{7336A4FF-59B7-4299-82E7-31B266658BED}" destId="{7311CF36-30C4-43DF-B39C-0BF6EF2A1A97}" srcOrd="0" destOrd="0" presId="urn:microsoft.com/office/officeart/2005/8/layout/chevron2"/>
    <dgm:cxn modelId="{3E51E413-20B3-4621-999C-8BC75408AA94}" srcId="{9EFAAC0F-C6FE-4003-A464-E493E784C88A}" destId="{FA81B2DC-CA01-4082-B96E-675FE96F6783}" srcOrd="0" destOrd="0" parTransId="{E5646169-1B7C-4B67-A17F-9AAF57206122}" sibTransId="{AB80E87A-14A2-4C22-AD23-30E45CDE1FF9}"/>
    <dgm:cxn modelId="{1DA858A7-6705-4D0E-A2C3-4D3D1F6DFDF8}" srcId="{8C6125F0-4AA8-49B8-8F03-709A713263A6}" destId="{7336A4FF-59B7-4299-82E7-31B266658BED}" srcOrd="1" destOrd="0" parTransId="{16481899-BE0B-4769-A12A-D2C7C8AC8453}" sibTransId="{2D31F8CB-EA02-47BF-BEF9-CF2FFC0A36FB}"/>
    <dgm:cxn modelId="{503A7421-DC35-416C-8497-EF2207B873F1}" type="presOf" srcId="{F5F17BF7-2402-4340-ACA0-A55A1E3A28FD}" destId="{F88697BE-5DF9-4A8E-9280-B13227AB8C6E}" srcOrd="0" destOrd="3" presId="urn:microsoft.com/office/officeart/2005/8/layout/chevron2"/>
    <dgm:cxn modelId="{F23F08F0-F287-4050-BC98-EC20771E84E3}" type="presOf" srcId="{3C77249E-4C7F-49DE-B3A2-2A742F5BD040}" destId="{50B18EA2-BB16-40AE-B9AE-2945D1FA65BD}" srcOrd="0" destOrd="0" presId="urn:microsoft.com/office/officeart/2005/8/layout/chevron2"/>
    <dgm:cxn modelId="{E5F7E565-4A00-4520-9B7F-6A084F021CCE}" srcId="{9EFAAC0F-C6FE-4003-A464-E493E784C88A}" destId="{D91AD5B5-4D9C-41AF-A94A-96DF590A75FA}" srcOrd="2" destOrd="0" parTransId="{2FB563CD-F489-4AD6-BC7B-A64CFBBF4C8C}" sibTransId="{1877D229-EAB6-49DF-BA8D-10729D0D67E1}"/>
    <dgm:cxn modelId="{A55E0EAA-4647-415D-8F5A-E4307114653A}" type="presOf" srcId="{CC7A8239-AC39-4AC2-A37A-D588085901D4}" destId="{5A0A1D9A-2611-4940-A864-9AB9E0268DFF}" srcOrd="0" destOrd="3" presId="urn:microsoft.com/office/officeart/2005/8/layout/chevron2"/>
    <dgm:cxn modelId="{C1407067-432B-4624-8FDE-D92DA8E16944}" srcId="{C846227B-343C-47FA-B61F-509F9CF3A2CC}" destId="{BF8D6C08-AB76-4BEE-8F7F-4274BC851D2F}" srcOrd="1" destOrd="0" parTransId="{94453361-0328-4DE7-A849-79F1228F1347}" sibTransId="{15DE821B-3B93-4B09-9AF8-F59AF8E7E97C}"/>
    <dgm:cxn modelId="{E25DDB68-32DD-4ED4-9D29-EA427D93D6FA}" type="presOf" srcId="{D91AD5B5-4D9C-41AF-A94A-96DF590A75FA}" destId="{F88697BE-5DF9-4A8E-9280-B13227AB8C6E}" srcOrd="0" destOrd="4" presId="urn:microsoft.com/office/officeart/2005/8/layout/chevron2"/>
    <dgm:cxn modelId="{4D75E4C3-3B10-4A58-99D0-B368A75BD829}" type="presOf" srcId="{D0438C44-3D01-450F-90B5-2A983FDB2455}" destId="{5A0A1D9A-2611-4940-A864-9AB9E0268DFF}" srcOrd="0" destOrd="1" presId="urn:microsoft.com/office/officeart/2005/8/layout/chevron2"/>
    <dgm:cxn modelId="{B492DED9-750F-4856-9215-04C00BFA70BA}" type="presOf" srcId="{8C6125F0-4AA8-49B8-8F03-709A713263A6}" destId="{6E3C405F-2CA9-40BE-98AC-6656436CE0DC}" srcOrd="0" destOrd="0" presId="urn:microsoft.com/office/officeart/2005/8/layout/chevron2"/>
    <dgm:cxn modelId="{FB5E34E4-E901-4295-87BE-1617429F51FD}" srcId="{8C6125F0-4AA8-49B8-8F03-709A713263A6}" destId="{C846227B-343C-47FA-B61F-509F9CF3A2CC}" srcOrd="0" destOrd="0" parTransId="{F5AB02CB-A66D-42FB-850A-29C36B06C21F}" sibTransId="{B818CD3A-5681-4DA5-A285-143FEFBA25C9}"/>
    <dgm:cxn modelId="{907F22DF-F256-4E17-9A76-BC5D6EEB0A69}" type="presOf" srcId="{6052E0D8-15D0-4D98-B1BB-A61CEC7411B7}" destId="{A83824A8-0E26-43A7-BE4C-84286C6DC433}" srcOrd="0" destOrd="1" presId="urn:microsoft.com/office/officeart/2005/8/layout/chevron2"/>
    <dgm:cxn modelId="{65666FC1-8B66-4D5D-802B-033AD050FF77}" type="presOf" srcId="{5552A7BC-2F37-4F78-8C2C-2D128AB51F09}" destId="{F88697BE-5DF9-4A8E-9280-B13227AB8C6E}" srcOrd="0" destOrd="0" presId="urn:microsoft.com/office/officeart/2005/8/layout/chevron2"/>
    <dgm:cxn modelId="{9C8C00AB-0C59-4D36-B56A-ED370F6229D8}" type="presOf" srcId="{FA81B2DC-CA01-4082-B96E-675FE96F6783}" destId="{F88697BE-5DF9-4A8E-9280-B13227AB8C6E}" srcOrd="0" destOrd="2" presId="urn:microsoft.com/office/officeart/2005/8/layout/chevron2"/>
    <dgm:cxn modelId="{2EEEEC56-8DA6-4EE6-B4AA-7468146A511C}" type="presOf" srcId="{4E319E3D-5796-4957-BCE4-006C4D378133}" destId="{A83824A8-0E26-43A7-BE4C-84286C6DC433}" srcOrd="0" destOrd="0" presId="urn:microsoft.com/office/officeart/2005/8/layout/chevron2"/>
    <dgm:cxn modelId="{3BA80B83-9C3C-4733-BA07-DFF686A033E0}" srcId="{7336A4FF-59B7-4299-82E7-31B266658BED}" destId="{647796C0-463B-4BD2-964A-1D609D82AD0D}" srcOrd="5" destOrd="0" parTransId="{37609126-4258-4E4C-99D9-7E0E3E470FDA}" sibTransId="{93315D88-10F0-463B-B6ED-3F3D52CEB236}"/>
    <dgm:cxn modelId="{DA6A03AF-0E70-4049-8509-D6B68993B253}" type="presOf" srcId="{BF8D6C08-AB76-4BEE-8F7F-4274BC851D2F}" destId="{52FB5CD9-E386-40F0-945A-11386BF0AF43}" srcOrd="0" destOrd="1" presId="urn:microsoft.com/office/officeart/2005/8/layout/chevron2"/>
    <dgm:cxn modelId="{31951F36-9364-4815-8B72-9418291566F7}" srcId="{8C6125F0-4AA8-49B8-8F03-709A713263A6}" destId="{5675C6C2-1674-4016-B3A0-4AD37D081D4D}" srcOrd="2" destOrd="0" parTransId="{E56A199E-721F-4DCA-8198-4125BFB16B71}" sibTransId="{C62E04B0-47F5-4BE6-AD4D-0B437A638898}"/>
    <dgm:cxn modelId="{EE884E68-B880-41EC-B9E9-A58CA23C086D}" srcId="{7336A4FF-59B7-4299-82E7-31B266658BED}" destId="{AA7A656C-A805-4AFD-A8CB-424ABA2D56CD}" srcOrd="0" destOrd="0" parTransId="{2EAD9AD0-5E03-489C-B554-679E3CFF23A9}" sibTransId="{E6582232-C7CC-4EDF-A94D-DD405E6497A5}"/>
    <dgm:cxn modelId="{F4FA3D4E-116D-4F52-840F-4552920528FC}" type="presOf" srcId="{BDF35BB2-3E65-40ED-94A2-841710876E15}" destId="{5A0A1D9A-2611-4940-A864-9AB9E0268DFF}" srcOrd="0" destOrd="4" presId="urn:microsoft.com/office/officeart/2005/8/layout/chevron2"/>
    <dgm:cxn modelId="{738D0114-581A-4543-B6C7-5282C4BDD29F}" type="presParOf" srcId="{6E3C405F-2CA9-40BE-98AC-6656436CE0DC}" destId="{980E4D39-C92A-4D4F-98ED-59279B7E8A2B}" srcOrd="0" destOrd="0" presId="urn:microsoft.com/office/officeart/2005/8/layout/chevron2"/>
    <dgm:cxn modelId="{1B135E15-7418-4A4D-9EF6-A8032047CB44}" type="presParOf" srcId="{980E4D39-C92A-4D4F-98ED-59279B7E8A2B}" destId="{F1552C8D-879D-4F43-986C-336CA2AE4F1E}" srcOrd="0" destOrd="0" presId="urn:microsoft.com/office/officeart/2005/8/layout/chevron2"/>
    <dgm:cxn modelId="{99A85C10-5685-4AC2-A67A-8080372C9A16}" type="presParOf" srcId="{980E4D39-C92A-4D4F-98ED-59279B7E8A2B}" destId="{52FB5CD9-E386-40F0-945A-11386BF0AF43}" srcOrd="1" destOrd="0" presId="urn:microsoft.com/office/officeart/2005/8/layout/chevron2"/>
    <dgm:cxn modelId="{4588085C-49B9-4A8F-BA59-B2D4453F8C4C}" type="presParOf" srcId="{6E3C405F-2CA9-40BE-98AC-6656436CE0DC}" destId="{95FDD39F-2C4A-4C33-A5BA-FCBB231FCE16}" srcOrd="1" destOrd="0" presId="urn:microsoft.com/office/officeart/2005/8/layout/chevron2"/>
    <dgm:cxn modelId="{19D0C4D6-7E43-4C55-BB98-6C06431EA91C}" type="presParOf" srcId="{6E3C405F-2CA9-40BE-98AC-6656436CE0DC}" destId="{9E9F0253-8219-4E9B-978E-2784BEB1899D}" srcOrd="2" destOrd="0" presId="urn:microsoft.com/office/officeart/2005/8/layout/chevron2"/>
    <dgm:cxn modelId="{663A55F1-40A6-445D-9749-9FB6983BD76E}" type="presParOf" srcId="{9E9F0253-8219-4E9B-978E-2784BEB1899D}" destId="{7311CF36-30C4-43DF-B39C-0BF6EF2A1A97}" srcOrd="0" destOrd="0" presId="urn:microsoft.com/office/officeart/2005/8/layout/chevron2"/>
    <dgm:cxn modelId="{ABCBCBC5-FF7D-4075-89AA-4F1F2BB772C3}" type="presParOf" srcId="{9E9F0253-8219-4E9B-978E-2784BEB1899D}" destId="{5A0A1D9A-2611-4940-A864-9AB9E0268DFF}" srcOrd="1" destOrd="0" presId="urn:microsoft.com/office/officeart/2005/8/layout/chevron2"/>
    <dgm:cxn modelId="{BCCA484B-90B2-4389-8BB1-C2992F300046}" type="presParOf" srcId="{6E3C405F-2CA9-40BE-98AC-6656436CE0DC}" destId="{EEC04C78-1FF2-40E9-A797-175B3F65C73F}" srcOrd="3" destOrd="0" presId="urn:microsoft.com/office/officeart/2005/8/layout/chevron2"/>
    <dgm:cxn modelId="{49BEA422-67D3-440F-9E9B-91EFA3D18CDA}" type="presParOf" srcId="{6E3C405F-2CA9-40BE-98AC-6656436CE0DC}" destId="{02C4083C-EA62-4DD3-B842-2C8BF732A938}" srcOrd="4" destOrd="0" presId="urn:microsoft.com/office/officeart/2005/8/layout/chevron2"/>
    <dgm:cxn modelId="{3265CD70-5F81-4338-A687-3CECC91CF4BC}" type="presParOf" srcId="{02C4083C-EA62-4DD3-B842-2C8BF732A938}" destId="{1CC39AA9-BD5A-4B1F-8055-81EC5DBA8989}" srcOrd="0" destOrd="0" presId="urn:microsoft.com/office/officeart/2005/8/layout/chevron2"/>
    <dgm:cxn modelId="{EA296563-2689-4197-9709-D379489BFAF2}" type="presParOf" srcId="{02C4083C-EA62-4DD3-B842-2C8BF732A938}" destId="{A83824A8-0E26-43A7-BE4C-84286C6DC433}" srcOrd="1" destOrd="0" presId="urn:microsoft.com/office/officeart/2005/8/layout/chevron2"/>
    <dgm:cxn modelId="{89776FA4-0298-4654-BCEE-E4B088A24A62}" type="presParOf" srcId="{6E3C405F-2CA9-40BE-98AC-6656436CE0DC}" destId="{CEBBCF79-D0AF-4382-80FC-34ACE9C705D6}" srcOrd="5" destOrd="0" presId="urn:microsoft.com/office/officeart/2005/8/layout/chevron2"/>
    <dgm:cxn modelId="{2A020E85-AC06-4064-A5E5-85DE1B4E6A6C}" type="presParOf" srcId="{6E3C405F-2CA9-40BE-98AC-6656436CE0DC}" destId="{9364BEB2-AA37-4BA7-8C9D-3D67951AB02A}" srcOrd="6" destOrd="0" presId="urn:microsoft.com/office/officeart/2005/8/layout/chevron2"/>
    <dgm:cxn modelId="{59BFE9F3-3FF8-45FF-A66C-DAFC5E164E2A}" type="presParOf" srcId="{9364BEB2-AA37-4BA7-8C9D-3D67951AB02A}" destId="{50B18EA2-BB16-40AE-B9AE-2945D1FA65BD}" srcOrd="0" destOrd="0" presId="urn:microsoft.com/office/officeart/2005/8/layout/chevron2"/>
    <dgm:cxn modelId="{49D54577-07BA-4369-BFBC-7D22447BFA58}" type="presParOf" srcId="{9364BEB2-AA37-4BA7-8C9D-3D67951AB02A}" destId="{F88697BE-5DF9-4A8E-9280-B13227AB8C6E}"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C6125F0-4AA8-49B8-8F03-709A713263A6}"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s-ES"/>
        </a:p>
      </dgm:t>
    </dgm:pt>
    <dgm:pt modelId="{C846227B-343C-47FA-B61F-509F9CF3A2CC}">
      <dgm:prSet phldrT="[Texto]"/>
      <dgm:spPr/>
      <dgm:t>
        <a:bodyPr/>
        <a:lstStyle/>
        <a:p>
          <a:r>
            <a:rPr lang="es-ES" dirty="0" err="1" smtClean="0"/>
            <a:t>Qui</a:t>
          </a:r>
          <a:endParaRPr lang="es-ES" dirty="0"/>
        </a:p>
      </dgm:t>
    </dgm:pt>
    <dgm:pt modelId="{F5AB02CB-A66D-42FB-850A-29C36B06C21F}" type="parTrans" cxnId="{FB5E34E4-E901-4295-87BE-1617429F51FD}">
      <dgm:prSet/>
      <dgm:spPr/>
      <dgm:t>
        <a:bodyPr/>
        <a:lstStyle/>
        <a:p>
          <a:endParaRPr lang="es-ES"/>
        </a:p>
      </dgm:t>
    </dgm:pt>
    <dgm:pt modelId="{B818CD3A-5681-4DA5-A285-143FEFBA25C9}" type="sibTrans" cxnId="{FB5E34E4-E901-4295-87BE-1617429F51FD}">
      <dgm:prSet/>
      <dgm:spPr/>
      <dgm:t>
        <a:bodyPr/>
        <a:lstStyle/>
        <a:p>
          <a:endParaRPr lang="es-ES"/>
        </a:p>
      </dgm:t>
    </dgm:pt>
    <dgm:pt modelId="{C93718DA-77DE-4CC8-B221-CD5E1BB4DE9C}">
      <dgm:prSet phldrT="[Texto]" custT="1"/>
      <dgm:spPr/>
      <dgm:t>
        <a:bodyPr/>
        <a:lstStyle/>
        <a:p>
          <a:r>
            <a:rPr lang="ca-ES" sz="2000" noProof="0" dirty="0" smtClean="0"/>
            <a:t>Promotors d’unitats descentralitzades davant oficina de contractació </a:t>
          </a:r>
          <a:endParaRPr lang="ca-ES" sz="2000" noProof="0" dirty="0"/>
        </a:p>
      </dgm:t>
    </dgm:pt>
    <dgm:pt modelId="{FC8BC800-7C6A-49DF-95A4-00BA75130CDD}" type="parTrans" cxnId="{DEDD9F11-2763-4B1C-88A0-EF4EFB4E2329}">
      <dgm:prSet/>
      <dgm:spPr/>
      <dgm:t>
        <a:bodyPr/>
        <a:lstStyle/>
        <a:p>
          <a:endParaRPr lang="es-ES"/>
        </a:p>
      </dgm:t>
    </dgm:pt>
    <dgm:pt modelId="{290BAA3E-6126-40F1-B6DE-1719A8E2EECC}" type="sibTrans" cxnId="{DEDD9F11-2763-4B1C-88A0-EF4EFB4E2329}">
      <dgm:prSet/>
      <dgm:spPr/>
      <dgm:t>
        <a:bodyPr/>
        <a:lstStyle/>
        <a:p>
          <a:endParaRPr lang="es-ES"/>
        </a:p>
      </dgm:t>
    </dgm:pt>
    <dgm:pt modelId="{7336A4FF-59B7-4299-82E7-31B266658BED}">
      <dgm:prSet phldrT="[Texto]"/>
      <dgm:spPr/>
      <dgm:t>
        <a:bodyPr/>
        <a:lstStyle/>
        <a:p>
          <a:r>
            <a:rPr lang="es-ES" dirty="0" err="1" smtClean="0"/>
            <a:t>Què</a:t>
          </a:r>
          <a:endParaRPr lang="es-ES" dirty="0"/>
        </a:p>
      </dgm:t>
    </dgm:pt>
    <dgm:pt modelId="{16481899-BE0B-4769-A12A-D2C7C8AC8453}" type="parTrans" cxnId="{1DA858A7-6705-4D0E-A2C3-4D3D1F6DFDF8}">
      <dgm:prSet/>
      <dgm:spPr/>
      <dgm:t>
        <a:bodyPr/>
        <a:lstStyle/>
        <a:p>
          <a:endParaRPr lang="es-ES"/>
        </a:p>
      </dgm:t>
    </dgm:pt>
    <dgm:pt modelId="{2D31F8CB-EA02-47BF-BEF9-CF2FFC0A36FB}" type="sibTrans" cxnId="{1DA858A7-6705-4D0E-A2C3-4D3D1F6DFDF8}">
      <dgm:prSet/>
      <dgm:spPr/>
      <dgm:t>
        <a:bodyPr/>
        <a:lstStyle/>
        <a:p>
          <a:endParaRPr lang="es-ES"/>
        </a:p>
      </dgm:t>
    </dgm:pt>
    <dgm:pt modelId="{5675C6C2-1674-4016-B3A0-4AD37D081D4D}">
      <dgm:prSet phldrT="[Texto]"/>
      <dgm:spPr/>
      <dgm:t>
        <a:bodyPr/>
        <a:lstStyle/>
        <a:p>
          <a:r>
            <a:rPr lang="es-ES" dirty="0" err="1" smtClean="0"/>
            <a:t>Com</a:t>
          </a:r>
          <a:endParaRPr lang="es-ES" dirty="0"/>
        </a:p>
      </dgm:t>
    </dgm:pt>
    <dgm:pt modelId="{E56A199E-721F-4DCA-8198-4125BFB16B71}" type="parTrans" cxnId="{31951F36-9364-4815-8B72-9418291566F7}">
      <dgm:prSet/>
      <dgm:spPr/>
      <dgm:t>
        <a:bodyPr/>
        <a:lstStyle/>
        <a:p>
          <a:endParaRPr lang="es-ES"/>
        </a:p>
      </dgm:t>
    </dgm:pt>
    <dgm:pt modelId="{C62E04B0-47F5-4BE6-AD4D-0B437A638898}" type="sibTrans" cxnId="{31951F36-9364-4815-8B72-9418291566F7}">
      <dgm:prSet/>
      <dgm:spPr/>
      <dgm:t>
        <a:bodyPr/>
        <a:lstStyle/>
        <a:p>
          <a:endParaRPr lang="es-ES"/>
        </a:p>
      </dgm:t>
    </dgm:pt>
    <dgm:pt modelId="{4E319E3D-5796-4957-BCE4-006C4D378133}">
      <dgm:prSet phldrT="[Texto]" custT="1"/>
      <dgm:spPr/>
      <dgm:t>
        <a:bodyPr/>
        <a:lstStyle/>
        <a:p>
          <a:r>
            <a:rPr lang="ca-ES" sz="2000" noProof="0" dirty="0" smtClean="0"/>
            <a:t>Promotors d’unitats descentralitzades i d’àrees </a:t>
          </a:r>
          <a:r>
            <a:rPr lang="ca-ES" sz="2000" noProof="0" dirty="0" err="1" smtClean="0"/>
            <a:t>trasnsversals</a:t>
          </a:r>
          <a:r>
            <a:rPr lang="ca-ES" sz="2000" noProof="0" dirty="0" smtClean="0"/>
            <a:t> mitjançant models </a:t>
          </a:r>
          <a:r>
            <a:rPr lang="ca-ES" sz="2000" noProof="0" dirty="0" err="1" smtClean="0"/>
            <a:t>estandaritzats</a:t>
          </a:r>
          <a:endParaRPr lang="ca-ES" sz="2000" noProof="0" dirty="0"/>
        </a:p>
      </dgm:t>
    </dgm:pt>
    <dgm:pt modelId="{623B8BBD-2108-4016-91CA-CC8EB21CC93C}" type="parTrans" cxnId="{170032DF-98DD-4443-95F3-555FED34919E}">
      <dgm:prSet/>
      <dgm:spPr/>
      <dgm:t>
        <a:bodyPr/>
        <a:lstStyle/>
        <a:p>
          <a:endParaRPr lang="es-ES"/>
        </a:p>
      </dgm:t>
    </dgm:pt>
    <dgm:pt modelId="{1292E5E0-592D-41E3-88C8-A3837FA4823F}" type="sibTrans" cxnId="{170032DF-98DD-4443-95F3-555FED34919E}">
      <dgm:prSet/>
      <dgm:spPr/>
      <dgm:t>
        <a:bodyPr/>
        <a:lstStyle/>
        <a:p>
          <a:endParaRPr lang="es-ES"/>
        </a:p>
      </dgm:t>
    </dgm:pt>
    <dgm:pt modelId="{3C77249E-4C7F-49DE-B3A2-2A742F5BD040}">
      <dgm:prSet phldrT="[Texto]"/>
      <dgm:spPr/>
      <dgm:t>
        <a:bodyPr/>
        <a:lstStyle/>
        <a:p>
          <a:r>
            <a:rPr lang="es-ES" dirty="0" err="1" smtClean="0"/>
            <a:t>Quan</a:t>
          </a:r>
          <a:endParaRPr lang="es-ES" dirty="0"/>
        </a:p>
      </dgm:t>
    </dgm:pt>
    <dgm:pt modelId="{F0B0D25C-DAE3-4435-9049-6233DC4C8C57}" type="parTrans" cxnId="{6C70AAA9-0178-45A9-B7E0-6B4498E8B0E4}">
      <dgm:prSet/>
      <dgm:spPr/>
      <dgm:t>
        <a:bodyPr/>
        <a:lstStyle/>
        <a:p>
          <a:endParaRPr lang="es-ES"/>
        </a:p>
      </dgm:t>
    </dgm:pt>
    <dgm:pt modelId="{074C8F97-16ED-44D3-9DDE-92A8A1F668D5}" type="sibTrans" cxnId="{6C70AAA9-0178-45A9-B7E0-6B4498E8B0E4}">
      <dgm:prSet/>
      <dgm:spPr/>
      <dgm:t>
        <a:bodyPr/>
        <a:lstStyle/>
        <a:p>
          <a:endParaRPr lang="es-ES"/>
        </a:p>
      </dgm:t>
    </dgm:pt>
    <dgm:pt modelId="{5552A7BC-2F37-4F78-8C2C-2D128AB51F09}">
      <dgm:prSet custT="1"/>
      <dgm:spPr/>
      <dgm:t>
        <a:bodyPr/>
        <a:lstStyle/>
        <a:p>
          <a:r>
            <a:rPr lang="ca-ES" sz="2000" noProof="0" dirty="0" smtClean="0"/>
            <a:t>A partir de l’1 de juny</a:t>
          </a:r>
          <a:endParaRPr lang="ca-ES" sz="2000" noProof="0" dirty="0"/>
        </a:p>
      </dgm:t>
    </dgm:pt>
    <dgm:pt modelId="{9DF661FD-76FB-4CB9-9C0D-57ABFA2CC39C}" type="parTrans" cxnId="{9291B3F9-2C38-4322-9D42-E03CD15A0988}">
      <dgm:prSet/>
      <dgm:spPr/>
      <dgm:t>
        <a:bodyPr/>
        <a:lstStyle/>
        <a:p>
          <a:endParaRPr lang="es-ES"/>
        </a:p>
      </dgm:t>
    </dgm:pt>
    <dgm:pt modelId="{64443B17-CE1B-4556-A513-E75A4483BB8C}" type="sibTrans" cxnId="{9291B3F9-2C38-4322-9D42-E03CD15A0988}">
      <dgm:prSet/>
      <dgm:spPr/>
      <dgm:t>
        <a:bodyPr/>
        <a:lstStyle/>
        <a:p>
          <a:endParaRPr lang="es-ES"/>
        </a:p>
      </dgm:t>
    </dgm:pt>
    <dgm:pt modelId="{6052E0D8-15D0-4D98-B1BB-A61CEC7411B7}">
      <dgm:prSet phldrT="[Texto]" custT="1"/>
      <dgm:spPr/>
      <dgm:t>
        <a:bodyPr/>
        <a:lstStyle/>
        <a:p>
          <a:r>
            <a:rPr lang="ca-ES" sz="2000" noProof="0" dirty="0" err="1" smtClean="0"/>
            <a:t>Tramitador</a:t>
          </a:r>
          <a:r>
            <a:rPr lang="ca-ES" sz="2000" noProof="0" dirty="0" smtClean="0"/>
            <a:t> Oficina de Contractació mitjançant models </a:t>
          </a:r>
          <a:r>
            <a:rPr lang="ca-ES" sz="2000" noProof="0" dirty="0" err="1" smtClean="0"/>
            <a:t>estandaritzats</a:t>
          </a:r>
          <a:endParaRPr lang="ca-ES" sz="2000" noProof="0" dirty="0"/>
        </a:p>
      </dgm:t>
    </dgm:pt>
    <dgm:pt modelId="{908C4124-1B78-4F92-A7BA-FDB8D8A0A8AC}" type="parTrans" cxnId="{3AE1CCCF-4151-4236-B5CD-5083D7769A64}">
      <dgm:prSet/>
      <dgm:spPr/>
      <dgm:t>
        <a:bodyPr/>
        <a:lstStyle/>
        <a:p>
          <a:endParaRPr lang="es-ES"/>
        </a:p>
      </dgm:t>
    </dgm:pt>
    <dgm:pt modelId="{70A2A192-E120-45E6-8984-72716817CB40}" type="sibTrans" cxnId="{3AE1CCCF-4151-4236-B5CD-5083D7769A64}">
      <dgm:prSet/>
      <dgm:spPr/>
      <dgm:t>
        <a:bodyPr/>
        <a:lstStyle/>
        <a:p>
          <a:endParaRPr lang="es-ES"/>
        </a:p>
      </dgm:t>
    </dgm:pt>
    <dgm:pt modelId="{17C399E4-E53F-4990-90E4-54F63A670C08}">
      <dgm:prSet custT="1"/>
      <dgm:spPr/>
      <dgm:t>
        <a:bodyPr/>
        <a:lstStyle/>
        <a:p>
          <a:r>
            <a:rPr lang="ca-ES" sz="2000" noProof="0" dirty="0" smtClean="0"/>
            <a:t>Condicionat a que l’oficina de contractació disposi de 2 persones dins la primera quinzena de maig.</a:t>
          </a:r>
          <a:endParaRPr lang="ca-ES" sz="2000" noProof="0" dirty="0"/>
        </a:p>
      </dgm:t>
    </dgm:pt>
    <dgm:pt modelId="{D5F00D08-EB3A-4316-95D2-7B301B793B07}" type="parTrans" cxnId="{7A25F358-1129-4F36-A2DE-B09CF1B6563E}">
      <dgm:prSet/>
      <dgm:spPr/>
      <dgm:t>
        <a:bodyPr/>
        <a:lstStyle/>
        <a:p>
          <a:endParaRPr lang="es-ES"/>
        </a:p>
      </dgm:t>
    </dgm:pt>
    <dgm:pt modelId="{F6FDA374-9AB6-4F61-99DC-D271D4074583}" type="sibTrans" cxnId="{7A25F358-1129-4F36-A2DE-B09CF1B6563E}">
      <dgm:prSet/>
      <dgm:spPr/>
      <dgm:t>
        <a:bodyPr/>
        <a:lstStyle/>
        <a:p>
          <a:endParaRPr lang="es-ES"/>
        </a:p>
      </dgm:t>
    </dgm:pt>
    <dgm:pt modelId="{DCFC2A10-2F0D-44C2-B936-F49F0ABBA859}">
      <dgm:prSet/>
      <dgm:spPr/>
      <dgm:t>
        <a:bodyPr/>
        <a:lstStyle/>
        <a:p>
          <a:r>
            <a:rPr lang="ca-ES" noProof="0" dirty="0" smtClean="0"/>
            <a:t>Despeses en subministraments i serveis una vegada acumulats més de 15.000 euros per proveïdor (Obres 40.000) IVA EXCLÒS</a:t>
          </a:r>
          <a:endParaRPr lang="ca-ES" noProof="0" dirty="0"/>
        </a:p>
      </dgm:t>
    </dgm:pt>
    <dgm:pt modelId="{9FDEC25D-1D55-4D41-A464-3A111BB90331}" type="parTrans" cxnId="{51652A0A-5360-4225-9B08-AC701E720F6A}">
      <dgm:prSet/>
      <dgm:spPr/>
      <dgm:t>
        <a:bodyPr/>
        <a:lstStyle/>
        <a:p>
          <a:endParaRPr lang="es-ES"/>
        </a:p>
      </dgm:t>
    </dgm:pt>
    <dgm:pt modelId="{33DAEFFD-4B21-4BEC-9D29-52F334D36457}" type="sibTrans" cxnId="{51652A0A-5360-4225-9B08-AC701E720F6A}">
      <dgm:prSet/>
      <dgm:spPr/>
      <dgm:t>
        <a:bodyPr/>
        <a:lstStyle/>
        <a:p>
          <a:endParaRPr lang="es-ES"/>
        </a:p>
      </dgm:t>
    </dgm:pt>
    <dgm:pt modelId="{1BCACE39-0416-4A5E-A821-A324B7E9666F}">
      <dgm:prSet/>
      <dgm:spPr/>
      <dgm:t>
        <a:bodyPr/>
        <a:lstStyle/>
        <a:p>
          <a:r>
            <a:rPr lang="ca-ES" noProof="0" dirty="0" smtClean="0"/>
            <a:t>Expedients &lt;35.000 € (serveis i subministraments) i 80.000 € (Obres)</a:t>
          </a:r>
          <a:endParaRPr lang="ca-ES" noProof="0" dirty="0"/>
        </a:p>
      </dgm:t>
    </dgm:pt>
    <dgm:pt modelId="{4E115D0B-7726-4D6E-9996-BEF528E8051B}" type="parTrans" cxnId="{648B38CE-A6C9-467D-89D1-B6992FF7F240}">
      <dgm:prSet/>
      <dgm:spPr/>
    </dgm:pt>
    <dgm:pt modelId="{055523FB-772F-4D64-A091-C3128C17EE89}" type="sibTrans" cxnId="{648B38CE-A6C9-467D-89D1-B6992FF7F240}">
      <dgm:prSet/>
      <dgm:spPr/>
    </dgm:pt>
    <dgm:pt modelId="{6E3C405F-2CA9-40BE-98AC-6656436CE0DC}" type="pres">
      <dgm:prSet presAssocID="{8C6125F0-4AA8-49B8-8F03-709A713263A6}" presName="linearFlow" presStyleCnt="0">
        <dgm:presLayoutVars>
          <dgm:dir/>
          <dgm:animLvl val="lvl"/>
          <dgm:resizeHandles val="exact"/>
        </dgm:presLayoutVars>
      </dgm:prSet>
      <dgm:spPr/>
      <dgm:t>
        <a:bodyPr/>
        <a:lstStyle/>
        <a:p>
          <a:endParaRPr lang="es-ES"/>
        </a:p>
      </dgm:t>
    </dgm:pt>
    <dgm:pt modelId="{980E4D39-C92A-4D4F-98ED-59279B7E8A2B}" type="pres">
      <dgm:prSet presAssocID="{C846227B-343C-47FA-B61F-509F9CF3A2CC}" presName="composite" presStyleCnt="0"/>
      <dgm:spPr/>
    </dgm:pt>
    <dgm:pt modelId="{F1552C8D-879D-4F43-986C-336CA2AE4F1E}" type="pres">
      <dgm:prSet presAssocID="{C846227B-343C-47FA-B61F-509F9CF3A2CC}" presName="parentText" presStyleLbl="alignNode1" presStyleIdx="0" presStyleCnt="4" custLinFactNeighborY="-8595">
        <dgm:presLayoutVars>
          <dgm:chMax val="1"/>
          <dgm:bulletEnabled val="1"/>
        </dgm:presLayoutVars>
      </dgm:prSet>
      <dgm:spPr/>
      <dgm:t>
        <a:bodyPr/>
        <a:lstStyle/>
        <a:p>
          <a:endParaRPr lang="es-ES"/>
        </a:p>
      </dgm:t>
    </dgm:pt>
    <dgm:pt modelId="{52FB5CD9-E386-40F0-945A-11386BF0AF43}" type="pres">
      <dgm:prSet presAssocID="{C846227B-343C-47FA-B61F-509F9CF3A2CC}" presName="descendantText" presStyleLbl="alignAcc1" presStyleIdx="0" presStyleCnt="4" custScaleX="98444" custScaleY="153066" custLinFactNeighborX="298" custLinFactNeighborY="14686">
        <dgm:presLayoutVars>
          <dgm:bulletEnabled val="1"/>
        </dgm:presLayoutVars>
      </dgm:prSet>
      <dgm:spPr/>
      <dgm:t>
        <a:bodyPr/>
        <a:lstStyle/>
        <a:p>
          <a:endParaRPr lang="es-ES"/>
        </a:p>
      </dgm:t>
    </dgm:pt>
    <dgm:pt modelId="{95FDD39F-2C4A-4C33-A5BA-FCBB231FCE16}" type="pres">
      <dgm:prSet presAssocID="{B818CD3A-5681-4DA5-A285-143FEFBA25C9}" presName="sp" presStyleCnt="0"/>
      <dgm:spPr/>
    </dgm:pt>
    <dgm:pt modelId="{9E9F0253-8219-4E9B-978E-2784BEB1899D}" type="pres">
      <dgm:prSet presAssocID="{7336A4FF-59B7-4299-82E7-31B266658BED}" presName="composite" presStyleCnt="0"/>
      <dgm:spPr/>
    </dgm:pt>
    <dgm:pt modelId="{7311CF36-30C4-43DF-B39C-0BF6EF2A1A97}" type="pres">
      <dgm:prSet presAssocID="{7336A4FF-59B7-4299-82E7-31B266658BED}" presName="parentText" presStyleLbl="alignNode1" presStyleIdx="1" presStyleCnt="4" custLinFactNeighborX="-1754" custLinFactNeighborY="-13506">
        <dgm:presLayoutVars>
          <dgm:chMax val="1"/>
          <dgm:bulletEnabled val="1"/>
        </dgm:presLayoutVars>
      </dgm:prSet>
      <dgm:spPr/>
      <dgm:t>
        <a:bodyPr/>
        <a:lstStyle/>
        <a:p>
          <a:endParaRPr lang="es-ES"/>
        </a:p>
      </dgm:t>
    </dgm:pt>
    <dgm:pt modelId="{5A0A1D9A-2611-4940-A864-9AB9E0268DFF}" type="pres">
      <dgm:prSet presAssocID="{7336A4FF-59B7-4299-82E7-31B266658BED}" presName="descendantText" presStyleLbl="alignAcc1" presStyleIdx="1" presStyleCnt="4" custScaleX="99024" custScaleY="132123" custLinFactNeighborX="168" custLinFactNeighborY="-8767">
        <dgm:presLayoutVars>
          <dgm:bulletEnabled val="1"/>
        </dgm:presLayoutVars>
      </dgm:prSet>
      <dgm:spPr/>
      <dgm:t>
        <a:bodyPr/>
        <a:lstStyle/>
        <a:p>
          <a:endParaRPr lang="es-ES"/>
        </a:p>
      </dgm:t>
    </dgm:pt>
    <dgm:pt modelId="{EEC04C78-1FF2-40E9-A797-175B3F65C73F}" type="pres">
      <dgm:prSet presAssocID="{2D31F8CB-EA02-47BF-BEF9-CF2FFC0A36FB}" presName="sp" presStyleCnt="0"/>
      <dgm:spPr/>
    </dgm:pt>
    <dgm:pt modelId="{02C4083C-EA62-4DD3-B842-2C8BF732A938}" type="pres">
      <dgm:prSet presAssocID="{5675C6C2-1674-4016-B3A0-4AD37D081D4D}" presName="composite" presStyleCnt="0"/>
      <dgm:spPr/>
    </dgm:pt>
    <dgm:pt modelId="{1CC39AA9-BD5A-4B1F-8055-81EC5DBA8989}" type="pres">
      <dgm:prSet presAssocID="{5675C6C2-1674-4016-B3A0-4AD37D081D4D}" presName="parentText" presStyleLbl="alignNode1" presStyleIdx="2" presStyleCnt="4" custLinFactNeighborY="-28241">
        <dgm:presLayoutVars>
          <dgm:chMax val="1"/>
          <dgm:bulletEnabled val="1"/>
        </dgm:presLayoutVars>
      </dgm:prSet>
      <dgm:spPr/>
      <dgm:t>
        <a:bodyPr/>
        <a:lstStyle/>
        <a:p>
          <a:endParaRPr lang="es-ES"/>
        </a:p>
      </dgm:t>
    </dgm:pt>
    <dgm:pt modelId="{A83824A8-0E26-43A7-BE4C-84286C6DC433}" type="pres">
      <dgm:prSet presAssocID="{5675C6C2-1674-4016-B3A0-4AD37D081D4D}" presName="descendantText" presStyleLbl="alignAcc1" presStyleIdx="2" presStyleCnt="4" custScaleY="188315" custLinFactNeighborY="-16895">
        <dgm:presLayoutVars>
          <dgm:bulletEnabled val="1"/>
        </dgm:presLayoutVars>
      </dgm:prSet>
      <dgm:spPr/>
      <dgm:t>
        <a:bodyPr/>
        <a:lstStyle/>
        <a:p>
          <a:endParaRPr lang="es-ES"/>
        </a:p>
      </dgm:t>
    </dgm:pt>
    <dgm:pt modelId="{CEBBCF79-D0AF-4382-80FC-34ACE9C705D6}" type="pres">
      <dgm:prSet presAssocID="{C62E04B0-47F5-4BE6-AD4D-0B437A638898}" presName="sp" presStyleCnt="0"/>
      <dgm:spPr/>
    </dgm:pt>
    <dgm:pt modelId="{9364BEB2-AA37-4BA7-8C9D-3D67951AB02A}" type="pres">
      <dgm:prSet presAssocID="{3C77249E-4C7F-49DE-B3A2-2A742F5BD040}" presName="composite" presStyleCnt="0"/>
      <dgm:spPr/>
    </dgm:pt>
    <dgm:pt modelId="{50B18EA2-BB16-40AE-B9AE-2945D1FA65BD}" type="pres">
      <dgm:prSet presAssocID="{3C77249E-4C7F-49DE-B3A2-2A742F5BD040}" presName="parentText" presStyleLbl="alignNode1" presStyleIdx="3" presStyleCnt="4" custLinFactNeighborX="-1754" custLinFactNeighborY="-18918">
        <dgm:presLayoutVars>
          <dgm:chMax val="1"/>
          <dgm:bulletEnabled val="1"/>
        </dgm:presLayoutVars>
      </dgm:prSet>
      <dgm:spPr/>
      <dgm:t>
        <a:bodyPr/>
        <a:lstStyle/>
        <a:p>
          <a:endParaRPr lang="es-ES"/>
        </a:p>
      </dgm:t>
    </dgm:pt>
    <dgm:pt modelId="{F88697BE-5DF9-4A8E-9280-B13227AB8C6E}" type="pres">
      <dgm:prSet presAssocID="{3C77249E-4C7F-49DE-B3A2-2A742F5BD040}" presName="descendantText" presStyleLbl="alignAcc1" presStyleIdx="3" presStyleCnt="4" custScaleY="160226" custLinFactNeighborX="802" custLinFactNeighborY="5571">
        <dgm:presLayoutVars>
          <dgm:bulletEnabled val="1"/>
        </dgm:presLayoutVars>
      </dgm:prSet>
      <dgm:spPr/>
      <dgm:t>
        <a:bodyPr/>
        <a:lstStyle/>
        <a:p>
          <a:endParaRPr lang="es-ES"/>
        </a:p>
      </dgm:t>
    </dgm:pt>
  </dgm:ptLst>
  <dgm:cxnLst>
    <dgm:cxn modelId="{AB008E12-2315-4C6D-B5EC-BE1F078CAF91}" type="presOf" srcId="{3C77249E-4C7F-49DE-B3A2-2A742F5BD040}" destId="{50B18EA2-BB16-40AE-B9AE-2945D1FA65BD}" srcOrd="0" destOrd="0" presId="urn:microsoft.com/office/officeart/2005/8/layout/chevron2"/>
    <dgm:cxn modelId="{1DA858A7-6705-4D0E-A2C3-4D3D1F6DFDF8}" srcId="{8C6125F0-4AA8-49B8-8F03-709A713263A6}" destId="{7336A4FF-59B7-4299-82E7-31B266658BED}" srcOrd="1" destOrd="0" parTransId="{16481899-BE0B-4769-A12A-D2C7C8AC8453}" sibTransId="{2D31F8CB-EA02-47BF-BEF9-CF2FFC0A36FB}"/>
    <dgm:cxn modelId="{2CA146C7-E7B2-4120-B98B-2605C2DC8C1E}" type="presOf" srcId="{17C399E4-E53F-4990-90E4-54F63A670C08}" destId="{F88697BE-5DF9-4A8E-9280-B13227AB8C6E}" srcOrd="0" destOrd="1" presId="urn:microsoft.com/office/officeart/2005/8/layout/chevron2"/>
    <dgm:cxn modelId="{BA022B1B-73BD-4507-9F17-AE5B3FE11F7A}" type="presOf" srcId="{1BCACE39-0416-4A5E-A821-A324B7E9666F}" destId="{5A0A1D9A-2611-4940-A864-9AB9E0268DFF}" srcOrd="0" destOrd="1" presId="urn:microsoft.com/office/officeart/2005/8/layout/chevron2"/>
    <dgm:cxn modelId="{DEDD9F11-2763-4B1C-88A0-EF4EFB4E2329}" srcId="{C846227B-343C-47FA-B61F-509F9CF3A2CC}" destId="{C93718DA-77DE-4CC8-B221-CD5E1BB4DE9C}" srcOrd="0" destOrd="0" parTransId="{FC8BC800-7C6A-49DF-95A4-00BA75130CDD}" sibTransId="{290BAA3E-6126-40F1-B6DE-1719A8E2EECC}"/>
    <dgm:cxn modelId="{7D9D00D5-EA4A-4668-BC89-B238DFDEC6A9}" type="presOf" srcId="{DCFC2A10-2F0D-44C2-B936-F49F0ABBA859}" destId="{5A0A1D9A-2611-4940-A864-9AB9E0268DFF}" srcOrd="0" destOrd="0" presId="urn:microsoft.com/office/officeart/2005/8/layout/chevron2"/>
    <dgm:cxn modelId="{6C70AAA9-0178-45A9-B7E0-6B4498E8B0E4}" srcId="{8C6125F0-4AA8-49B8-8F03-709A713263A6}" destId="{3C77249E-4C7F-49DE-B3A2-2A742F5BD040}" srcOrd="3" destOrd="0" parTransId="{F0B0D25C-DAE3-4435-9049-6233DC4C8C57}" sibTransId="{074C8F97-16ED-44D3-9DDE-92A8A1F668D5}"/>
    <dgm:cxn modelId="{4892E1C7-D8E3-4B09-B83C-6EC77359EF54}" type="presOf" srcId="{8C6125F0-4AA8-49B8-8F03-709A713263A6}" destId="{6E3C405F-2CA9-40BE-98AC-6656436CE0DC}" srcOrd="0" destOrd="0" presId="urn:microsoft.com/office/officeart/2005/8/layout/chevron2"/>
    <dgm:cxn modelId="{17F1D485-7024-481D-BD40-E42FC575380B}" type="presOf" srcId="{4E319E3D-5796-4957-BCE4-006C4D378133}" destId="{A83824A8-0E26-43A7-BE4C-84286C6DC433}" srcOrd="0" destOrd="0" presId="urn:microsoft.com/office/officeart/2005/8/layout/chevron2"/>
    <dgm:cxn modelId="{20F76C95-3C5A-4C67-A65E-6ED172408207}" type="presOf" srcId="{7336A4FF-59B7-4299-82E7-31B266658BED}" destId="{7311CF36-30C4-43DF-B39C-0BF6EF2A1A97}" srcOrd="0" destOrd="0" presId="urn:microsoft.com/office/officeart/2005/8/layout/chevron2"/>
    <dgm:cxn modelId="{3AE1CCCF-4151-4236-B5CD-5083D7769A64}" srcId="{5675C6C2-1674-4016-B3A0-4AD37D081D4D}" destId="{6052E0D8-15D0-4D98-B1BB-A61CEC7411B7}" srcOrd="1" destOrd="0" parTransId="{908C4124-1B78-4F92-A7BA-FDB8D8A0A8AC}" sibTransId="{70A2A192-E120-45E6-8984-72716817CB40}"/>
    <dgm:cxn modelId="{7A25F358-1129-4F36-A2DE-B09CF1B6563E}" srcId="{3C77249E-4C7F-49DE-B3A2-2A742F5BD040}" destId="{17C399E4-E53F-4990-90E4-54F63A670C08}" srcOrd="1" destOrd="0" parTransId="{D5F00D08-EB3A-4316-95D2-7B301B793B07}" sibTransId="{F6FDA374-9AB6-4F61-99DC-D271D4074583}"/>
    <dgm:cxn modelId="{648B38CE-A6C9-467D-89D1-B6992FF7F240}" srcId="{7336A4FF-59B7-4299-82E7-31B266658BED}" destId="{1BCACE39-0416-4A5E-A821-A324B7E9666F}" srcOrd="1" destOrd="0" parTransId="{4E115D0B-7726-4D6E-9996-BEF528E8051B}" sibTransId="{055523FB-772F-4D64-A091-C3128C17EE89}"/>
    <dgm:cxn modelId="{1E14945D-5529-409D-96BC-DA965F19F0AA}" type="presOf" srcId="{5552A7BC-2F37-4F78-8C2C-2D128AB51F09}" destId="{F88697BE-5DF9-4A8E-9280-B13227AB8C6E}" srcOrd="0" destOrd="0" presId="urn:microsoft.com/office/officeart/2005/8/layout/chevron2"/>
    <dgm:cxn modelId="{31951F36-9364-4815-8B72-9418291566F7}" srcId="{8C6125F0-4AA8-49B8-8F03-709A713263A6}" destId="{5675C6C2-1674-4016-B3A0-4AD37D081D4D}" srcOrd="2" destOrd="0" parTransId="{E56A199E-721F-4DCA-8198-4125BFB16B71}" sibTransId="{C62E04B0-47F5-4BE6-AD4D-0B437A638898}"/>
    <dgm:cxn modelId="{B7DF60E6-2EF0-479A-9AA7-22DE7F0DA32D}" type="presOf" srcId="{C93718DA-77DE-4CC8-B221-CD5E1BB4DE9C}" destId="{52FB5CD9-E386-40F0-945A-11386BF0AF43}" srcOrd="0" destOrd="0" presId="urn:microsoft.com/office/officeart/2005/8/layout/chevron2"/>
    <dgm:cxn modelId="{170032DF-98DD-4443-95F3-555FED34919E}" srcId="{5675C6C2-1674-4016-B3A0-4AD37D081D4D}" destId="{4E319E3D-5796-4957-BCE4-006C4D378133}" srcOrd="0" destOrd="0" parTransId="{623B8BBD-2108-4016-91CA-CC8EB21CC93C}" sibTransId="{1292E5E0-592D-41E3-88C8-A3837FA4823F}"/>
    <dgm:cxn modelId="{51652A0A-5360-4225-9B08-AC701E720F6A}" srcId="{7336A4FF-59B7-4299-82E7-31B266658BED}" destId="{DCFC2A10-2F0D-44C2-B936-F49F0ABBA859}" srcOrd="0" destOrd="0" parTransId="{9FDEC25D-1D55-4D41-A464-3A111BB90331}" sibTransId="{33DAEFFD-4B21-4BEC-9D29-52F334D36457}"/>
    <dgm:cxn modelId="{95C37C2A-01B7-4B5E-AAAE-1CD084A4910B}" type="presOf" srcId="{5675C6C2-1674-4016-B3A0-4AD37D081D4D}" destId="{1CC39AA9-BD5A-4B1F-8055-81EC5DBA8989}" srcOrd="0" destOrd="0" presId="urn:microsoft.com/office/officeart/2005/8/layout/chevron2"/>
    <dgm:cxn modelId="{0C66BEE3-DFAD-49C8-B92A-C9F00E81BEBF}" type="presOf" srcId="{C846227B-343C-47FA-B61F-509F9CF3A2CC}" destId="{F1552C8D-879D-4F43-986C-336CA2AE4F1E}" srcOrd="0" destOrd="0" presId="urn:microsoft.com/office/officeart/2005/8/layout/chevron2"/>
    <dgm:cxn modelId="{FFF53C87-6BF7-4B97-A5C1-7658AED1E24E}" type="presOf" srcId="{6052E0D8-15D0-4D98-B1BB-A61CEC7411B7}" destId="{A83824A8-0E26-43A7-BE4C-84286C6DC433}" srcOrd="0" destOrd="1" presId="urn:microsoft.com/office/officeart/2005/8/layout/chevron2"/>
    <dgm:cxn modelId="{9291B3F9-2C38-4322-9D42-E03CD15A0988}" srcId="{3C77249E-4C7F-49DE-B3A2-2A742F5BD040}" destId="{5552A7BC-2F37-4F78-8C2C-2D128AB51F09}" srcOrd="0" destOrd="0" parTransId="{9DF661FD-76FB-4CB9-9C0D-57ABFA2CC39C}" sibTransId="{64443B17-CE1B-4556-A513-E75A4483BB8C}"/>
    <dgm:cxn modelId="{FB5E34E4-E901-4295-87BE-1617429F51FD}" srcId="{8C6125F0-4AA8-49B8-8F03-709A713263A6}" destId="{C846227B-343C-47FA-B61F-509F9CF3A2CC}" srcOrd="0" destOrd="0" parTransId="{F5AB02CB-A66D-42FB-850A-29C36B06C21F}" sibTransId="{B818CD3A-5681-4DA5-A285-143FEFBA25C9}"/>
    <dgm:cxn modelId="{94DEA3E3-5276-4DDA-98FF-D31B64D5721D}" type="presParOf" srcId="{6E3C405F-2CA9-40BE-98AC-6656436CE0DC}" destId="{980E4D39-C92A-4D4F-98ED-59279B7E8A2B}" srcOrd="0" destOrd="0" presId="urn:microsoft.com/office/officeart/2005/8/layout/chevron2"/>
    <dgm:cxn modelId="{9F3E1244-F79A-49FB-90AA-81B5412C3210}" type="presParOf" srcId="{980E4D39-C92A-4D4F-98ED-59279B7E8A2B}" destId="{F1552C8D-879D-4F43-986C-336CA2AE4F1E}" srcOrd="0" destOrd="0" presId="urn:microsoft.com/office/officeart/2005/8/layout/chevron2"/>
    <dgm:cxn modelId="{E767926A-23BC-4FEC-8DCE-A2097E90F86F}" type="presParOf" srcId="{980E4D39-C92A-4D4F-98ED-59279B7E8A2B}" destId="{52FB5CD9-E386-40F0-945A-11386BF0AF43}" srcOrd="1" destOrd="0" presId="urn:microsoft.com/office/officeart/2005/8/layout/chevron2"/>
    <dgm:cxn modelId="{82C3DF04-B52E-4650-87E4-B92E6E3FCBAA}" type="presParOf" srcId="{6E3C405F-2CA9-40BE-98AC-6656436CE0DC}" destId="{95FDD39F-2C4A-4C33-A5BA-FCBB231FCE16}" srcOrd="1" destOrd="0" presId="urn:microsoft.com/office/officeart/2005/8/layout/chevron2"/>
    <dgm:cxn modelId="{A526CDBD-E4C3-4E45-B78F-7D4A16DFAE9D}" type="presParOf" srcId="{6E3C405F-2CA9-40BE-98AC-6656436CE0DC}" destId="{9E9F0253-8219-4E9B-978E-2784BEB1899D}" srcOrd="2" destOrd="0" presId="urn:microsoft.com/office/officeart/2005/8/layout/chevron2"/>
    <dgm:cxn modelId="{60EE4639-395A-43ED-AA72-F9858E13A1EB}" type="presParOf" srcId="{9E9F0253-8219-4E9B-978E-2784BEB1899D}" destId="{7311CF36-30C4-43DF-B39C-0BF6EF2A1A97}" srcOrd="0" destOrd="0" presId="urn:microsoft.com/office/officeart/2005/8/layout/chevron2"/>
    <dgm:cxn modelId="{8CD97C9F-4CDA-41B6-9695-05D13025E4AD}" type="presParOf" srcId="{9E9F0253-8219-4E9B-978E-2784BEB1899D}" destId="{5A0A1D9A-2611-4940-A864-9AB9E0268DFF}" srcOrd="1" destOrd="0" presId="urn:microsoft.com/office/officeart/2005/8/layout/chevron2"/>
    <dgm:cxn modelId="{4EE4427F-B091-4153-A530-07D9D968254E}" type="presParOf" srcId="{6E3C405F-2CA9-40BE-98AC-6656436CE0DC}" destId="{EEC04C78-1FF2-40E9-A797-175B3F65C73F}" srcOrd="3" destOrd="0" presId="urn:microsoft.com/office/officeart/2005/8/layout/chevron2"/>
    <dgm:cxn modelId="{DFE7A771-F90D-4B2B-AEB0-F2A2C2A63DF5}" type="presParOf" srcId="{6E3C405F-2CA9-40BE-98AC-6656436CE0DC}" destId="{02C4083C-EA62-4DD3-B842-2C8BF732A938}" srcOrd="4" destOrd="0" presId="urn:microsoft.com/office/officeart/2005/8/layout/chevron2"/>
    <dgm:cxn modelId="{33A43096-B56C-4E03-94C8-39230D390C7F}" type="presParOf" srcId="{02C4083C-EA62-4DD3-B842-2C8BF732A938}" destId="{1CC39AA9-BD5A-4B1F-8055-81EC5DBA8989}" srcOrd="0" destOrd="0" presId="urn:microsoft.com/office/officeart/2005/8/layout/chevron2"/>
    <dgm:cxn modelId="{6A11162D-F77C-42FA-BBEB-7D8707ED73D7}" type="presParOf" srcId="{02C4083C-EA62-4DD3-B842-2C8BF732A938}" destId="{A83824A8-0E26-43A7-BE4C-84286C6DC433}" srcOrd="1" destOrd="0" presId="urn:microsoft.com/office/officeart/2005/8/layout/chevron2"/>
    <dgm:cxn modelId="{7B0F9E14-DA7F-4237-BD0B-9AD3DD9AF885}" type="presParOf" srcId="{6E3C405F-2CA9-40BE-98AC-6656436CE0DC}" destId="{CEBBCF79-D0AF-4382-80FC-34ACE9C705D6}" srcOrd="5" destOrd="0" presId="urn:microsoft.com/office/officeart/2005/8/layout/chevron2"/>
    <dgm:cxn modelId="{C87C8652-4BA8-4C22-B2DF-6801CC4CD481}" type="presParOf" srcId="{6E3C405F-2CA9-40BE-98AC-6656436CE0DC}" destId="{9364BEB2-AA37-4BA7-8C9D-3D67951AB02A}" srcOrd="6" destOrd="0" presId="urn:microsoft.com/office/officeart/2005/8/layout/chevron2"/>
    <dgm:cxn modelId="{30F5C49F-B5C7-4B67-97AD-FFF73B3E1D9A}" type="presParOf" srcId="{9364BEB2-AA37-4BA7-8C9D-3D67951AB02A}" destId="{50B18EA2-BB16-40AE-B9AE-2945D1FA65BD}" srcOrd="0" destOrd="0" presId="urn:microsoft.com/office/officeart/2005/8/layout/chevron2"/>
    <dgm:cxn modelId="{32101474-63A6-4B38-BF88-89DE9E362CA7}" type="presParOf" srcId="{9364BEB2-AA37-4BA7-8C9D-3D67951AB02A}" destId="{F88697BE-5DF9-4A8E-9280-B13227AB8C6E}"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4E8152-CBED-4B18-8CA8-B14D795784C1}"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ca-ES"/>
        </a:p>
      </dgm:t>
    </dgm:pt>
    <dgm:pt modelId="{23220923-7BBF-4A0A-BCE8-F672A544CC6E}">
      <dgm:prSet phldrT="[Texto]"/>
      <dgm:spPr/>
      <dgm:t>
        <a:bodyPr/>
        <a:lstStyle/>
        <a:p>
          <a:r>
            <a:rPr lang="ca-ES" dirty="0" smtClean="0"/>
            <a:t>ACORD MARC</a:t>
          </a:r>
        </a:p>
        <a:p>
          <a:endParaRPr lang="ca-ES" dirty="0"/>
        </a:p>
      </dgm:t>
    </dgm:pt>
    <dgm:pt modelId="{2154703D-0560-46E2-8AD6-456A466AAB5C}" type="parTrans" cxnId="{3FD3F954-4828-4D9E-9E26-AAC09D744CCB}">
      <dgm:prSet/>
      <dgm:spPr/>
      <dgm:t>
        <a:bodyPr/>
        <a:lstStyle/>
        <a:p>
          <a:endParaRPr lang="ca-ES"/>
        </a:p>
      </dgm:t>
    </dgm:pt>
    <dgm:pt modelId="{B66D9C97-29FD-4866-B7C0-CCC761CD414C}" type="sibTrans" cxnId="{3FD3F954-4828-4D9E-9E26-AAC09D744CCB}">
      <dgm:prSet/>
      <dgm:spPr/>
      <dgm:t>
        <a:bodyPr/>
        <a:lstStyle/>
        <a:p>
          <a:endParaRPr lang="ca-ES"/>
        </a:p>
      </dgm:t>
    </dgm:pt>
    <dgm:pt modelId="{8401E48F-36AC-4EFE-BB60-E013F0202B3D}">
      <dgm:prSet phldrT="[Texto]"/>
      <dgm:spPr/>
      <dgm:t>
        <a:bodyPr/>
        <a:lstStyle/>
        <a:p>
          <a:r>
            <a:rPr lang="ca-ES" dirty="0" smtClean="0"/>
            <a:t>SI</a:t>
          </a:r>
          <a:endParaRPr lang="ca-ES" dirty="0"/>
        </a:p>
      </dgm:t>
    </dgm:pt>
    <dgm:pt modelId="{BD99D8D9-8F4B-46BF-A308-602AF91A5C26}" type="parTrans" cxnId="{E8B04832-EAC8-45C0-A892-8E8689352F6E}">
      <dgm:prSet/>
      <dgm:spPr/>
      <dgm:t>
        <a:bodyPr/>
        <a:lstStyle/>
        <a:p>
          <a:endParaRPr lang="ca-ES"/>
        </a:p>
      </dgm:t>
    </dgm:pt>
    <dgm:pt modelId="{132C23FA-E7E2-475F-B719-153B62A57F0B}" type="sibTrans" cxnId="{E8B04832-EAC8-45C0-A892-8E8689352F6E}">
      <dgm:prSet/>
      <dgm:spPr/>
      <dgm:t>
        <a:bodyPr/>
        <a:lstStyle/>
        <a:p>
          <a:endParaRPr lang="ca-ES"/>
        </a:p>
      </dgm:t>
    </dgm:pt>
    <dgm:pt modelId="{1B6EA9C0-E79C-4852-8352-F7408B8906B4}">
      <dgm:prSet phldrT="[Texto]" custT="1"/>
      <dgm:spPr/>
      <dgm:t>
        <a:bodyPr/>
        <a:lstStyle/>
        <a:p>
          <a:r>
            <a:rPr lang="ca-ES" sz="1200" dirty="0" smtClean="0"/>
            <a:t>COMANDA *</a:t>
          </a:r>
          <a:endParaRPr lang="ca-ES" sz="1200" dirty="0"/>
        </a:p>
      </dgm:t>
    </dgm:pt>
    <dgm:pt modelId="{36AEB3E8-8AAD-4583-A8FF-17FB6FF12159}" type="parTrans" cxnId="{20168BF3-A0DF-412A-8939-9B57EC829BD6}">
      <dgm:prSet/>
      <dgm:spPr/>
      <dgm:t>
        <a:bodyPr/>
        <a:lstStyle/>
        <a:p>
          <a:endParaRPr lang="ca-ES"/>
        </a:p>
      </dgm:t>
    </dgm:pt>
    <dgm:pt modelId="{746F682C-1346-4406-A159-A683184846BF}" type="sibTrans" cxnId="{20168BF3-A0DF-412A-8939-9B57EC829BD6}">
      <dgm:prSet/>
      <dgm:spPr/>
      <dgm:t>
        <a:bodyPr/>
        <a:lstStyle/>
        <a:p>
          <a:endParaRPr lang="ca-ES"/>
        </a:p>
      </dgm:t>
    </dgm:pt>
    <dgm:pt modelId="{9428B70D-F975-4CBC-B97A-0C41F3982426}">
      <dgm:prSet phldrT="[Texto]"/>
      <dgm:spPr/>
      <dgm:t>
        <a:bodyPr/>
        <a:lstStyle/>
        <a:p>
          <a:r>
            <a:rPr lang="ca-ES" dirty="0" smtClean="0"/>
            <a:t>NO</a:t>
          </a:r>
          <a:endParaRPr lang="ca-ES" dirty="0"/>
        </a:p>
      </dgm:t>
    </dgm:pt>
    <dgm:pt modelId="{930DC3F5-ED36-48BE-B610-9E3CADBCF7BE}" type="parTrans" cxnId="{DD346607-A00E-4710-B4B2-B3A08DF180E0}">
      <dgm:prSet/>
      <dgm:spPr/>
      <dgm:t>
        <a:bodyPr/>
        <a:lstStyle/>
        <a:p>
          <a:endParaRPr lang="ca-ES"/>
        </a:p>
      </dgm:t>
    </dgm:pt>
    <dgm:pt modelId="{6379AEC1-5CB3-4B9B-AD2E-1DCB206A42CD}" type="sibTrans" cxnId="{DD346607-A00E-4710-B4B2-B3A08DF180E0}">
      <dgm:prSet/>
      <dgm:spPr/>
      <dgm:t>
        <a:bodyPr/>
        <a:lstStyle/>
        <a:p>
          <a:endParaRPr lang="ca-ES"/>
        </a:p>
      </dgm:t>
    </dgm:pt>
    <dgm:pt modelId="{96C27080-9EB5-45DC-AFA6-DF6EBB230E66}">
      <dgm:prSet phldrT="[Texto]" custT="1"/>
      <dgm:spPr/>
      <dgm:t>
        <a:bodyPr/>
        <a:lstStyle/>
        <a:p>
          <a:r>
            <a:rPr lang="ca-ES" sz="1200" dirty="0" smtClean="0"/>
            <a:t>&lt; 3.000€ + IVA</a:t>
          </a:r>
          <a:endParaRPr lang="ca-ES" sz="1200" dirty="0"/>
        </a:p>
      </dgm:t>
    </dgm:pt>
    <dgm:pt modelId="{241EBA22-DD65-4D82-9FB6-5E786EDE28E7}" type="parTrans" cxnId="{0C4F084F-06E2-4600-BF23-F651186309B4}">
      <dgm:prSet/>
      <dgm:spPr/>
      <dgm:t>
        <a:bodyPr/>
        <a:lstStyle/>
        <a:p>
          <a:endParaRPr lang="ca-ES"/>
        </a:p>
      </dgm:t>
    </dgm:pt>
    <dgm:pt modelId="{E5405F81-2FD7-4ED7-86EE-A83714EBDDE6}" type="sibTrans" cxnId="{0C4F084F-06E2-4600-BF23-F651186309B4}">
      <dgm:prSet/>
      <dgm:spPr/>
      <dgm:t>
        <a:bodyPr/>
        <a:lstStyle/>
        <a:p>
          <a:endParaRPr lang="ca-ES"/>
        </a:p>
      </dgm:t>
    </dgm:pt>
    <dgm:pt modelId="{B4AFADFC-B8B6-4BFB-AC2F-839441553D1D}">
      <dgm:prSet custT="1"/>
      <dgm:spPr/>
      <dgm:t>
        <a:bodyPr/>
        <a:lstStyle/>
        <a:p>
          <a:r>
            <a:rPr lang="ca-ES" sz="1200" dirty="0" smtClean="0"/>
            <a:t>&gt; 3.000€ + IVA</a:t>
          </a:r>
        </a:p>
        <a:p>
          <a:r>
            <a:rPr lang="ca-ES" sz="1200" dirty="0" smtClean="0"/>
            <a:t>&lt; 15.000€ + IVA</a:t>
          </a:r>
          <a:endParaRPr lang="ca-ES" sz="1200" dirty="0"/>
        </a:p>
      </dgm:t>
    </dgm:pt>
    <dgm:pt modelId="{6C965B88-B08C-4D6B-8533-8A162F5456B1}" type="parTrans" cxnId="{D9B800EB-940E-4670-99E9-76D9EB508A89}">
      <dgm:prSet/>
      <dgm:spPr/>
      <dgm:t>
        <a:bodyPr/>
        <a:lstStyle/>
        <a:p>
          <a:endParaRPr lang="ca-ES"/>
        </a:p>
      </dgm:t>
    </dgm:pt>
    <dgm:pt modelId="{CC29E2D4-6761-46FD-9775-2A8BFBA8B743}" type="sibTrans" cxnId="{D9B800EB-940E-4670-99E9-76D9EB508A89}">
      <dgm:prSet/>
      <dgm:spPr/>
      <dgm:t>
        <a:bodyPr/>
        <a:lstStyle/>
        <a:p>
          <a:endParaRPr lang="ca-ES"/>
        </a:p>
      </dgm:t>
    </dgm:pt>
    <dgm:pt modelId="{2C0E069C-18F2-4BC1-B136-F88D5108FBB5}">
      <dgm:prSet custT="1"/>
      <dgm:spPr/>
      <dgm:t>
        <a:bodyPr/>
        <a:lstStyle/>
        <a:p>
          <a:r>
            <a:rPr lang="ca-ES" sz="1200" dirty="0" smtClean="0"/>
            <a:t>&gt; 15.000€ + IVA</a:t>
          </a:r>
        </a:p>
        <a:p>
          <a:r>
            <a:rPr lang="ca-ES" sz="1200" dirty="0" smtClean="0"/>
            <a:t>&lt;35.000 +IVA </a:t>
          </a:r>
          <a:r>
            <a:rPr lang="ca-ES" sz="1200" dirty="0" err="1" smtClean="0"/>
            <a:t>sv</a:t>
          </a:r>
          <a:r>
            <a:rPr lang="ca-ES" sz="1200" dirty="0" smtClean="0"/>
            <a:t> i </a:t>
          </a:r>
          <a:r>
            <a:rPr lang="ca-ES" sz="1200" dirty="0" err="1" smtClean="0"/>
            <a:t>sb</a:t>
          </a:r>
          <a:endParaRPr lang="ca-ES" sz="1200" dirty="0" smtClean="0"/>
        </a:p>
        <a:p>
          <a:r>
            <a:rPr lang="ca-ES" sz="1200" dirty="0" smtClean="0"/>
            <a:t>&lt;80.000 + IVA obres</a:t>
          </a:r>
          <a:endParaRPr lang="ca-ES" sz="1200" dirty="0"/>
        </a:p>
      </dgm:t>
    </dgm:pt>
    <dgm:pt modelId="{CCC62A7A-72A5-482D-8983-432D3AA96509}" type="parTrans" cxnId="{699FCEE7-4B29-4E0B-A9BD-564470A4D2EC}">
      <dgm:prSet/>
      <dgm:spPr/>
      <dgm:t>
        <a:bodyPr/>
        <a:lstStyle/>
        <a:p>
          <a:endParaRPr lang="ca-ES"/>
        </a:p>
      </dgm:t>
    </dgm:pt>
    <dgm:pt modelId="{B0196658-A55C-4D76-99D0-AA35DDE611C6}" type="sibTrans" cxnId="{699FCEE7-4B29-4E0B-A9BD-564470A4D2EC}">
      <dgm:prSet/>
      <dgm:spPr/>
      <dgm:t>
        <a:bodyPr/>
        <a:lstStyle/>
        <a:p>
          <a:endParaRPr lang="ca-ES"/>
        </a:p>
      </dgm:t>
    </dgm:pt>
    <dgm:pt modelId="{CBE6E0F8-5F8C-45A3-A820-D1AB689B29E3}">
      <dgm:prSet/>
      <dgm:spPr/>
      <dgm:t>
        <a:bodyPr/>
        <a:lstStyle/>
        <a:p>
          <a:r>
            <a:rPr lang="ca-ES" dirty="0" smtClean="0"/>
            <a:t>COMANDA + HIPERTEXT</a:t>
          </a:r>
        </a:p>
        <a:p>
          <a:r>
            <a:rPr lang="ca-ES" dirty="0" smtClean="0"/>
            <a:t> JUSTIFICACIÓ BREU DE LA DESPESA A FASE  D **</a:t>
          </a:r>
        </a:p>
        <a:p>
          <a:r>
            <a:rPr lang="ca-ES" dirty="0" smtClean="0"/>
            <a:t>(Procediment transitori)</a:t>
          </a:r>
          <a:endParaRPr lang="ca-ES" dirty="0"/>
        </a:p>
      </dgm:t>
    </dgm:pt>
    <dgm:pt modelId="{1337B45A-AA3B-4BF2-8939-2B5F071DAF80}" type="parTrans" cxnId="{1F64B75F-D292-4D2B-BFFC-5D204EAB3668}">
      <dgm:prSet/>
      <dgm:spPr/>
      <dgm:t>
        <a:bodyPr/>
        <a:lstStyle/>
        <a:p>
          <a:endParaRPr lang="ca-ES"/>
        </a:p>
      </dgm:t>
    </dgm:pt>
    <dgm:pt modelId="{70C26D96-F757-4B9B-A314-6CE8DDE9CA87}" type="sibTrans" cxnId="{1F64B75F-D292-4D2B-BFFC-5D204EAB3668}">
      <dgm:prSet/>
      <dgm:spPr/>
      <dgm:t>
        <a:bodyPr/>
        <a:lstStyle/>
        <a:p>
          <a:endParaRPr lang="ca-ES"/>
        </a:p>
      </dgm:t>
    </dgm:pt>
    <dgm:pt modelId="{1F9E4736-6E18-4CA7-911F-D2E64B7CB727}">
      <dgm:prSet/>
      <dgm:spPr/>
      <dgm:t>
        <a:bodyPr/>
        <a:lstStyle/>
        <a:p>
          <a:r>
            <a:rPr lang="ca-ES" dirty="0" smtClean="0"/>
            <a:t>COMANDA + INFORME </a:t>
          </a:r>
          <a:r>
            <a:rPr lang="ca-ES" smtClean="0"/>
            <a:t>JUSTIFICATIU ***</a:t>
          </a:r>
          <a:endParaRPr lang="ca-ES" dirty="0"/>
        </a:p>
      </dgm:t>
    </dgm:pt>
    <dgm:pt modelId="{F5178FC5-8185-4D8C-B157-23BEB82C4AE2}" type="parTrans" cxnId="{3062D930-30BF-4DD4-96FD-43F898CC2556}">
      <dgm:prSet/>
      <dgm:spPr/>
      <dgm:t>
        <a:bodyPr/>
        <a:lstStyle/>
        <a:p>
          <a:endParaRPr lang="ca-ES"/>
        </a:p>
      </dgm:t>
    </dgm:pt>
    <dgm:pt modelId="{69E5A8CE-CA05-486F-883D-2F5CC15584E3}" type="sibTrans" cxnId="{3062D930-30BF-4DD4-96FD-43F898CC2556}">
      <dgm:prSet/>
      <dgm:spPr/>
      <dgm:t>
        <a:bodyPr/>
        <a:lstStyle/>
        <a:p>
          <a:endParaRPr lang="ca-ES"/>
        </a:p>
      </dgm:t>
    </dgm:pt>
    <dgm:pt modelId="{297FDBD3-ACB9-4177-82E8-E8A99F8C2535}">
      <dgm:prSet/>
      <dgm:spPr/>
      <dgm:t>
        <a:bodyPr/>
        <a:lstStyle/>
        <a:p>
          <a:r>
            <a:rPr lang="ca-ES" dirty="0" smtClean="0"/>
            <a:t>CONTRACTE SUPER SIMPLIFICAT</a:t>
          </a:r>
        </a:p>
        <a:p>
          <a:r>
            <a:rPr lang="ca-ES" dirty="0" smtClean="0"/>
            <a:t>(A partir 1 de maig)</a:t>
          </a:r>
          <a:endParaRPr lang="ca-ES" dirty="0"/>
        </a:p>
      </dgm:t>
    </dgm:pt>
    <dgm:pt modelId="{B164ED53-8A22-4C0B-BEB6-1F01B65E3AD5}" type="parTrans" cxnId="{C1B63879-505F-4A12-887D-19F347935E92}">
      <dgm:prSet/>
      <dgm:spPr/>
      <dgm:t>
        <a:bodyPr/>
        <a:lstStyle/>
        <a:p>
          <a:endParaRPr lang="ca-ES"/>
        </a:p>
      </dgm:t>
    </dgm:pt>
    <dgm:pt modelId="{9407607D-4661-4D58-B83E-B3C5A8630E5C}" type="sibTrans" cxnId="{C1B63879-505F-4A12-887D-19F347935E92}">
      <dgm:prSet/>
      <dgm:spPr/>
      <dgm:t>
        <a:bodyPr/>
        <a:lstStyle/>
        <a:p>
          <a:endParaRPr lang="ca-ES"/>
        </a:p>
      </dgm:t>
    </dgm:pt>
    <dgm:pt modelId="{328C405F-1FCF-42A4-80AC-2BFFBB51155F}">
      <dgm:prSet/>
      <dgm:spPr/>
      <dgm:t>
        <a:bodyPr/>
        <a:lstStyle/>
        <a:p>
          <a:r>
            <a:rPr lang="ca-ES" dirty="0" smtClean="0"/>
            <a:t>SOL·LICITUD DE PRESSUPOSTOS </a:t>
          </a:r>
        </a:p>
        <a:p>
          <a:r>
            <a:rPr lang="ca-ES" dirty="0" smtClean="0"/>
            <a:t>+</a:t>
          </a:r>
        </a:p>
        <a:p>
          <a:r>
            <a:rPr lang="ca-ES" dirty="0" smtClean="0"/>
            <a:t>CONSULTA SAP CONTROL CONTRACTACIÓ</a:t>
          </a:r>
        </a:p>
      </dgm:t>
    </dgm:pt>
    <dgm:pt modelId="{049B6A09-0C75-41D0-B7DE-ED7264B12168}" type="sibTrans" cxnId="{779CE878-518B-4B88-A548-F20376B65FE5}">
      <dgm:prSet/>
      <dgm:spPr/>
      <dgm:t>
        <a:bodyPr/>
        <a:lstStyle/>
        <a:p>
          <a:endParaRPr lang="ca-ES"/>
        </a:p>
      </dgm:t>
    </dgm:pt>
    <dgm:pt modelId="{84FBA509-5C2F-4DCB-A7B1-57C2DF1853C1}" type="parTrans" cxnId="{779CE878-518B-4B88-A548-F20376B65FE5}">
      <dgm:prSet/>
      <dgm:spPr/>
      <dgm:t>
        <a:bodyPr/>
        <a:lstStyle/>
        <a:p>
          <a:endParaRPr lang="ca-ES"/>
        </a:p>
      </dgm:t>
    </dgm:pt>
    <dgm:pt modelId="{5E044AE6-1964-47D5-BA1F-24A99C9B95ED}">
      <dgm:prSet/>
      <dgm:spPr/>
      <dgm:t>
        <a:bodyPr/>
        <a:lstStyle/>
        <a:p>
          <a:r>
            <a:rPr lang="ca-ES" dirty="0" smtClean="0"/>
            <a:t>CREDITOR AMB FACTURACIÓ </a:t>
          </a:r>
        </a:p>
        <a:p>
          <a:r>
            <a:rPr lang="ca-ES" dirty="0" smtClean="0"/>
            <a:t>&lt; 15.000€ + IVA       </a:t>
          </a:r>
        </a:p>
        <a:p>
          <a:r>
            <a:rPr lang="ca-ES" dirty="0" smtClean="0"/>
            <a:t>   per objecte</a:t>
          </a:r>
        </a:p>
        <a:p>
          <a:r>
            <a:rPr lang="ca-ES" dirty="0" smtClean="0"/>
            <a:t> segons codi CPV  </a:t>
          </a:r>
        </a:p>
        <a:p>
          <a:r>
            <a:rPr lang="ca-ES" dirty="0" smtClean="0"/>
            <a:t>categoria 5 dígits</a:t>
          </a:r>
        </a:p>
        <a:p>
          <a:r>
            <a:rPr lang="ca-ES" dirty="0" smtClean="0"/>
            <a:t> </a:t>
          </a:r>
          <a:endParaRPr lang="ca-ES" dirty="0"/>
        </a:p>
      </dgm:t>
    </dgm:pt>
    <dgm:pt modelId="{AC4102E8-AA28-4FB1-B473-1996230F86F2}" type="parTrans" cxnId="{A07CF843-4355-4B86-8242-4E0939E8C86D}">
      <dgm:prSet/>
      <dgm:spPr/>
      <dgm:t>
        <a:bodyPr/>
        <a:lstStyle/>
        <a:p>
          <a:endParaRPr lang="ca-ES"/>
        </a:p>
      </dgm:t>
    </dgm:pt>
    <dgm:pt modelId="{955BF981-9EE6-4126-BB60-399F4A5EFD3C}" type="sibTrans" cxnId="{A07CF843-4355-4B86-8242-4E0939E8C86D}">
      <dgm:prSet/>
      <dgm:spPr/>
      <dgm:t>
        <a:bodyPr/>
        <a:lstStyle/>
        <a:p>
          <a:endParaRPr lang="ca-ES"/>
        </a:p>
      </dgm:t>
    </dgm:pt>
    <dgm:pt modelId="{4A3489E4-C880-4C31-A5C6-E60DCFF86576}">
      <dgm:prSet/>
      <dgm:spPr/>
      <dgm:t>
        <a:bodyPr/>
        <a:lstStyle/>
        <a:p>
          <a:r>
            <a:rPr lang="ca-ES" dirty="0" smtClean="0"/>
            <a:t>CREDITOR AMB FACTURACIÓ </a:t>
          </a:r>
        </a:p>
        <a:p>
          <a:r>
            <a:rPr lang="ca-ES" dirty="0" smtClean="0"/>
            <a:t>&gt;15.000€ + IVA           </a:t>
          </a:r>
        </a:p>
        <a:p>
          <a:r>
            <a:rPr lang="ca-ES" dirty="0" smtClean="0"/>
            <a:t>per objecte </a:t>
          </a:r>
        </a:p>
        <a:p>
          <a:r>
            <a:rPr lang="ca-ES" dirty="0" smtClean="0"/>
            <a:t>segons codi CPV</a:t>
          </a:r>
        </a:p>
        <a:p>
          <a:r>
            <a:rPr lang="ca-ES" dirty="0" smtClean="0"/>
            <a:t>categoria 5 dígits</a:t>
          </a:r>
        </a:p>
        <a:p>
          <a:r>
            <a:rPr lang="ca-ES" dirty="0" smtClean="0"/>
            <a:t> </a:t>
          </a:r>
          <a:endParaRPr lang="ca-ES" dirty="0"/>
        </a:p>
      </dgm:t>
    </dgm:pt>
    <dgm:pt modelId="{F88F904D-E5A5-442A-80F0-6CDC9AF1AB5B}" type="parTrans" cxnId="{A62104AE-A22F-4BB4-B684-7E29E73C3479}">
      <dgm:prSet/>
      <dgm:spPr/>
      <dgm:t>
        <a:bodyPr/>
        <a:lstStyle/>
        <a:p>
          <a:endParaRPr lang="ca-ES"/>
        </a:p>
      </dgm:t>
    </dgm:pt>
    <dgm:pt modelId="{559233E2-9102-4CDA-B22E-54D1937F9C3B}" type="sibTrans" cxnId="{A62104AE-A22F-4BB4-B684-7E29E73C3479}">
      <dgm:prSet/>
      <dgm:spPr/>
      <dgm:t>
        <a:bodyPr/>
        <a:lstStyle/>
        <a:p>
          <a:endParaRPr lang="ca-ES"/>
        </a:p>
      </dgm:t>
    </dgm:pt>
    <dgm:pt modelId="{208647AF-FA59-4EED-8386-FEBF90290FF2}" type="pres">
      <dgm:prSet presAssocID="{774E8152-CBED-4B18-8CA8-B14D795784C1}" presName="diagram" presStyleCnt="0">
        <dgm:presLayoutVars>
          <dgm:chPref val="1"/>
          <dgm:dir/>
          <dgm:animOne val="branch"/>
          <dgm:animLvl val="lvl"/>
          <dgm:resizeHandles val="exact"/>
        </dgm:presLayoutVars>
      </dgm:prSet>
      <dgm:spPr/>
      <dgm:t>
        <a:bodyPr/>
        <a:lstStyle/>
        <a:p>
          <a:endParaRPr lang="es-ES"/>
        </a:p>
      </dgm:t>
    </dgm:pt>
    <dgm:pt modelId="{2F03D432-4010-4388-92F4-8C3F5BF724DD}" type="pres">
      <dgm:prSet presAssocID="{23220923-7BBF-4A0A-BCE8-F672A544CC6E}" presName="root1" presStyleCnt="0"/>
      <dgm:spPr/>
      <dgm:t>
        <a:bodyPr/>
        <a:lstStyle/>
        <a:p>
          <a:endParaRPr lang="ca-ES"/>
        </a:p>
      </dgm:t>
    </dgm:pt>
    <dgm:pt modelId="{4054C9EB-262F-4CD5-B4FD-2F816AAE2F5D}" type="pres">
      <dgm:prSet presAssocID="{23220923-7BBF-4A0A-BCE8-F672A544CC6E}" presName="LevelOneTextNode" presStyleLbl="node0" presStyleIdx="0" presStyleCnt="3" custLinFactNeighborX="-60487" custLinFactNeighborY="-2813">
        <dgm:presLayoutVars>
          <dgm:chPref val="3"/>
        </dgm:presLayoutVars>
      </dgm:prSet>
      <dgm:spPr/>
      <dgm:t>
        <a:bodyPr/>
        <a:lstStyle/>
        <a:p>
          <a:endParaRPr lang="ca-ES"/>
        </a:p>
      </dgm:t>
    </dgm:pt>
    <dgm:pt modelId="{0DB1ADBF-B673-43E0-B4A1-8814B85DF47A}" type="pres">
      <dgm:prSet presAssocID="{23220923-7BBF-4A0A-BCE8-F672A544CC6E}" presName="level2hierChild" presStyleCnt="0"/>
      <dgm:spPr/>
      <dgm:t>
        <a:bodyPr/>
        <a:lstStyle/>
        <a:p>
          <a:endParaRPr lang="ca-ES"/>
        </a:p>
      </dgm:t>
    </dgm:pt>
    <dgm:pt modelId="{75380A9E-F184-40E1-B651-5EC337C50802}" type="pres">
      <dgm:prSet presAssocID="{BD99D8D9-8F4B-46BF-A308-602AF91A5C26}" presName="conn2-1" presStyleLbl="parChTrans1D2" presStyleIdx="0" presStyleCnt="2"/>
      <dgm:spPr/>
      <dgm:t>
        <a:bodyPr/>
        <a:lstStyle/>
        <a:p>
          <a:endParaRPr lang="es-ES"/>
        </a:p>
      </dgm:t>
    </dgm:pt>
    <dgm:pt modelId="{BD754C17-8015-49D6-97A0-06662914F544}" type="pres">
      <dgm:prSet presAssocID="{BD99D8D9-8F4B-46BF-A308-602AF91A5C26}" presName="connTx" presStyleLbl="parChTrans1D2" presStyleIdx="0" presStyleCnt="2"/>
      <dgm:spPr/>
      <dgm:t>
        <a:bodyPr/>
        <a:lstStyle/>
        <a:p>
          <a:endParaRPr lang="es-ES"/>
        </a:p>
      </dgm:t>
    </dgm:pt>
    <dgm:pt modelId="{236B08DD-2A3E-4D38-96CD-16273665663A}" type="pres">
      <dgm:prSet presAssocID="{8401E48F-36AC-4EFE-BB60-E013F0202B3D}" presName="root2" presStyleCnt="0"/>
      <dgm:spPr/>
      <dgm:t>
        <a:bodyPr/>
        <a:lstStyle/>
        <a:p>
          <a:endParaRPr lang="ca-ES"/>
        </a:p>
      </dgm:t>
    </dgm:pt>
    <dgm:pt modelId="{D70AF175-3F15-4F16-B448-165673006FC9}" type="pres">
      <dgm:prSet presAssocID="{8401E48F-36AC-4EFE-BB60-E013F0202B3D}" presName="LevelTwoTextNode" presStyleLbl="node2" presStyleIdx="0" presStyleCnt="2" custScaleX="40928" custScaleY="79967" custLinFactNeighborX="-35389" custLinFactNeighborY="2722">
        <dgm:presLayoutVars>
          <dgm:chPref val="3"/>
        </dgm:presLayoutVars>
      </dgm:prSet>
      <dgm:spPr/>
      <dgm:t>
        <a:bodyPr/>
        <a:lstStyle/>
        <a:p>
          <a:endParaRPr lang="es-ES"/>
        </a:p>
      </dgm:t>
    </dgm:pt>
    <dgm:pt modelId="{541B7098-26F1-481A-AE0F-8C3017DC5F24}" type="pres">
      <dgm:prSet presAssocID="{8401E48F-36AC-4EFE-BB60-E013F0202B3D}" presName="level3hierChild" presStyleCnt="0"/>
      <dgm:spPr/>
      <dgm:t>
        <a:bodyPr/>
        <a:lstStyle/>
        <a:p>
          <a:endParaRPr lang="ca-ES"/>
        </a:p>
      </dgm:t>
    </dgm:pt>
    <dgm:pt modelId="{2BFCBCF0-2BCF-4496-A64D-6CD64A83F687}" type="pres">
      <dgm:prSet presAssocID="{36AEB3E8-8AAD-4583-A8FF-17FB6FF12159}" presName="conn2-1" presStyleLbl="parChTrans1D3" presStyleIdx="0" presStyleCnt="4"/>
      <dgm:spPr/>
      <dgm:t>
        <a:bodyPr/>
        <a:lstStyle/>
        <a:p>
          <a:endParaRPr lang="es-ES"/>
        </a:p>
      </dgm:t>
    </dgm:pt>
    <dgm:pt modelId="{6EA5787C-CCAE-4C57-9CDA-A8DC5A8B2D81}" type="pres">
      <dgm:prSet presAssocID="{36AEB3E8-8AAD-4583-A8FF-17FB6FF12159}" presName="connTx" presStyleLbl="parChTrans1D3" presStyleIdx="0" presStyleCnt="4"/>
      <dgm:spPr/>
      <dgm:t>
        <a:bodyPr/>
        <a:lstStyle/>
        <a:p>
          <a:endParaRPr lang="es-ES"/>
        </a:p>
      </dgm:t>
    </dgm:pt>
    <dgm:pt modelId="{229D7344-2FFB-4D34-BE6E-EEA8214D3B01}" type="pres">
      <dgm:prSet presAssocID="{1B6EA9C0-E79C-4852-8352-F7408B8906B4}" presName="root2" presStyleCnt="0"/>
      <dgm:spPr/>
      <dgm:t>
        <a:bodyPr/>
        <a:lstStyle/>
        <a:p>
          <a:endParaRPr lang="ca-ES"/>
        </a:p>
      </dgm:t>
    </dgm:pt>
    <dgm:pt modelId="{5E824BBD-EADB-4285-AB27-90A7F16D851F}" type="pres">
      <dgm:prSet presAssocID="{1B6EA9C0-E79C-4852-8352-F7408B8906B4}" presName="LevelTwoTextNode" presStyleLbl="node3" presStyleIdx="0" presStyleCnt="4" custScaleX="110120" custLinFactX="100000" custLinFactNeighborX="173202" custLinFactNeighborY="-5618">
        <dgm:presLayoutVars>
          <dgm:chPref val="3"/>
        </dgm:presLayoutVars>
      </dgm:prSet>
      <dgm:spPr/>
      <dgm:t>
        <a:bodyPr/>
        <a:lstStyle/>
        <a:p>
          <a:endParaRPr lang="es-ES"/>
        </a:p>
      </dgm:t>
    </dgm:pt>
    <dgm:pt modelId="{4D757015-BE45-480D-B901-BD0D8160FA00}" type="pres">
      <dgm:prSet presAssocID="{1B6EA9C0-E79C-4852-8352-F7408B8906B4}" presName="level3hierChild" presStyleCnt="0"/>
      <dgm:spPr/>
      <dgm:t>
        <a:bodyPr/>
        <a:lstStyle/>
        <a:p>
          <a:endParaRPr lang="ca-ES"/>
        </a:p>
      </dgm:t>
    </dgm:pt>
    <dgm:pt modelId="{7E73A24A-2770-415C-AB49-7F8051401390}" type="pres">
      <dgm:prSet presAssocID="{930DC3F5-ED36-48BE-B610-9E3CADBCF7BE}" presName="conn2-1" presStyleLbl="parChTrans1D2" presStyleIdx="1" presStyleCnt="2"/>
      <dgm:spPr/>
      <dgm:t>
        <a:bodyPr/>
        <a:lstStyle/>
        <a:p>
          <a:endParaRPr lang="es-ES"/>
        </a:p>
      </dgm:t>
    </dgm:pt>
    <dgm:pt modelId="{309F5F75-7B9D-4DC2-BEA3-4B0EF85BC88D}" type="pres">
      <dgm:prSet presAssocID="{930DC3F5-ED36-48BE-B610-9E3CADBCF7BE}" presName="connTx" presStyleLbl="parChTrans1D2" presStyleIdx="1" presStyleCnt="2"/>
      <dgm:spPr/>
      <dgm:t>
        <a:bodyPr/>
        <a:lstStyle/>
        <a:p>
          <a:endParaRPr lang="es-ES"/>
        </a:p>
      </dgm:t>
    </dgm:pt>
    <dgm:pt modelId="{5C74CD06-2A09-483A-95A8-7BC6BC970A7A}" type="pres">
      <dgm:prSet presAssocID="{9428B70D-F975-4CBC-B97A-0C41F3982426}" presName="root2" presStyleCnt="0"/>
      <dgm:spPr/>
      <dgm:t>
        <a:bodyPr/>
        <a:lstStyle/>
        <a:p>
          <a:endParaRPr lang="ca-ES"/>
        </a:p>
      </dgm:t>
    </dgm:pt>
    <dgm:pt modelId="{CC341F64-8121-49B1-BC9F-1F120A0C2FF6}" type="pres">
      <dgm:prSet presAssocID="{9428B70D-F975-4CBC-B97A-0C41F3982426}" presName="LevelTwoTextNode" presStyleLbl="node2" presStyleIdx="1" presStyleCnt="2" custScaleX="40887" custScaleY="65113" custLinFactNeighborX="-31689" custLinFactNeighborY="-5702">
        <dgm:presLayoutVars>
          <dgm:chPref val="3"/>
        </dgm:presLayoutVars>
      </dgm:prSet>
      <dgm:spPr/>
      <dgm:t>
        <a:bodyPr/>
        <a:lstStyle/>
        <a:p>
          <a:endParaRPr lang="es-ES"/>
        </a:p>
      </dgm:t>
    </dgm:pt>
    <dgm:pt modelId="{1D515622-DE14-4E69-831E-666A4C721645}" type="pres">
      <dgm:prSet presAssocID="{9428B70D-F975-4CBC-B97A-0C41F3982426}" presName="level3hierChild" presStyleCnt="0"/>
      <dgm:spPr/>
      <dgm:t>
        <a:bodyPr/>
        <a:lstStyle/>
        <a:p>
          <a:endParaRPr lang="ca-ES"/>
        </a:p>
      </dgm:t>
    </dgm:pt>
    <dgm:pt modelId="{92F118E5-2039-4006-874C-F09EF1F8FFBE}" type="pres">
      <dgm:prSet presAssocID="{241EBA22-DD65-4D82-9FB6-5E786EDE28E7}" presName="conn2-1" presStyleLbl="parChTrans1D3" presStyleIdx="1" presStyleCnt="4"/>
      <dgm:spPr/>
      <dgm:t>
        <a:bodyPr/>
        <a:lstStyle/>
        <a:p>
          <a:endParaRPr lang="es-ES"/>
        </a:p>
      </dgm:t>
    </dgm:pt>
    <dgm:pt modelId="{FBD95477-50B5-4BB2-86D0-6A8CC77AD82E}" type="pres">
      <dgm:prSet presAssocID="{241EBA22-DD65-4D82-9FB6-5E786EDE28E7}" presName="connTx" presStyleLbl="parChTrans1D3" presStyleIdx="1" presStyleCnt="4"/>
      <dgm:spPr/>
      <dgm:t>
        <a:bodyPr/>
        <a:lstStyle/>
        <a:p>
          <a:endParaRPr lang="es-ES"/>
        </a:p>
      </dgm:t>
    </dgm:pt>
    <dgm:pt modelId="{D3241FD1-701C-4D11-A4B3-B03CF6CCCDA8}" type="pres">
      <dgm:prSet presAssocID="{96C27080-9EB5-45DC-AFA6-DF6EBB230E66}" presName="root2" presStyleCnt="0"/>
      <dgm:spPr/>
      <dgm:t>
        <a:bodyPr/>
        <a:lstStyle/>
        <a:p>
          <a:endParaRPr lang="ca-ES"/>
        </a:p>
      </dgm:t>
    </dgm:pt>
    <dgm:pt modelId="{DD513E8E-7316-4DA5-8E4B-5E0D596D51FB}" type="pres">
      <dgm:prSet presAssocID="{96C27080-9EB5-45DC-AFA6-DF6EBB230E66}" presName="LevelTwoTextNode" presStyleLbl="node3" presStyleIdx="1" presStyleCnt="4" custLinFactNeighborX="-42827" custLinFactNeighborY="-4216">
        <dgm:presLayoutVars>
          <dgm:chPref val="3"/>
        </dgm:presLayoutVars>
      </dgm:prSet>
      <dgm:spPr/>
      <dgm:t>
        <a:bodyPr/>
        <a:lstStyle/>
        <a:p>
          <a:endParaRPr lang="ca-ES"/>
        </a:p>
      </dgm:t>
    </dgm:pt>
    <dgm:pt modelId="{BE166A96-9845-4B96-A107-063E91C0219F}" type="pres">
      <dgm:prSet presAssocID="{96C27080-9EB5-45DC-AFA6-DF6EBB230E66}" presName="level3hierChild" presStyleCnt="0"/>
      <dgm:spPr/>
      <dgm:t>
        <a:bodyPr/>
        <a:lstStyle/>
        <a:p>
          <a:endParaRPr lang="ca-ES"/>
        </a:p>
      </dgm:t>
    </dgm:pt>
    <dgm:pt modelId="{D01CD167-9642-4B9F-A94E-D519F1529336}" type="pres">
      <dgm:prSet presAssocID="{1337B45A-AA3B-4BF2-8939-2B5F071DAF80}" presName="conn2-1" presStyleLbl="parChTrans1D4" presStyleIdx="0" presStyleCnt="4"/>
      <dgm:spPr/>
      <dgm:t>
        <a:bodyPr/>
        <a:lstStyle/>
        <a:p>
          <a:endParaRPr lang="es-ES"/>
        </a:p>
      </dgm:t>
    </dgm:pt>
    <dgm:pt modelId="{145B76E5-7FC4-469D-A695-B570FBC071C1}" type="pres">
      <dgm:prSet presAssocID="{1337B45A-AA3B-4BF2-8939-2B5F071DAF80}" presName="connTx" presStyleLbl="parChTrans1D4" presStyleIdx="0" presStyleCnt="4"/>
      <dgm:spPr/>
      <dgm:t>
        <a:bodyPr/>
        <a:lstStyle/>
        <a:p>
          <a:endParaRPr lang="es-ES"/>
        </a:p>
      </dgm:t>
    </dgm:pt>
    <dgm:pt modelId="{B789A137-7943-4022-BFAD-6D7579039EE8}" type="pres">
      <dgm:prSet presAssocID="{CBE6E0F8-5F8C-45A3-A820-D1AB689B29E3}" presName="root2" presStyleCnt="0"/>
      <dgm:spPr/>
      <dgm:t>
        <a:bodyPr/>
        <a:lstStyle/>
        <a:p>
          <a:endParaRPr lang="ca-ES"/>
        </a:p>
      </dgm:t>
    </dgm:pt>
    <dgm:pt modelId="{CD0674EF-71A2-4D98-9061-A967336B3C9F}" type="pres">
      <dgm:prSet presAssocID="{CBE6E0F8-5F8C-45A3-A820-D1AB689B29E3}" presName="LevelTwoTextNode" presStyleLbl="node4" presStyleIdx="0" presStyleCnt="4" custScaleX="138059" custLinFactX="23520" custLinFactNeighborX="100000" custLinFactNeighborY="-3987">
        <dgm:presLayoutVars>
          <dgm:chPref val="3"/>
        </dgm:presLayoutVars>
      </dgm:prSet>
      <dgm:spPr/>
      <dgm:t>
        <a:bodyPr/>
        <a:lstStyle/>
        <a:p>
          <a:endParaRPr lang="es-ES"/>
        </a:p>
      </dgm:t>
    </dgm:pt>
    <dgm:pt modelId="{D1276057-C8A2-4132-BB96-3A91DF66B9AF}" type="pres">
      <dgm:prSet presAssocID="{CBE6E0F8-5F8C-45A3-A820-D1AB689B29E3}" presName="level3hierChild" presStyleCnt="0"/>
      <dgm:spPr/>
      <dgm:t>
        <a:bodyPr/>
        <a:lstStyle/>
        <a:p>
          <a:endParaRPr lang="ca-ES"/>
        </a:p>
      </dgm:t>
    </dgm:pt>
    <dgm:pt modelId="{25B20248-D4A2-48A1-A160-F440E6892B8A}" type="pres">
      <dgm:prSet presAssocID="{6C965B88-B08C-4D6B-8533-8A162F5456B1}" presName="conn2-1" presStyleLbl="parChTrans1D3" presStyleIdx="2" presStyleCnt="4"/>
      <dgm:spPr/>
      <dgm:t>
        <a:bodyPr/>
        <a:lstStyle/>
        <a:p>
          <a:endParaRPr lang="es-ES"/>
        </a:p>
      </dgm:t>
    </dgm:pt>
    <dgm:pt modelId="{B7643C93-D85F-4542-B1E8-87D37CD57AFE}" type="pres">
      <dgm:prSet presAssocID="{6C965B88-B08C-4D6B-8533-8A162F5456B1}" presName="connTx" presStyleLbl="parChTrans1D3" presStyleIdx="2" presStyleCnt="4"/>
      <dgm:spPr/>
      <dgm:t>
        <a:bodyPr/>
        <a:lstStyle/>
        <a:p>
          <a:endParaRPr lang="es-ES"/>
        </a:p>
      </dgm:t>
    </dgm:pt>
    <dgm:pt modelId="{C0BAD023-C04F-4E6E-AF54-0FE78F1A9EC1}" type="pres">
      <dgm:prSet presAssocID="{B4AFADFC-B8B6-4BFB-AC2F-839441553D1D}" presName="root2" presStyleCnt="0"/>
      <dgm:spPr/>
      <dgm:t>
        <a:bodyPr/>
        <a:lstStyle/>
        <a:p>
          <a:endParaRPr lang="ca-ES"/>
        </a:p>
      </dgm:t>
    </dgm:pt>
    <dgm:pt modelId="{ECD20ABA-1D9B-4C8D-A8BD-BA95C5A5D576}" type="pres">
      <dgm:prSet presAssocID="{B4AFADFC-B8B6-4BFB-AC2F-839441553D1D}" presName="LevelTwoTextNode" presStyleLbl="node3" presStyleIdx="2" presStyleCnt="4" custLinFactNeighborX="-42755" custLinFactNeighborY="-63076">
        <dgm:presLayoutVars>
          <dgm:chPref val="3"/>
        </dgm:presLayoutVars>
      </dgm:prSet>
      <dgm:spPr/>
      <dgm:t>
        <a:bodyPr/>
        <a:lstStyle/>
        <a:p>
          <a:endParaRPr lang="ca-ES"/>
        </a:p>
      </dgm:t>
    </dgm:pt>
    <dgm:pt modelId="{619D19A6-43C0-4C35-B69A-B74881BE3ACF}" type="pres">
      <dgm:prSet presAssocID="{B4AFADFC-B8B6-4BFB-AC2F-839441553D1D}" presName="level3hierChild" presStyleCnt="0"/>
      <dgm:spPr/>
      <dgm:t>
        <a:bodyPr/>
        <a:lstStyle/>
        <a:p>
          <a:endParaRPr lang="ca-ES"/>
        </a:p>
      </dgm:t>
    </dgm:pt>
    <dgm:pt modelId="{A2563F27-A0DF-4903-A1DB-AA848289EE6A}" type="pres">
      <dgm:prSet presAssocID="{84FBA509-5C2F-4DCB-A7B1-57C2DF1853C1}" presName="conn2-1" presStyleLbl="parChTrans1D4" presStyleIdx="1" presStyleCnt="4"/>
      <dgm:spPr/>
      <dgm:t>
        <a:bodyPr/>
        <a:lstStyle/>
        <a:p>
          <a:endParaRPr lang="es-ES"/>
        </a:p>
      </dgm:t>
    </dgm:pt>
    <dgm:pt modelId="{E0906EFE-0866-4509-B6AC-79FCCBEFBB74}" type="pres">
      <dgm:prSet presAssocID="{84FBA509-5C2F-4DCB-A7B1-57C2DF1853C1}" presName="connTx" presStyleLbl="parChTrans1D4" presStyleIdx="1" presStyleCnt="4"/>
      <dgm:spPr/>
      <dgm:t>
        <a:bodyPr/>
        <a:lstStyle/>
        <a:p>
          <a:endParaRPr lang="es-ES"/>
        </a:p>
      </dgm:t>
    </dgm:pt>
    <dgm:pt modelId="{16E916A5-06CB-4715-B493-118E1672D49F}" type="pres">
      <dgm:prSet presAssocID="{328C405F-1FCF-42A4-80AC-2BFFBB51155F}" presName="root2" presStyleCnt="0"/>
      <dgm:spPr/>
      <dgm:t>
        <a:bodyPr/>
        <a:lstStyle/>
        <a:p>
          <a:endParaRPr lang="ca-ES"/>
        </a:p>
      </dgm:t>
    </dgm:pt>
    <dgm:pt modelId="{FE7A177D-301F-49DF-9454-389489E92897}" type="pres">
      <dgm:prSet presAssocID="{328C405F-1FCF-42A4-80AC-2BFFBB51155F}" presName="LevelTwoTextNode" presStyleLbl="node4" presStyleIdx="1" presStyleCnt="4" custScaleX="86019" custScaleY="155830" custLinFactNeighborX="-48309" custLinFactNeighborY="-61894">
        <dgm:presLayoutVars>
          <dgm:chPref val="3"/>
        </dgm:presLayoutVars>
      </dgm:prSet>
      <dgm:spPr/>
      <dgm:t>
        <a:bodyPr/>
        <a:lstStyle/>
        <a:p>
          <a:endParaRPr lang="es-ES"/>
        </a:p>
      </dgm:t>
    </dgm:pt>
    <dgm:pt modelId="{8536A653-AB84-4CA0-90A0-EA6FE3B123AF}" type="pres">
      <dgm:prSet presAssocID="{328C405F-1FCF-42A4-80AC-2BFFBB51155F}" presName="level3hierChild" presStyleCnt="0"/>
      <dgm:spPr/>
      <dgm:t>
        <a:bodyPr/>
        <a:lstStyle/>
        <a:p>
          <a:endParaRPr lang="ca-ES"/>
        </a:p>
      </dgm:t>
    </dgm:pt>
    <dgm:pt modelId="{856CC3A7-C576-49A3-B602-60EAE0C971CB}" type="pres">
      <dgm:prSet presAssocID="{F5178FC5-8185-4D8C-B157-23BEB82C4AE2}" presName="conn2-1" presStyleLbl="parChTrans1D4" presStyleIdx="2" presStyleCnt="4"/>
      <dgm:spPr/>
      <dgm:t>
        <a:bodyPr/>
        <a:lstStyle/>
        <a:p>
          <a:endParaRPr lang="es-ES"/>
        </a:p>
      </dgm:t>
    </dgm:pt>
    <dgm:pt modelId="{4588CDAE-CE6C-4867-8F71-28C6902833CE}" type="pres">
      <dgm:prSet presAssocID="{F5178FC5-8185-4D8C-B157-23BEB82C4AE2}" presName="connTx" presStyleLbl="parChTrans1D4" presStyleIdx="2" presStyleCnt="4"/>
      <dgm:spPr/>
      <dgm:t>
        <a:bodyPr/>
        <a:lstStyle/>
        <a:p>
          <a:endParaRPr lang="es-ES"/>
        </a:p>
      </dgm:t>
    </dgm:pt>
    <dgm:pt modelId="{E7684EEB-DE66-492C-9A20-3E9848CA71C4}" type="pres">
      <dgm:prSet presAssocID="{1F9E4736-6E18-4CA7-911F-D2E64B7CB727}" presName="root2" presStyleCnt="0"/>
      <dgm:spPr/>
      <dgm:t>
        <a:bodyPr/>
        <a:lstStyle/>
        <a:p>
          <a:endParaRPr lang="ca-ES"/>
        </a:p>
      </dgm:t>
    </dgm:pt>
    <dgm:pt modelId="{6F91959D-7BBE-4DE8-82FC-BEF217CA1410}" type="pres">
      <dgm:prSet presAssocID="{1F9E4736-6E18-4CA7-911F-D2E64B7CB727}" presName="LevelTwoTextNode" presStyleLbl="node4" presStyleIdx="2" presStyleCnt="4" custScaleX="131156" custScaleY="95621" custLinFactNeighborX="6428" custLinFactNeighborY="-6609">
        <dgm:presLayoutVars>
          <dgm:chPref val="3"/>
        </dgm:presLayoutVars>
      </dgm:prSet>
      <dgm:spPr/>
      <dgm:t>
        <a:bodyPr/>
        <a:lstStyle/>
        <a:p>
          <a:endParaRPr lang="ca-ES"/>
        </a:p>
      </dgm:t>
    </dgm:pt>
    <dgm:pt modelId="{BC404AEA-5ADA-40BC-852E-02519B4FFD59}" type="pres">
      <dgm:prSet presAssocID="{1F9E4736-6E18-4CA7-911F-D2E64B7CB727}" presName="level3hierChild" presStyleCnt="0"/>
      <dgm:spPr/>
      <dgm:t>
        <a:bodyPr/>
        <a:lstStyle/>
        <a:p>
          <a:endParaRPr lang="ca-ES"/>
        </a:p>
      </dgm:t>
    </dgm:pt>
    <dgm:pt modelId="{F1C115B4-FB67-45AB-8410-CAA1826B7208}" type="pres">
      <dgm:prSet presAssocID="{B164ED53-8A22-4C0B-BEB6-1F01B65E3AD5}" presName="conn2-1" presStyleLbl="parChTrans1D4" presStyleIdx="3" presStyleCnt="4"/>
      <dgm:spPr/>
      <dgm:t>
        <a:bodyPr/>
        <a:lstStyle/>
        <a:p>
          <a:endParaRPr lang="es-ES"/>
        </a:p>
      </dgm:t>
    </dgm:pt>
    <dgm:pt modelId="{8D817CC0-70CD-43FB-857A-6834D6000E14}" type="pres">
      <dgm:prSet presAssocID="{B164ED53-8A22-4C0B-BEB6-1F01B65E3AD5}" presName="connTx" presStyleLbl="parChTrans1D4" presStyleIdx="3" presStyleCnt="4"/>
      <dgm:spPr/>
      <dgm:t>
        <a:bodyPr/>
        <a:lstStyle/>
        <a:p>
          <a:endParaRPr lang="es-ES"/>
        </a:p>
      </dgm:t>
    </dgm:pt>
    <dgm:pt modelId="{6E9706B2-A77F-4B81-9D0F-9616D270F786}" type="pres">
      <dgm:prSet presAssocID="{297FDBD3-ACB9-4177-82E8-E8A99F8C2535}" presName="root2" presStyleCnt="0"/>
      <dgm:spPr/>
      <dgm:t>
        <a:bodyPr/>
        <a:lstStyle/>
        <a:p>
          <a:endParaRPr lang="ca-ES"/>
        </a:p>
      </dgm:t>
    </dgm:pt>
    <dgm:pt modelId="{1C8EE557-6C57-4BD5-882D-1197BBDB9155}" type="pres">
      <dgm:prSet presAssocID="{297FDBD3-ACB9-4177-82E8-E8A99F8C2535}" presName="LevelTwoTextNode" presStyleLbl="node4" presStyleIdx="3" presStyleCnt="4" custScaleX="126762" custScaleY="89546" custLinFactNeighborX="5149" custLinFactNeighborY="-7230">
        <dgm:presLayoutVars>
          <dgm:chPref val="3"/>
        </dgm:presLayoutVars>
      </dgm:prSet>
      <dgm:spPr/>
      <dgm:t>
        <a:bodyPr/>
        <a:lstStyle/>
        <a:p>
          <a:endParaRPr lang="es-ES"/>
        </a:p>
      </dgm:t>
    </dgm:pt>
    <dgm:pt modelId="{EC8819AB-2565-4789-9951-142726278E33}" type="pres">
      <dgm:prSet presAssocID="{297FDBD3-ACB9-4177-82E8-E8A99F8C2535}" presName="level3hierChild" presStyleCnt="0"/>
      <dgm:spPr/>
      <dgm:t>
        <a:bodyPr/>
        <a:lstStyle/>
        <a:p>
          <a:endParaRPr lang="ca-ES"/>
        </a:p>
      </dgm:t>
    </dgm:pt>
    <dgm:pt modelId="{647F50C2-A0C8-427A-BD7A-DEBFA35FBF26}" type="pres">
      <dgm:prSet presAssocID="{CCC62A7A-72A5-482D-8983-432D3AA96509}" presName="conn2-1" presStyleLbl="parChTrans1D3" presStyleIdx="3" presStyleCnt="4"/>
      <dgm:spPr/>
      <dgm:t>
        <a:bodyPr/>
        <a:lstStyle/>
        <a:p>
          <a:endParaRPr lang="es-ES"/>
        </a:p>
      </dgm:t>
    </dgm:pt>
    <dgm:pt modelId="{EB685E42-FE4E-4EDF-9D35-F307FA81575A}" type="pres">
      <dgm:prSet presAssocID="{CCC62A7A-72A5-482D-8983-432D3AA96509}" presName="connTx" presStyleLbl="parChTrans1D3" presStyleIdx="3" presStyleCnt="4"/>
      <dgm:spPr/>
      <dgm:t>
        <a:bodyPr/>
        <a:lstStyle/>
        <a:p>
          <a:endParaRPr lang="es-ES"/>
        </a:p>
      </dgm:t>
    </dgm:pt>
    <dgm:pt modelId="{1497FA4B-1D68-4EEC-8A1B-9A5E97DB8A93}" type="pres">
      <dgm:prSet presAssocID="{2C0E069C-18F2-4BC1-B136-F88D5108FBB5}" presName="root2" presStyleCnt="0"/>
      <dgm:spPr/>
      <dgm:t>
        <a:bodyPr/>
        <a:lstStyle/>
        <a:p>
          <a:endParaRPr lang="ca-ES"/>
        </a:p>
      </dgm:t>
    </dgm:pt>
    <dgm:pt modelId="{51DC1B18-0D8D-4B7D-AE31-C90B28704D2C}" type="pres">
      <dgm:prSet presAssocID="{2C0E069C-18F2-4BC1-B136-F88D5108FBB5}" presName="LevelTwoTextNode" presStyleLbl="node3" presStyleIdx="3" presStyleCnt="4" custScaleX="104158" custLinFactNeighborX="-44806" custLinFactNeighborY="-34461">
        <dgm:presLayoutVars>
          <dgm:chPref val="3"/>
        </dgm:presLayoutVars>
      </dgm:prSet>
      <dgm:spPr/>
      <dgm:t>
        <a:bodyPr/>
        <a:lstStyle/>
        <a:p>
          <a:endParaRPr lang="ca-ES"/>
        </a:p>
      </dgm:t>
    </dgm:pt>
    <dgm:pt modelId="{2C43B605-4C25-44C2-8E4D-92AC0F496F15}" type="pres">
      <dgm:prSet presAssocID="{2C0E069C-18F2-4BC1-B136-F88D5108FBB5}" presName="level3hierChild" presStyleCnt="0"/>
      <dgm:spPr/>
      <dgm:t>
        <a:bodyPr/>
        <a:lstStyle/>
        <a:p>
          <a:endParaRPr lang="ca-ES"/>
        </a:p>
      </dgm:t>
    </dgm:pt>
    <dgm:pt modelId="{F0CA067A-E4EB-4DAC-9390-7AB5BC183885}" type="pres">
      <dgm:prSet presAssocID="{5E044AE6-1964-47D5-BA1F-24A99C9B95ED}" presName="root1" presStyleCnt="0"/>
      <dgm:spPr/>
    </dgm:pt>
    <dgm:pt modelId="{8C932B5A-02F1-4C12-8E42-15E2AE3548C8}" type="pres">
      <dgm:prSet presAssocID="{5E044AE6-1964-47D5-BA1F-24A99C9B95ED}" presName="LevelOneTextNode" presStyleLbl="node0" presStyleIdx="1" presStyleCnt="3" custScaleX="40750" custScaleY="70052" custLinFactX="200000" custLinFactNeighborX="233328" custLinFactNeighborY="-15508">
        <dgm:presLayoutVars>
          <dgm:chPref val="3"/>
        </dgm:presLayoutVars>
      </dgm:prSet>
      <dgm:spPr/>
      <dgm:t>
        <a:bodyPr/>
        <a:lstStyle/>
        <a:p>
          <a:endParaRPr lang="ca-ES"/>
        </a:p>
      </dgm:t>
    </dgm:pt>
    <dgm:pt modelId="{B8F08FB9-872A-4619-BC5F-7D8ECD9EA91D}" type="pres">
      <dgm:prSet presAssocID="{5E044AE6-1964-47D5-BA1F-24A99C9B95ED}" presName="level2hierChild" presStyleCnt="0"/>
      <dgm:spPr/>
    </dgm:pt>
    <dgm:pt modelId="{8FDF7218-9C19-49D2-BBE0-CB3E23CCA3C9}" type="pres">
      <dgm:prSet presAssocID="{4A3489E4-C880-4C31-A5C6-E60DCFF86576}" presName="root1" presStyleCnt="0"/>
      <dgm:spPr/>
    </dgm:pt>
    <dgm:pt modelId="{3469D423-63C3-4956-BA5D-5E2E995A7129}" type="pres">
      <dgm:prSet presAssocID="{4A3489E4-C880-4C31-A5C6-E60DCFF86576}" presName="LevelOneTextNode" presStyleLbl="node0" presStyleIdx="2" presStyleCnt="3" custScaleX="40750" custScaleY="67234" custLinFactX="200000" custLinFactNeighborX="233032" custLinFactNeighborY="-27317">
        <dgm:presLayoutVars>
          <dgm:chPref val="3"/>
        </dgm:presLayoutVars>
      </dgm:prSet>
      <dgm:spPr/>
      <dgm:t>
        <a:bodyPr/>
        <a:lstStyle/>
        <a:p>
          <a:endParaRPr lang="ca-ES"/>
        </a:p>
      </dgm:t>
    </dgm:pt>
    <dgm:pt modelId="{16876B31-C602-42A3-B8FA-6CB049E4BCC3}" type="pres">
      <dgm:prSet presAssocID="{4A3489E4-C880-4C31-A5C6-E60DCFF86576}" presName="level2hierChild" presStyleCnt="0"/>
      <dgm:spPr/>
    </dgm:pt>
  </dgm:ptLst>
  <dgm:cxnLst>
    <dgm:cxn modelId="{1F64B75F-D292-4D2B-BFFC-5D204EAB3668}" srcId="{96C27080-9EB5-45DC-AFA6-DF6EBB230E66}" destId="{CBE6E0F8-5F8C-45A3-A820-D1AB689B29E3}" srcOrd="0" destOrd="0" parTransId="{1337B45A-AA3B-4BF2-8939-2B5F071DAF80}" sibTransId="{70C26D96-F757-4B9B-A314-6CE8DDE9CA87}"/>
    <dgm:cxn modelId="{C1AC3139-4FC2-4342-8813-70A0A6641AD4}" type="presOf" srcId="{2C0E069C-18F2-4BC1-B136-F88D5108FBB5}" destId="{51DC1B18-0D8D-4B7D-AE31-C90B28704D2C}" srcOrd="0" destOrd="0" presId="urn:microsoft.com/office/officeart/2005/8/layout/hierarchy2"/>
    <dgm:cxn modelId="{C1B63879-505F-4A12-887D-19F347935E92}" srcId="{328C405F-1FCF-42A4-80AC-2BFFBB51155F}" destId="{297FDBD3-ACB9-4177-82E8-E8A99F8C2535}" srcOrd="1" destOrd="0" parTransId="{B164ED53-8A22-4C0B-BEB6-1F01B65E3AD5}" sibTransId="{9407607D-4661-4D58-B83E-B3C5A8630E5C}"/>
    <dgm:cxn modelId="{63275EC3-814A-4D4F-AD53-E27FD8967BAD}" type="presOf" srcId="{B164ED53-8A22-4C0B-BEB6-1F01B65E3AD5}" destId="{8D817CC0-70CD-43FB-857A-6834D6000E14}" srcOrd="1" destOrd="0" presId="urn:microsoft.com/office/officeart/2005/8/layout/hierarchy2"/>
    <dgm:cxn modelId="{C9A708F6-F317-41F1-BC80-A3137C5276EE}" type="presOf" srcId="{BD99D8D9-8F4B-46BF-A308-602AF91A5C26}" destId="{75380A9E-F184-40E1-B651-5EC337C50802}" srcOrd="0" destOrd="0" presId="urn:microsoft.com/office/officeart/2005/8/layout/hierarchy2"/>
    <dgm:cxn modelId="{025970E2-2786-42EA-8DA4-A9628AD2D6CC}" type="presOf" srcId="{36AEB3E8-8AAD-4583-A8FF-17FB6FF12159}" destId="{2BFCBCF0-2BCF-4496-A64D-6CD64A83F687}" srcOrd="0" destOrd="0" presId="urn:microsoft.com/office/officeart/2005/8/layout/hierarchy2"/>
    <dgm:cxn modelId="{2F500D72-357C-47D7-8914-0D1B8FDAD492}" type="presOf" srcId="{B4AFADFC-B8B6-4BFB-AC2F-839441553D1D}" destId="{ECD20ABA-1D9B-4C8D-A8BD-BA95C5A5D576}" srcOrd="0" destOrd="0" presId="urn:microsoft.com/office/officeart/2005/8/layout/hierarchy2"/>
    <dgm:cxn modelId="{6E4CF1E7-339E-40A3-871C-7F20A4C107DE}" type="presOf" srcId="{6C965B88-B08C-4D6B-8533-8A162F5456B1}" destId="{25B20248-D4A2-48A1-A160-F440E6892B8A}" srcOrd="0" destOrd="0" presId="urn:microsoft.com/office/officeart/2005/8/layout/hierarchy2"/>
    <dgm:cxn modelId="{FB11C05E-2D45-43CB-96F5-AC9CDB718298}" type="presOf" srcId="{F5178FC5-8185-4D8C-B157-23BEB82C4AE2}" destId="{4588CDAE-CE6C-4867-8F71-28C6902833CE}" srcOrd="1" destOrd="0" presId="urn:microsoft.com/office/officeart/2005/8/layout/hierarchy2"/>
    <dgm:cxn modelId="{A008B37B-7DA7-461D-ADA9-530971F3D617}" type="presOf" srcId="{CCC62A7A-72A5-482D-8983-432D3AA96509}" destId="{EB685E42-FE4E-4EDF-9D35-F307FA81575A}" srcOrd="1" destOrd="0" presId="urn:microsoft.com/office/officeart/2005/8/layout/hierarchy2"/>
    <dgm:cxn modelId="{61099CD9-D8BD-46A0-9486-E6DE8AC2CF8A}" type="presOf" srcId="{1F9E4736-6E18-4CA7-911F-D2E64B7CB727}" destId="{6F91959D-7BBE-4DE8-82FC-BEF217CA1410}" srcOrd="0" destOrd="0" presId="urn:microsoft.com/office/officeart/2005/8/layout/hierarchy2"/>
    <dgm:cxn modelId="{9AD91E2B-AFB1-4B0B-B0AD-A60FF48860F3}" type="presOf" srcId="{B164ED53-8A22-4C0B-BEB6-1F01B65E3AD5}" destId="{F1C115B4-FB67-45AB-8410-CAA1826B7208}" srcOrd="0" destOrd="0" presId="urn:microsoft.com/office/officeart/2005/8/layout/hierarchy2"/>
    <dgm:cxn modelId="{DD346607-A00E-4710-B4B2-B3A08DF180E0}" srcId="{23220923-7BBF-4A0A-BCE8-F672A544CC6E}" destId="{9428B70D-F975-4CBC-B97A-0C41F3982426}" srcOrd="1" destOrd="0" parTransId="{930DC3F5-ED36-48BE-B610-9E3CADBCF7BE}" sibTransId="{6379AEC1-5CB3-4B9B-AD2E-1DCB206A42CD}"/>
    <dgm:cxn modelId="{0C4F084F-06E2-4600-BF23-F651186309B4}" srcId="{9428B70D-F975-4CBC-B97A-0C41F3982426}" destId="{96C27080-9EB5-45DC-AFA6-DF6EBB230E66}" srcOrd="0" destOrd="0" parTransId="{241EBA22-DD65-4D82-9FB6-5E786EDE28E7}" sibTransId="{E5405F81-2FD7-4ED7-86EE-A83714EBDDE6}"/>
    <dgm:cxn modelId="{C384321B-4F12-4114-A238-1F715BE4DC3F}" type="presOf" srcId="{1337B45A-AA3B-4BF2-8939-2B5F071DAF80}" destId="{D01CD167-9642-4B9F-A94E-D519F1529336}" srcOrd="0" destOrd="0" presId="urn:microsoft.com/office/officeart/2005/8/layout/hierarchy2"/>
    <dgm:cxn modelId="{1002D9BC-02F2-4231-9BDF-67E089586DA4}" type="presOf" srcId="{930DC3F5-ED36-48BE-B610-9E3CADBCF7BE}" destId="{309F5F75-7B9D-4DC2-BEA3-4B0EF85BC88D}" srcOrd="1" destOrd="0" presId="urn:microsoft.com/office/officeart/2005/8/layout/hierarchy2"/>
    <dgm:cxn modelId="{D757A3DD-0337-4841-B228-74F816B15271}" type="presOf" srcId="{84FBA509-5C2F-4DCB-A7B1-57C2DF1853C1}" destId="{A2563F27-A0DF-4903-A1DB-AA848289EE6A}" srcOrd="0" destOrd="0" presId="urn:microsoft.com/office/officeart/2005/8/layout/hierarchy2"/>
    <dgm:cxn modelId="{A07CF843-4355-4B86-8242-4E0939E8C86D}" srcId="{774E8152-CBED-4B18-8CA8-B14D795784C1}" destId="{5E044AE6-1964-47D5-BA1F-24A99C9B95ED}" srcOrd="1" destOrd="0" parTransId="{AC4102E8-AA28-4FB1-B473-1996230F86F2}" sibTransId="{955BF981-9EE6-4126-BB60-399F4A5EFD3C}"/>
    <dgm:cxn modelId="{BCA71048-F4FD-46E0-AEAD-071A0CFBA329}" type="presOf" srcId="{4A3489E4-C880-4C31-A5C6-E60DCFF86576}" destId="{3469D423-63C3-4956-BA5D-5E2E995A7129}" srcOrd="0" destOrd="0" presId="urn:microsoft.com/office/officeart/2005/8/layout/hierarchy2"/>
    <dgm:cxn modelId="{A0E0F27C-9EEB-4D61-8FD4-B288A1455FB1}" type="presOf" srcId="{297FDBD3-ACB9-4177-82E8-E8A99F8C2535}" destId="{1C8EE557-6C57-4BD5-882D-1197BBDB9155}" srcOrd="0" destOrd="0" presId="urn:microsoft.com/office/officeart/2005/8/layout/hierarchy2"/>
    <dgm:cxn modelId="{A62104AE-A22F-4BB4-B684-7E29E73C3479}" srcId="{774E8152-CBED-4B18-8CA8-B14D795784C1}" destId="{4A3489E4-C880-4C31-A5C6-E60DCFF86576}" srcOrd="2" destOrd="0" parTransId="{F88F904D-E5A5-442A-80F0-6CDC9AF1AB5B}" sibTransId="{559233E2-9102-4CDA-B22E-54D1937F9C3B}"/>
    <dgm:cxn modelId="{374A984B-C73A-406D-9416-9896FF9D644F}" type="presOf" srcId="{1B6EA9C0-E79C-4852-8352-F7408B8906B4}" destId="{5E824BBD-EADB-4285-AB27-90A7F16D851F}" srcOrd="0" destOrd="0" presId="urn:microsoft.com/office/officeart/2005/8/layout/hierarchy2"/>
    <dgm:cxn modelId="{9350C73E-5DE3-48B0-AC9C-A955796B8914}" type="presOf" srcId="{1337B45A-AA3B-4BF2-8939-2B5F071DAF80}" destId="{145B76E5-7FC4-469D-A695-B570FBC071C1}" srcOrd="1" destOrd="0" presId="urn:microsoft.com/office/officeart/2005/8/layout/hierarchy2"/>
    <dgm:cxn modelId="{117E9DCB-C7AC-489B-A276-22CA5628A7B9}" type="presOf" srcId="{6C965B88-B08C-4D6B-8533-8A162F5456B1}" destId="{B7643C93-D85F-4542-B1E8-87D37CD57AFE}" srcOrd="1" destOrd="0" presId="urn:microsoft.com/office/officeart/2005/8/layout/hierarchy2"/>
    <dgm:cxn modelId="{294B38AF-2059-45F5-AAD8-613434583121}" type="presOf" srcId="{CCC62A7A-72A5-482D-8983-432D3AA96509}" destId="{647F50C2-A0C8-427A-BD7A-DEBFA35FBF26}" srcOrd="0" destOrd="0" presId="urn:microsoft.com/office/officeart/2005/8/layout/hierarchy2"/>
    <dgm:cxn modelId="{779CE878-518B-4B88-A548-F20376B65FE5}" srcId="{B4AFADFC-B8B6-4BFB-AC2F-839441553D1D}" destId="{328C405F-1FCF-42A4-80AC-2BFFBB51155F}" srcOrd="0" destOrd="0" parTransId="{84FBA509-5C2F-4DCB-A7B1-57C2DF1853C1}" sibTransId="{049B6A09-0C75-41D0-B7DE-ED7264B12168}"/>
    <dgm:cxn modelId="{D08E57FB-9B8E-4448-B38E-2688F2DAC01D}" type="presOf" srcId="{8401E48F-36AC-4EFE-BB60-E013F0202B3D}" destId="{D70AF175-3F15-4F16-B448-165673006FC9}" srcOrd="0" destOrd="0" presId="urn:microsoft.com/office/officeart/2005/8/layout/hierarchy2"/>
    <dgm:cxn modelId="{BF6DB643-6422-4FAA-9411-C389446F0FCB}" type="presOf" srcId="{CBE6E0F8-5F8C-45A3-A820-D1AB689B29E3}" destId="{CD0674EF-71A2-4D98-9061-A967336B3C9F}" srcOrd="0" destOrd="0" presId="urn:microsoft.com/office/officeart/2005/8/layout/hierarchy2"/>
    <dgm:cxn modelId="{A5D4D6C1-3723-433B-94E3-6147D4C8135E}" type="presOf" srcId="{9428B70D-F975-4CBC-B97A-0C41F3982426}" destId="{CC341F64-8121-49B1-BC9F-1F120A0C2FF6}" srcOrd="0" destOrd="0" presId="urn:microsoft.com/office/officeart/2005/8/layout/hierarchy2"/>
    <dgm:cxn modelId="{A031980E-051A-4B77-B429-C619BF843AB5}" type="presOf" srcId="{930DC3F5-ED36-48BE-B610-9E3CADBCF7BE}" destId="{7E73A24A-2770-415C-AB49-7F8051401390}" srcOrd="0" destOrd="0" presId="urn:microsoft.com/office/officeart/2005/8/layout/hierarchy2"/>
    <dgm:cxn modelId="{20168BF3-A0DF-412A-8939-9B57EC829BD6}" srcId="{8401E48F-36AC-4EFE-BB60-E013F0202B3D}" destId="{1B6EA9C0-E79C-4852-8352-F7408B8906B4}" srcOrd="0" destOrd="0" parTransId="{36AEB3E8-8AAD-4583-A8FF-17FB6FF12159}" sibTransId="{746F682C-1346-4406-A159-A683184846BF}"/>
    <dgm:cxn modelId="{77740F0F-5EA9-4EF9-9369-823C1D9C6FD1}" type="presOf" srcId="{BD99D8D9-8F4B-46BF-A308-602AF91A5C26}" destId="{BD754C17-8015-49D6-97A0-06662914F544}" srcOrd="1" destOrd="0" presId="urn:microsoft.com/office/officeart/2005/8/layout/hierarchy2"/>
    <dgm:cxn modelId="{FF4622BB-8E62-4350-8695-51DFD2B557E0}" type="presOf" srcId="{84FBA509-5C2F-4DCB-A7B1-57C2DF1853C1}" destId="{E0906EFE-0866-4509-B6AC-79FCCBEFBB74}" srcOrd="1" destOrd="0" presId="urn:microsoft.com/office/officeart/2005/8/layout/hierarchy2"/>
    <dgm:cxn modelId="{BE197172-2BEF-4F0D-9B9A-6F78C65AC940}" type="presOf" srcId="{774E8152-CBED-4B18-8CA8-B14D795784C1}" destId="{208647AF-FA59-4EED-8386-FEBF90290FF2}" srcOrd="0" destOrd="0" presId="urn:microsoft.com/office/officeart/2005/8/layout/hierarchy2"/>
    <dgm:cxn modelId="{3AA162AF-04B4-4EBA-AE7A-BC1984632B3D}" type="presOf" srcId="{96C27080-9EB5-45DC-AFA6-DF6EBB230E66}" destId="{DD513E8E-7316-4DA5-8E4B-5E0D596D51FB}" srcOrd="0" destOrd="0" presId="urn:microsoft.com/office/officeart/2005/8/layout/hierarchy2"/>
    <dgm:cxn modelId="{699FCEE7-4B29-4E0B-A9BD-564470A4D2EC}" srcId="{9428B70D-F975-4CBC-B97A-0C41F3982426}" destId="{2C0E069C-18F2-4BC1-B136-F88D5108FBB5}" srcOrd="2" destOrd="0" parTransId="{CCC62A7A-72A5-482D-8983-432D3AA96509}" sibTransId="{B0196658-A55C-4D76-99D0-AA35DDE611C6}"/>
    <dgm:cxn modelId="{22AF179A-8030-4F7B-8D2A-0CCACB0AF393}" type="presOf" srcId="{328C405F-1FCF-42A4-80AC-2BFFBB51155F}" destId="{FE7A177D-301F-49DF-9454-389489E92897}" srcOrd="0" destOrd="0" presId="urn:microsoft.com/office/officeart/2005/8/layout/hierarchy2"/>
    <dgm:cxn modelId="{D9B800EB-940E-4670-99E9-76D9EB508A89}" srcId="{9428B70D-F975-4CBC-B97A-0C41F3982426}" destId="{B4AFADFC-B8B6-4BFB-AC2F-839441553D1D}" srcOrd="1" destOrd="0" parTransId="{6C965B88-B08C-4D6B-8533-8A162F5456B1}" sibTransId="{CC29E2D4-6761-46FD-9775-2A8BFBA8B743}"/>
    <dgm:cxn modelId="{45F72F21-636E-4C5B-81B9-43C8D7434903}" type="presOf" srcId="{241EBA22-DD65-4D82-9FB6-5E786EDE28E7}" destId="{FBD95477-50B5-4BB2-86D0-6A8CC77AD82E}" srcOrd="1" destOrd="0" presId="urn:microsoft.com/office/officeart/2005/8/layout/hierarchy2"/>
    <dgm:cxn modelId="{E8B04832-EAC8-45C0-A892-8E8689352F6E}" srcId="{23220923-7BBF-4A0A-BCE8-F672A544CC6E}" destId="{8401E48F-36AC-4EFE-BB60-E013F0202B3D}" srcOrd="0" destOrd="0" parTransId="{BD99D8D9-8F4B-46BF-A308-602AF91A5C26}" sibTransId="{132C23FA-E7E2-475F-B719-153B62A57F0B}"/>
    <dgm:cxn modelId="{621DFF4D-5F66-4515-83EF-107CC00767DB}" type="presOf" srcId="{23220923-7BBF-4A0A-BCE8-F672A544CC6E}" destId="{4054C9EB-262F-4CD5-B4FD-2F816AAE2F5D}" srcOrd="0" destOrd="0" presId="urn:microsoft.com/office/officeart/2005/8/layout/hierarchy2"/>
    <dgm:cxn modelId="{A3085FC2-1457-438E-B83E-CD3D89D86234}" type="presOf" srcId="{241EBA22-DD65-4D82-9FB6-5E786EDE28E7}" destId="{92F118E5-2039-4006-874C-F09EF1F8FFBE}" srcOrd="0" destOrd="0" presId="urn:microsoft.com/office/officeart/2005/8/layout/hierarchy2"/>
    <dgm:cxn modelId="{8D381503-932E-4440-A184-31286636AD25}" type="presOf" srcId="{5E044AE6-1964-47D5-BA1F-24A99C9B95ED}" destId="{8C932B5A-02F1-4C12-8E42-15E2AE3548C8}" srcOrd="0" destOrd="0" presId="urn:microsoft.com/office/officeart/2005/8/layout/hierarchy2"/>
    <dgm:cxn modelId="{6E72C786-1452-4547-9673-E59812594084}" type="presOf" srcId="{36AEB3E8-8AAD-4583-A8FF-17FB6FF12159}" destId="{6EA5787C-CCAE-4C57-9CDA-A8DC5A8B2D81}" srcOrd="1" destOrd="0" presId="urn:microsoft.com/office/officeart/2005/8/layout/hierarchy2"/>
    <dgm:cxn modelId="{82974A7D-B885-4441-BB60-9DB692DA6FDB}" type="presOf" srcId="{F5178FC5-8185-4D8C-B157-23BEB82C4AE2}" destId="{856CC3A7-C576-49A3-B602-60EAE0C971CB}" srcOrd="0" destOrd="0" presId="urn:microsoft.com/office/officeart/2005/8/layout/hierarchy2"/>
    <dgm:cxn modelId="{3FD3F954-4828-4D9E-9E26-AAC09D744CCB}" srcId="{774E8152-CBED-4B18-8CA8-B14D795784C1}" destId="{23220923-7BBF-4A0A-BCE8-F672A544CC6E}" srcOrd="0" destOrd="0" parTransId="{2154703D-0560-46E2-8AD6-456A466AAB5C}" sibTransId="{B66D9C97-29FD-4866-B7C0-CCC761CD414C}"/>
    <dgm:cxn modelId="{3062D930-30BF-4DD4-96FD-43F898CC2556}" srcId="{328C405F-1FCF-42A4-80AC-2BFFBB51155F}" destId="{1F9E4736-6E18-4CA7-911F-D2E64B7CB727}" srcOrd="0" destOrd="0" parTransId="{F5178FC5-8185-4D8C-B157-23BEB82C4AE2}" sibTransId="{69E5A8CE-CA05-486F-883D-2F5CC15584E3}"/>
    <dgm:cxn modelId="{F226D55E-ADA0-46D8-89B1-109B025C1102}" type="presParOf" srcId="{208647AF-FA59-4EED-8386-FEBF90290FF2}" destId="{2F03D432-4010-4388-92F4-8C3F5BF724DD}" srcOrd="0" destOrd="0" presId="urn:microsoft.com/office/officeart/2005/8/layout/hierarchy2"/>
    <dgm:cxn modelId="{BEF886F6-FB0E-4F0C-B7B0-58DFD7A7A227}" type="presParOf" srcId="{2F03D432-4010-4388-92F4-8C3F5BF724DD}" destId="{4054C9EB-262F-4CD5-B4FD-2F816AAE2F5D}" srcOrd="0" destOrd="0" presId="urn:microsoft.com/office/officeart/2005/8/layout/hierarchy2"/>
    <dgm:cxn modelId="{5B906E35-6DA7-4D8D-8C93-52FD54EFA25C}" type="presParOf" srcId="{2F03D432-4010-4388-92F4-8C3F5BF724DD}" destId="{0DB1ADBF-B673-43E0-B4A1-8814B85DF47A}" srcOrd="1" destOrd="0" presId="urn:microsoft.com/office/officeart/2005/8/layout/hierarchy2"/>
    <dgm:cxn modelId="{666A74EF-15FE-4C74-AD7B-4DD5B30C9C3F}" type="presParOf" srcId="{0DB1ADBF-B673-43E0-B4A1-8814B85DF47A}" destId="{75380A9E-F184-40E1-B651-5EC337C50802}" srcOrd="0" destOrd="0" presId="urn:microsoft.com/office/officeart/2005/8/layout/hierarchy2"/>
    <dgm:cxn modelId="{191F23B2-2552-4AA2-91B6-35E82817D206}" type="presParOf" srcId="{75380A9E-F184-40E1-B651-5EC337C50802}" destId="{BD754C17-8015-49D6-97A0-06662914F544}" srcOrd="0" destOrd="0" presId="urn:microsoft.com/office/officeart/2005/8/layout/hierarchy2"/>
    <dgm:cxn modelId="{61907C5F-75B8-41FB-9740-72D062E409DF}" type="presParOf" srcId="{0DB1ADBF-B673-43E0-B4A1-8814B85DF47A}" destId="{236B08DD-2A3E-4D38-96CD-16273665663A}" srcOrd="1" destOrd="0" presId="urn:microsoft.com/office/officeart/2005/8/layout/hierarchy2"/>
    <dgm:cxn modelId="{515994B8-6DE4-4B5A-BB78-9D336A4B683A}" type="presParOf" srcId="{236B08DD-2A3E-4D38-96CD-16273665663A}" destId="{D70AF175-3F15-4F16-B448-165673006FC9}" srcOrd="0" destOrd="0" presId="urn:microsoft.com/office/officeart/2005/8/layout/hierarchy2"/>
    <dgm:cxn modelId="{BAFBF384-18F1-4787-B3AB-72991ACA813B}" type="presParOf" srcId="{236B08DD-2A3E-4D38-96CD-16273665663A}" destId="{541B7098-26F1-481A-AE0F-8C3017DC5F24}" srcOrd="1" destOrd="0" presId="urn:microsoft.com/office/officeart/2005/8/layout/hierarchy2"/>
    <dgm:cxn modelId="{B5DD52F8-CF74-4706-8FEB-2312BED2B7EA}" type="presParOf" srcId="{541B7098-26F1-481A-AE0F-8C3017DC5F24}" destId="{2BFCBCF0-2BCF-4496-A64D-6CD64A83F687}" srcOrd="0" destOrd="0" presId="urn:microsoft.com/office/officeart/2005/8/layout/hierarchy2"/>
    <dgm:cxn modelId="{75215B28-E03B-440A-BC91-19A6BDC98148}" type="presParOf" srcId="{2BFCBCF0-2BCF-4496-A64D-6CD64A83F687}" destId="{6EA5787C-CCAE-4C57-9CDA-A8DC5A8B2D81}" srcOrd="0" destOrd="0" presId="urn:microsoft.com/office/officeart/2005/8/layout/hierarchy2"/>
    <dgm:cxn modelId="{943CCE4A-0E5D-4DDC-8D02-342CAD0EC6D7}" type="presParOf" srcId="{541B7098-26F1-481A-AE0F-8C3017DC5F24}" destId="{229D7344-2FFB-4D34-BE6E-EEA8214D3B01}" srcOrd="1" destOrd="0" presId="urn:microsoft.com/office/officeart/2005/8/layout/hierarchy2"/>
    <dgm:cxn modelId="{9217F5D4-F739-4415-8AD7-1B3BD5A40BE5}" type="presParOf" srcId="{229D7344-2FFB-4D34-BE6E-EEA8214D3B01}" destId="{5E824BBD-EADB-4285-AB27-90A7F16D851F}" srcOrd="0" destOrd="0" presId="urn:microsoft.com/office/officeart/2005/8/layout/hierarchy2"/>
    <dgm:cxn modelId="{80C82BAF-B9EF-4164-AE5D-971AD6689169}" type="presParOf" srcId="{229D7344-2FFB-4D34-BE6E-EEA8214D3B01}" destId="{4D757015-BE45-480D-B901-BD0D8160FA00}" srcOrd="1" destOrd="0" presId="urn:microsoft.com/office/officeart/2005/8/layout/hierarchy2"/>
    <dgm:cxn modelId="{EE5697C3-283D-4A46-AC04-437A7E9BE138}" type="presParOf" srcId="{0DB1ADBF-B673-43E0-B4A1-8814B85DF47A}" destId="{7E73A24A-2770-415C-AB49-7F8051401390}" srcOrd="2" destOrd="0" presId="urn:microsoft.com/office/officeart/2005/8/layout/hierarchy2"/>
    <dgm:cxn modelId="{2659A2B3-A756-411E-9F4C-8FDDF87CB89F}" type="presParOf" srcId="{7E73A24A-2770-415C-AB49-7F8051401390}" destId="{309F5F75-7B9D-4DC2-BEA3-4B0EF85BC88D}" srcOrd="0" destOrd="0" presId="urn:microsoft.com/office/officeart/2005/8/layout/hierarchy2"/>
    <dgm:cxn modelId="{E8DBC152-89CD-4F55-836B-EB824210FBBE}" type="presParOf" srcId="{0DB1ADBF-B673-43E0-B4A1-8814B85DF47A}" destId="{5C74CD06-2A09-483A-95A8-7BC6BC970A7A}" srcOrd="3" destOrd="0" presId="urn:microsoft.com/office/officeart/2005/8/layout/hierarchy2"/>
    <dgm:cxn modelId="{01C68A81-3AFF-439D-A798-92BF44AF35D0}" type="presParOf" srcId="{5C74CD06-2A09-483A-95A8-7BC6BC970A7A}" destId="{CC341F64-8121-49B1-BC9F-1F120A0C2FF6}" srcOrd="0" destOrd="0" presId="urn:microsoft.com/office/officeart/2005/8/layout/hierarchy2"/>
    <dgm:cxn modelId="{2C0A9D07-20CA-48E6-A5FC-7131B230D1B3}" type="presParOf" srcId="{5C74CD06-2A09-483A-95A8-7BC6BC970A7A}" destId="{1D515622-DE14-4E69-831E-666A4C721645}" srcOrd="1" destOrd="0" presId="urn:microsoft.com/office/officeart/2005/8/layout/hierarchy2"/>
    <dgm:cxn modelId="{36FAB63C-00C1-4835-94DE-65F8248A8D8B}" type="presParOf" srcId="{1D515622-DE14-4E69-831E-666A4C721645}" destId="{92F118E5-2039-4006-874C-F09EF1F8FFBE}" srcOrd="0" destOrd="0" presId="urn:microsoft.com/office/officeart/2005/8/layout/hierarchy2"/>
    <dgm:cxn modelId="{291C34FB-BCE2-4812-BD0A-CC9D046202EA}" type="presParOf" srcId="{92F118E5-2039-4006-874C-F09EF1F8FFBE}" destId="{FBD95477-50B5-4BB2-86D0-6A8CC77AD82E}" srcOrd="0" destOrd="0" presId="urn:microsoft.com/office/officeart/2005/8/layout/hierarchy2"/>
    <dgm:cxn modelId="{3C1BA790-3FB8-41A2-BD54-411A3059E9B7}" type="presParOf" srcId="{1D515622-DE14-4E69-831E-666A4C721645}" destId="{D3241FD1-701C-4D11-A4B3-B03CF6CCCDA8}" srcOrd="1" destOrd="0" presId="urn:microsoft.com/office/officeart/2005/8/layout/hierarchy2"/>
    <dgm:cxn modelId="{9FA30757-527F-4AB0-857B-DB1CC6AD5F23}" type="presParOf" srcId="{D3241FD1-701C-4D11-A4B3-B03CF6CCCDA8}" destId="{DD513E8E-7316-4DA5-8E4B-5E0D596D51FB}" srcOrd="0" destOrd="0" presId="urn:microsoft.com/office/officeart/2005/8/layout/hierarchy2"/>
    <dgm:cxn modelId="{0539BF46-E72E-43BC-989E-2C647129CD70}" type="presParOf" srcId="{D3241FD1-701C-4D11-A4B3-B03CF6CCCDA8}" destId="{BE166A96-9845-4B96-A107-063E91C0219F}" srcOrd="1" destOrd="0" presId="urn:microsoft.com/office/officeart/2005/8/layout/hierarchy2"/>
    <dgm:cxn modelId="{CC3E1E49-C098-479C-AE9D-195ED4CF85B4}" type="presParOf" srcId="{BE166A96-9845-4B96-A107-063E91C0219F}" destId="{D01CD167-9642-4B9F-A94E-D519F1529336}" srcOrd="0" destOrd="0" presId="urn:microsoft.com/office/officeart/2005/8/layout/hierarchy2"/>
    <dgm:cxn modelId="{C6425EA9-BF7B-44CE-A266-763A584674D1}" type="presParOf" srcId="{D01CD167-9642-4B9F-A94E-D519F1529336}" destId="{145B76E5-7FC4-469D-A695-B570FBC071C1}" srcOrd="0" destOrd="0" presId="urn:microsoft.com/office/officeart/2005/8/layout/hierarchy2"/>
    <dgm:cxn modelId="{68B3CA83-8787-4DC1-AC40-9B9B8BED7A89}" type="presParOf" srcId="{BE166A96-9845-4B96-A107-063E91C0219F}" destId="{B789A137-7943-4022-BFAD-6D7579039EE8}" srcOrd="1" destOrd="0" presId="urn:microsoft.com/office/officeart/2005/8/layout/hierarchy2"/>
    <dgm:cxn modelId="{EB8B7804-00BA-4E08-A76F-97AC8088B270}" type="presParOf" srcId="{B789A137-7943-4022-BFAD-6D7579039EE8}" destId="{CD0674EF-71A2-4D98-9061-A967336B3C9F}" srcOrd="0" destOrd="0" presId="urn:microsoft.com/office/officeart/2005/8/layout/hierarchy2"/>
    <dgm:cxn modelId="{ED105B96-A02A-44E1-86FE-6072D86C8898}" type="presParOf" srcId="{B789A137-7943-4022-BFAD-6D7579039EE8}" destId="{D1276057-C8A2-4132-BB96-3A91DF66B9AF}" srcOrd="1" destOrd="0" presId="urn:microsoft.com/office/officeart/2005/8/layout/hierarchy2"/>
    <dgm:cxn modelId="{23723461-4378-4392-A8B4-73D5A58469C6}" type="presParOf" srcId="{1D515622-DE14-4E69-831E-666A4C721645}" destId="{25B20248-D4A2-48A1-A160-F440E6892B8A}" srcOrd="2" destOrd="0" presId="urn:microsoft.com/office/officeart/2005/8/layout/hierarchy2"/>
    <dgm:cxn modelId="{D431A8E0-0696-41C1-9DBC-F457200AC611}" type="presParOf" srcId="{25B20248-D4A2-48A1-A160-F440E6892B8A}" destId="{B7643C93-D85F-4542-B1E8-87D37CD57AFE}" srcOrd="0" destOrd="0" presId="urn:microsoft.com/office/officeart/2005/8/layout/hierarchy2"/>
    <dgm:cxn modelId="{E0FF380A-1C7C-4CB2-A468-305B8524F861}" type="presParOf" srcId="{1D515622-DE14-4E69-831E-666A4C721645}" destId="{C0BAD023-C04F-4E6E-AF54-0FE78F1A9EC1}" srcOrd="3" destOrd="0" presId="urn:microsoft.com/office/officeart/2005/8/layout/hierarchy2"/>
    <dgm:cxn modelId="{ACBFEDEA-1073-4873-BA9A-92F986B1DD42}" type="presParOf" srcId="{C0BAD023-C04F-4E6E-AF54-0FE78F1A9EC1}" destId="{ECD20ABA-1D9B-4C8D-A8BD-BA95C5A5D576}" srcOrd="0" destOrd="0" presId="urn:microsoft.com/office/officeart/2005/8/layout/hierarchy2"/>
    <dgm:cxn modelId="{7AFBF436-6134-459E-B462-6EECC0633C69}" type="presParOf" srcId="{C0BAD023-C04F-4E6E-AF54-0FE78F1A9EC1}" destId="{619D19A6-43C0-4C35-B69A-B74881BE3ACF}" srcOrd="1" destOrd="0" presId="urn:microsoft.com/office/officeart/2005/8/layout/hierarchy2"/>
    <dgm:cxn modelId="{C8C75C73-4D2A-4004-B7EE-E63A18B127BC}" type="presParOf" srcId="{619D19A6-43C0-4C35-B69A-B74881BE3ACF}" destId="{A2563F27-A0DF-4903-A1DB-AA848289EE6A}" srcOrd="0" destOrd="0" presId="urn:microsoft.com/office/officeart/2005/8/layout/hierarchy2"/>
    <dgm:cxn modelId="{C9F7CA25-BB3A-4F66-9C9C-1518EDB3CC27}" type="presParOf" srcId="{A2563F27-A0DF-4903-A1DB-AA848289EE6A}" destId="{E0906EFE-0866-4509-B6AC-79FCCBEFBB74}" srcOrd="0" destOrd="0" presId="urn:microsoft.com/office/officeart/2005/8/layout/hierarchy2"/>
    <dgm:cxn modelId="{F4DDFF3F-AD91-4DAB-81A9-E505B62E8E71}" type="presParOf" srcId="{619D19A6-43C0-4C35-B69A-B74881BE3ACF}" destId="{16E916A5-06CB-4715-B493-118E1672D49F}" srcOrd="1" destOrd="0" presId="urn:microsoft.com/office/officeart/2005/8/layout/hierarchy2"/>
    <dgm:cxn modelId="{0B6F7B9A-8414-4999-9D8C-A4E8D2F4BDF1}" type="presParOf" srcId="{16E916A5-06CB-4715-B493-118E1672D49F}" destId="{FE7A177D-301F-49DF-9454-389489E92897}" srcOrd="0" destOrd="0" presId="urn:microsoft.com/office/officeart/2005/8/layout/hierarchy2"/>
    <dgm:cxn modelId="{B0C1A865-A763-4B66-A51A-7CDEA4702F48}" type="presParOf" srcId="{16E916A5-06CB-4715-B493-118E1672D49F}" destId="{8536A653-AB84-4CA0-90A0-EA6FE3B123AF}" srcOrd="1" destOrd="0" presId="urn:microsoft.com/office/officeart/2005/8/layout/hierarchy2"/>
    <dgm:cxn modelId="{BB32C4ED-F356-43F9-81B1-ED84D8905F4E}" type="presParOf" srcId="{8536A653-AB84-4CA0-90A0-EA6FE3B123AF}" destId="{856CC3A7-C576-49A3-B602-60EAE0C971CB}" srcOrd="0" destOrd="0" presId="urn:microsoft.com/office/officeart/2005/8/layout/hierarchy2"/>
    <dgm:cxn modelId="{5EE22D4A-6B13-408E-AE4D-2E3442C278FC}" type="presParOf" srcId="{856CC3A7-C576-49A3-B602-60EAE0C971CB}" destId="{4588CDAE-CE6C-4867-8F71-28C6902833CE}" srcOrd="0" destOrd="0" presId="urn:microsoft.com/office/officeart/2005/8/layout/hierarchy2"/>
    <dgm:cxn modelId="{2A8B9733-C266-45A9-84E7-A600BF9757A0}" type="presParOf" srcId="{8536A653-AB84-4CA0-90A0-EA6FE3B123AF}" destId="{E7684EEB-DE66-492C-9A20-3E9848CA71C4}" srcOrd="1" destOrd="0" presId="urn:microsoft.com/office/officeart/2005/8/layout/hierarchy2"/>
    <dgm:cxn modelId="{55FD33F9-AF43-4DFB-8B15-0D70D25C0FA7}" type="presParOf" srcId="{E7684EEB-DE66-492C-9A20-3E9848CA71C4}" destId="{6F91959D-7BBE-4DE8-82FC-BEF217CA1410}" srcOrd="0" destOrd="0" presId="urn:microsoft.com/office/officeart/2005/8/layout/hierarchy2"/>
    <dgm:cxn modelId="{7A2E0472-784E-474A-86D6-86B4F12BA85E}" type="presParOf" srcId="{E7684EEB-DE66-492C-9A20-3E9848CA71C4}" destId="{BC404AEA-5ADA-40BC-852E-02519B4FFD59}" srcOrd="1" destOrd="0" presId="urn:microsoft.com/office/officeart/2005/8/layout/hierarchy2"/>
    <dgm:cxn modelId="{EE3C5799-62C3-414E-97E4-77166734A14C}" type="presParOf" srcId="{8536A653-AB84-4CA0-90A0-EA6FE3B123AF}" destId="{F1C115B4-FB67-45AB-8410-CAA1826B7208}" srcOrd="2" destOrd="0" presId="urn:microsoft.com/office/officeart/2005/8/layout/hierarchy2"/>
    <dgm:cxn modelId="{3EB3419B-4396-4F76-9413-9B9E23E3D99B}" type="presParOf" srcId="{F1C115B4-FB67-45AB-8410-CAA1826B7208}" destId="{8D817CC0-70CD-43FB-857A-6834D6000E14}" srcOrd="0" destOrd="0" presId="urn:microsoft.com/office/officeart/2005/8/layout/hierarchy2"/>
    <dgm:cxn modelId="{9444B285-8D36-4C7E-B471-0868B634731B}" type="presParOf" srcId="{8536A653-AB84-4CA0-90A0-EA6FE3B123AF}" destId="{6E9706B2-A77F-4B81-9D0F-9616D270F786}" srcOrd="3" destOrd="0" presId="urn:microsoft.com/office/officeart/2005/8/layout/hierarchy2"/>
    <dgm:cxn modelId="{CEE02C37-C849-4CDB-B0F2-D4CED2ACDFA3}" type="presParOf" srcId="{6E9706B2-A77F-4B81-9D0F-9616D270F786}" destId="{1C8EE557-6C57-4BD5-882D-1197BBDB9155}" srcOrd="0" destOrd="0" presId="urn:microsoft.com/office/officeart/2005/8/layout/hierarchy2"/>
    <dgm:cxn modelId="{1AF676F5-0586-49CC-822A-625E61511465}" type="presParOf" srcId="{6E9706B2-A77F-4B81-9D0F-9616D270F786}" destId="{EC8819AB-2565-4789-9951-142726278E33}" srcOrd="1" destOrd="0" presId="urn:microsoft.com/office/officeart/2005/8/layout/hierarchy2"/>
    <dgm:cxn modelId="{FA991FBD-2DB8-43DA-ACFE-B7B464B0D5A5}" type="presParOf" srcId="{1D515622-DE14-4E69-831E-666A4C721645}" destId="{647F50C2-A0C8-427A-BD7A-DEBFA35FBF26}" srcOrd="4" destOrd="0" presId="urn:microsoft.com/office/officeart/2005/8/layout/hierarchy2"/>
    <dgm:cxn modelId="{8DE08E87-87DB-4C40-91F6-58DFFA5EDA8F}" type="presParOf" srcId="{647F50C2-A0C8-427A-BD7A-DEBFA35FBF26}" destId="{EB685E42-FE4E-4EDF-9D35-F307FA81575A}" srcOrd="0" destOrd="0" presId="urn:microsoft.com/office/officeart/2005/8/layout/hierarchy2"/>
    <dgm:cxn modelId="{3DDE5C41-2CFB-46EC-BA26-5D19A556D9B1}" type="presParOf" srcId="{1D515622-DE14-4E69-831E-666A4C721645}" destId="{1497FA4B-1D68-4EEC-8A1B-9A5E97DB8A93}" srcOrd="5" destOrd="0" presId="urn:microsoft.com/office/officeart/2005/8/layout/hierarchy2"/>
    <dgm:cxn modelId="{911FB32E-4D3C-4C7E-9F62-E3FE073C47E1}" type="presParOf" srcId="{1497FA4B-1D68-4EEC-8A1B-9A5E97DB8A93}" destId="{51DC1B18-0D8D-4B7D-AE31-C90B28704D2C}" srcOrd="0" destOrd="0" presId="urn:microsoft.com/office/officeart/2005/8/layout/hierarchy2"/>
    <dgm:cxn modelId="{3A8B846C-982A-4FD3-B5F2-37A87CA246A2}" type="presParOf" srcId="{1497FA4B-1D68-4EEC-8A1B-9A5E97DB8A93}" destId="{2C43B605-4C25-44C2-8E4D-92AC0F496F15}" srcOrd="1" destOrd="0" presId="urn:microsoft.com/office/officeart/2005/8/layout/hierarchy2"/>
    <dgm:cxn modelId="{C03FF92B-7681-463E-B010-CEBB69FE1B7A}" type="presParOf" srcId="{208647AF-FA59-4EED-8386-FEBF90290FF2}" destId="{F0CA067A-E4EB-4DAC-9390-7AB5BC183885}" srcOrd="1" destOrd="0" presId="urn:microsoft.com/office/officeart/2005/8/layout/hierarchy2"/>
    <dgm:cxn modelId="{9FB59176-DEB0-4109-8235-1FEDC72EFC70}" type="presParOf" srcId="{F0CA067A-E4EB-4DAC-9390-7AB5BC183885}" destId="{8C932B5A-02F1-4C12-8E42-15E2AE3548C8}" srcOrd="0" destOrd="0" presId="urn:microsoft.com/office/officeart/2005/8/layout/hierarchy2"/>
    <dgm:cxn modelId="{DF5D9477-680E-41B8-BB69-EFD42B7A546F}" type="presParOf" srcId="{F0CA067A-E4EB-4DAC-9390-7AB5BC183885}" destId="{B8F08FB9-872A-4619-BC5F-7D8ECD9EA91D}" srcOrd="1" destOrd="0" presId="urn:microsoft.com/office/officeart/2005/8/layout/hierarchy2"/>
    <dgm:cxn modelId="{3F27EF43-879D-4196-9DC4-0EA2D486BEA0}" type="presParOf" srcId="{208647AF-FA59-4EED-8386-FEBF90290FF2}" destId="{8FDF7218-9C19-49D2-BBE0-CB3E23CCA3C9}" srcOrd="2" destOrd="0" presId="urn:microsoft.com/office/officeart/2005/8/layout/hierarchy2"/>
    <dgm:cxn modelId="{0ABBA2F3-ECD8-4A57-A62F-0C9F1FFC27C6}" type="presParOf" srcId="{8FDF7218-9C19-49D2-BBE0-CB3E23CCA3C9}" destId="{3469D423-63C3-4956-BA5D-5E2E995A7129}" srcOrd="0" destOrd="0" presId="urn:microsoft.com/office/officeart/2005/8/layout/hierarchy2"/>
    <dgm:cxn modelId="{1D6E63E7-53B3-42B8-9F59-A173BAC3DB1D}" type="presParOf" srcId="{8FDF7218-9C19-49D2-BBE0-CB3E23CCA3C9}" destId="{16876B31-C602-42A3-B8FA-6CB049E4BCC3}"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552C8D-879D-4F43-986C-336CA2AE4F1E}">
      <dsp:nvSpPr>
        <dsp:cNvPr id="0" name=""/>
        <dsp:cNvSpPr/>
      </dsp:nvSpPr>
      <dsp:spPr>
        <a:xfrm rot="5400000">
          <a:off x="-140352" y="143233"/>
          <a:ext cx="935682" cy="65497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 sz="1800" kern="1200" dirty="0" err="1" smtClean="0"/>
            <a:t>Qui</a:t>
          </a:r>
          <a:endParaRPr lang="es-ES" sz="1800" kern="1200" dirty="0"/>
        </a:p>
      </dsp:txBody>
      <dsp:txXfrm rot="-5400000">
        <a:off x="1" y="330370"/>
        <a:ext cx="654977" cy="280705"/>
      </dsp:txXfrm>
    </dsp:sp>
    <dsp:sp modelId="{52FB5CD9-E386-40F0-945A-11386BF0AF43}">
      <dsp:nvSpPr>
        <dsp:cNvPr id="0" name=""/>
        <dsp:cNvSpPr/>
      </dsp:nvSpPr>
      <dsp:spPr>
        <a:xfrm rot="5400000">
          <a:off x="4324644" y="-3572942"/>
          <a:ext cx="608193" cy="775407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ca-ES" sz="1400" kern="1200" noProof="0" dirty="0" smtClean="0"/>
            <a:t>Grup UB</a:t>
          </a:r>
          <a:endParaRPr lang="ca-ES" sz="1400" kern="1200" noProof="0" dirty="0"/>
        </a:p>
        <a:p>
          <a:pPr marL="114300" lvl="1" indent="-114300" algn="l" defTabSz="622300">
            <a:lnSpc>
              <a:spcPct val="90000"/>
            </a:lnSpc>
            <a:spcBef>
              <a:spcPct val="0"/>
            </a:spcBef>
            <a:spcAft>
              <a:spcPct val="15000"/>
            </a:spcAft>
            <a:buChar char="••"/>
          </a:pPr>
          <a:r>
            <a:rPr lang="ca-ES" sz="1400" kern="1200" noProof="0" dirty="0" smtClean="0"/>
            <a:t>Consorci serveis universitaris de Catalunya</a:t>
          </a:r>
          <a:endParaRPr lang="ca-ES" sz="1400" kern="1200" noProof="0" dirty="0"/>
        </a:p>
      </dsp:txBody>
      <dsp:txXfrm rot="-5400000">
        <a:off x="751702" y="29690"/>
        <a:ext cx="7724387" cy="548813"/>
      </dsp:txXfrm>
    </dsp:sp>
    <dsp:sp modelId="{7311CF36-30C4-43DF-B39C-0BF6EF2A1A97}">
      <dsp:nvSpPr>
        <dsp:cNvPr id="0" name=""/>
        <dsp:cNvSpPr/>
      </dsp:nvSpPr>
      <dsp:spPr>
        <a:xfrm rot="5400000">
          <a:off x="-140352" y="1492075"/>
          <a:ext cx="935682" cy="65497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 sz="1800" kern="1200" dirty="0" err="1" smtClean="0"/>
            <a:t>Què</a:t>
          </a:r>
          <a:endParaRPr lang="es-ES" sz="1800" kern="1200" dirty="0"/>
        </a:p>
      </dsp:txBody>
      <dsp:txXfrm rot="-5400000">
        <a:off x="1" y="1679212"/>
        <a:ext cx="654977" cy="280705"/>
      </dsp:txXfrm>
    </dsp:sp>
    <dsp:sp modelId="{5A0A1D9A-2611-4940-A864-9AB9E0268DFF}">
      <dsp:nvSpPr>
        <dsp:cNvPr id="0" name=""/>
        <dsp:cNvSpPr/>
      </dsp:nvSpPr>
      <dsp:spPr>
        <a:xfrm rot="5400000">
          <a:off x="1548012" y="-95244"/>
          <a:ext cx="1657406" cy="306964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ca-ES" sz="1400" kern="1200" noProof="0" dirty="0" smtClean="0"/>
            <a:t>TRAMITATS</a:t>
          </a:r>
          <a:endParaRPr lang="ca-ES" sz="1400" kern="1200" noProof="0" dirty="0"/>
        </a:p>
        <a:p>
          <a:pPr marL="114300" lvl="1" indent="-114300" algn="l" defTabSz="622300">
            <a:lnSpc>
              <a:spcPct val="90000"/>
            </a:lnSpc>
            <a:spcBef>
              <a:spcPct val="0"/>
            </a:spcBef>
            <a:spcAft>
              <a:spcPct val="15000"/>
            </a:spcAft>
            <a:buChar char="••"/>
          </a:pPr>
          <a:r>
            <a:rPr lang="ca-ES" sz="1400" kern="1200" noProof="0" dirty="0" smtClean="0"/>
            <a:t>Material d’oficina</a:t>
          </a:r>
          <a:endParaRPr lang="ca-ES" sz="1400" kern="1200" noProof="0" dirty="0"/>
        </a:p>
        <a:p>
          <a:pPr marL="114300" lvl="1" indent="-114300" algn="l" defTabSz="622300">
            <a:lnSpc>
              <a:spcPct val="90000"/>
            </a:lnSpc>
            <a:spcBef>
              <a:spcPct val="0"/>
            </a:spcBef>
            <a:spcAft>
              <a:spcPct val="15000"/>
            </a:spcAft>
            <a:buChar char="••"/>
          </a:pPr>
          <a:r>
            <a:rPr lang="ca-ES" sz="1400" kern="1200" noProof="0" dirty="0" smtClean="0"/>
            <a:t>Paper i tòner</a:t>
          </a:r>
          <a:endParaRPr lang="ca-ES" sz="1400" kern="1200" noProof="0" dirty="0"/>
        </a:p>
        <a:p>
          <a:pPr marL="114300" lvl="1" indent="-114300" algn="l" defTabSz="622300">
            <a:lnSpc>
              <a:spcPct val="90000"/>
            </a:lnSpc>
            <a:spcBef>
              <a:spcPct val="0"/>
            </a:spcBef>
            <a:spcAft>
              <a:spcPct val="15000"/>
            </a:spcAft>
            <a:buChar char="••"/>
          </a:pPr>
          <a:r>
            <a:rPr lang="ca-ES" sz="1400" kern="1200" noProof="0" dirty="0" smtClean="0"/>
            <a:t>Equipament audiovisual</a:t>
          </a:r>
          <a:endParaRPr lang="ca-ES" sz="1400" kern="1200" noProof="0" dirty="0"/>
        </a:p>
        <a:p>
          <a:pPr marL="114300" lvl="1" indent="-114300" algn="l" defTabSz="622300">
            <a:lnSpc>
              <a:spcPct val="90000"/>
            </a:lnSpc>
            <a:spcBef>
              <a:spcPct val="0"/>
            </a:spcBef>
            <a:spcAft>
              <a:spcPct val="15000"/>
            </a:spcAft>
            <a:buChar char="••"/>
          </a:pPr>
          <a:r>
            <a:rPr lang="ca-ES" sz="1400" kern="1200" noProof="0" dirty="0" smtClean="0"/>
            <a:t>Gasos tècnics</a:t>
          </a:r>
          <a:endParaRPr lang="ca-ES" sz="1400" kern="1200" noProof="0" dirty="0"/>
        </a:p>
        <a:p>
          <a:pPr marL="114300" lvl="1" indent="-114300" algn="l" defTabSz="622300">
            <a:lnSpc>
              <a:spcPct val="90000"/>
            </a:lnSpc>
            <a:spcBef>
              <a:spcPct val="0"/>
            </a:spcBef>
            <a:spcAft>
              <a:spcPct val="15000"/>
            </a:spcAft>
            <a:buChar char="••"/>
          </a:pPr>
          <a:r>
            <a:rPr lang="ca-ES" sz="1400" kern="1200" noProof="0" dirty="0" smtClean="0"/>
            <a:t>Equips treball TIC</a:t>
          </a:r>
          <a:endParaRPr lang="ca-ES" sz="1400" kern="1200" noProof="0" dirty="0"/>
        </a:p>
        <a:p>
          <a:pPr marL="114300" lvl="1" indent="-114300" algn="l" defTabSz="622300">
            <a:lnSpc>
              <a:spcPct val="90000"/>
            </a:lnSpc>
            <a:spcBef>
              <a:spcPct val="0"/>
            </a:spcBef>
            <a:spcAft>
              <a:spcPct val="15000"/>
            </a:spcAft>
            <a:buChar char="••"/>
          </a:pPr>
          <a:r>
            <a:rPr lang="ca-ES" sz="1400" kern="1200" noProof="0" dirty="0" smtClean="0"/>
            <a:t>...(...</a:t>
          </a:r>
          <a:endParaRPr lang="ca-ES" sz="1400" kern="1200" noProof="0" dirty="0"/>
        </a:p>
      </dsp:txBody>
      <dsp:txXfrm rot="-5400000">
        <a:off x="841895" y="691781"/>
        <a:ext cx="2988733" cy="1495590"/>
      </dsp:txXfrm>
    </dsp:sp>
    <dsp:sp modelId="{1CC39AA9-BD5A-4B1F-8055-81EC5DBA8989}">
      <dsp:nvSpPr>
        <dsp:cNvPr id="0" name=""/>
        <dsp:cNvSpPr/>
      </dsp:nvSpPr>
      <dsp:spPr>
        <a:xfrm rot="5400000">
          <a:off x="-140352" y="2520285"/>
          <a:ext cx="935682" cy="65497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 sz="1800" kern="1200" dirty="0" err="1" smtClean="0"/>
            <a:t>Com</a:t>
          </a:r>
          <a:endParaRPr lang="es-ES" sz="1800" kern="1200" dirty="0"/>
        </a:p>
      </dsp:txBody>
      <dsp:txXfrm rot="-5400000">
        <a:off x="1" y="2707422"/>
        <a:ext cx="654977" cy="280705"/>
      </dsp:txXfrm>
    </dsp:sp>
    <dsp:sp modelId="{A83824A8-0E26-43A7-BE4C-84286C6DC433}">
      <dsp:nvSpPr>
        <dsp:cNvPr id="0" name=""/>
        <dsp:cNvSpPr/>
      </dsp:nvSpPr>
      <dsp:spPr>
        <a:xfrm rot="5400000">
          <a:off x="4282342" y="-1210980"/>
          <a:ext cx="621908" cy="787663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ca-ES" sz="1400" kern="1200" noProof="0" dirty="0" smtClean="0"/>
            <a:t>Formació grups de treball per marcar condicions tècniques</a:t>
          </a:r>
          <a:endParaRPr lang="ca-ES" sz="1400" kern="1200" noProof="0" dirty="0"/>
        </a:p>
        <a:p>
          <a:pPr marL="114300" lvl="1" indent="-114300" algn="l" defTabSz="622300">
            <a:lnSpc>
              <a:spcPct val="90000"/>
            </a:lnSpc>
            <a:spcBef>
              <a:spcPct val="0"/>
            </a:spcBef>
            <a:spcAft>
              <a:spcPct val="15000"/>
            </a:spcAft>
            <a:buChar char="••"/>
          </a:pPr>
          <a:r>
            <a:rPr lang="ca-ES" sz="1400" kern="1200" noProof="0" dirty="0" smtClean="0"/>
            <a:t>Coordinador Compres</a:t>
          </a:r>
          <a:endParaRPr lang="ca-ES" sz="1400" kern="1200" noProof="0" dirty="0"/>
        </a:p>
      </dsp:txBody>
      <dsp:txXfrm rot="-5400000">
        <a:off x="654978" y="2446743"/>
        <a:ext cx="7846279" cy="561190"/>
      </dsp:txXfrm>
    </dsp:sp>
    <dsp:sp modelId="{50B18EA2-BB16-40AE-B9AE-2945D1FA65BD}">
      <dsp:nvSpPr>
        <dsp:cNvPr id="0" name=""/>
        <dsp:cNvSpPr/>
      </dsp:nvSpPr>
      <dsp:spPr>
        <a:xfrm rot="5400000">
          <a:off x="-140352" y="3370734"/>
          <a:ext cx="935682" cy="65497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 sz="1800" kern="1200" dirty="0" err="1" smtClean="0"/>
            <a:t>Quan</a:t>
          </a:r>
          <a:endParaRPr lang="es-ES" sz="1800" kern="1200" dirty="0"/>
        </a:p>
      </dsp:txBody>
      <dsp:txXfrm rot="-5400000">
        <a:off x="1" y="3557871"/>
        <a:ext cx="654977" cy="280705"/>
      </dsp:txXfrm>
    </dsp:sp>
    <dsp:sp modelId="{F88697BE-5DF9-4A8E-9280-B13227AB8C6E}">
      <dsp:nvSpPr>
        <dsp:cNvPr id="0" name=""/>
        <dsp:cNvSpPr/>
      </dsp:nvSpPr>
      <dsp:spPr>
        <a:xfrm rot="5400000">
          <a:off x="3948109" y="-86083"/>
          <a:ext cx="1290373" cy="787663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ca-ES" sz="1400" kern="1200" noProof="0" dirty="0" smtClean="0"/>
            <a:t>Acords marc ja formalitzats</a:t>
          </a:r>
          <a:endParaRPr lang="ca-ES" sz="1400" kern="1200" noProof="0" dirty="0"/>
        </a:p>
        <a:p>
          <a:pPr marL="114300" lvl="1" indent="-114300" algn="l" defTabSz="622300">
            <a:lnSpc>
              <a:spcPct val="90000"/>
            </a:lnSpc>
            <a:spcBef>
              <a:spcPct val="0"/>
            </a:spcBef>
            <a:spcAft>
              <a:spcPct val="15000"/>
            </a:spcAft>
            <a:buChar char="••"/>
          </a:pPr>
          <a:r>
            <a:rPr lang="ca-ES" sz="1400" kern="1200" noProof="0" dirty="0" smtClean="0"/>
            <a:t>Acords marc en tràmit</a:t>
          </a:r>
          <a:endParaRPr lang="ca-ES" sz="1400" kern="1200" noProof="0" dirty="0"/>
        </a:p>
        <a:p>
          <a:pPr marL="228600" lvl="2" indent="-114300" algn="l" defTabSz="622300">
            <a:lnSpc>
              <a:spcPct val="90000"/>
            </a:lnSpc>
            <a:spcBef>
              <a:spcPct val="0"/>
            </a:spcBef>
            <a:spcAft>
              <a:spcPct val="15000"/>
            </a:spcAft>
            <a:buChar char="••"/>
          </a:pPr>
          <a:r>
            <a:rPr lang="ca-ES" sz="1400" kern="1200" noProof="0" dirty="0" smtClean="0"/>
            <a:t>Definides condicions tècniques a finals de maig</a:t>
          </a:r>
          <a:endParaRPr lang="ca-ES" sz="1400" kern="1200" noProof="0" dirty="0"/>
        </a:p>
        <a:p>
          <a:pPr marL="228600" lvl="2" indent="-114300" algn="l" defTabSz="622300">
            <a:lnSpc>
              <a:spcPct val="90000"/>
            </a:lnSpc>
            <a:spcBef>
              <a:spcPct val="0"/>
            </a:spcBef>
            <a:spcAft>
              <a:spcPct val="15000"/>
            </a:spcAft>
            <a:buChar char="••"/>
          </a:pPr>
          <a:r>
            <a:rPr lang="ca-ES" sz="1400" kern="1200" noProof="0" dirty="0" smtClean="0"/>
            <a:t>A licitació finals juliol</a:t>
          </a:r>
          <a:endParaRPr lang="ca-ES" sz="1400" kern="1200" noProof="0" dirty="0"/>
        </a:p>
        <a:p>
          <a:pPr marL="228600" lvl="2" indent="-114300" algn="l" defTabSz="622300">
            <a:lnSpc>
              <a:spcPct val="90000"/>
            </a:lnSpc>
            <a:spcBef>
              <a:spcPct val="0"/>
            </a:spcBef>
            <a:spcAft>
              <a:spcPct val="15000"/>
            </a:spcAft>
            <a:buChar char="••"/>
          </a:pPr>
          <a:r>
            <a:rPr lang="ca-ES" sz="1400" kern="1200" noProof="0" dirty="0" smtClean="0"/>
            <a:t>Adjudicat a final exercici</a:t>
          </a:r>
          <a:endParaRPr lang="ca-ES" sz="1400" kern="1200" noProof="0" dirty="0"/>
        </a:p>
      </dsp:txBody>
      <dsp:txXfrm rot="-5400000">
        <a:off x="654977" y="3270040"/>
        <a:ext cx="7813647" cy="11643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552C8D-879D-4F43-986C-336CA2AE4F1E}">
      <dsp:nvSpPr>
        <dsp:cNvPr id="0" name=""/>
        <dsp:cNvSpPr/>
      </dsp:nvSpPr>
      <dsp:spPr>
        <a:xfrm rot="5400000">
          <a:off x="-153021" y="244497"/>
          <a:ext cx="1020146" cy="71410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ES" sz="2000" kern="1200" dirty="0" err="1" smtClean="0"/>
            <a:t>Qui</a:t>
          </a:r>
          <a:endParaRPr lang="es-ES" sz="2000" kern="1200" dirty="0"/>
        </a:p>
      </dsp:txBody>
      <dsp:txXfrm rot="-5400000">
        <a:off x="1" y="448526"/>
        <a:ext cx="714102" cy="306044"/>
      </dsp:txXfrm>
    </dsp:sp>
    <dsp:sp modelId="{52FB5CD9-E386-40F0-945A-11386BF0AF43}">
      <dsp:nvSpPr>
        <dsp:cNvPr id="0" name=""/>
        <dsp:cNvSpPr/>
      </dsp:nvSpPr>
      <dsp:spPr>
        <a:xfrm rot="5400000">
          <a:off x="4138668" y="-3239850"/>
          <a:ext cx="1014973" cy="769587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ca-ES" sz="2000" kern="1200" noProof="0" dirty="0" smtClean="0"/>
            <a:t>Promotors d’unitats descentralitzades davant oficina de contractació </a:t>
          </a:r>
          <a:endParaRPr lang="ca-ES" sz="2000" kern="1200" noProof="0" dirty="0"/>
        </a:p>
      </dsp:txBody>
      <dsp:txXfrm rot="-5400000">
        <a:off x="798219" y="150146"/>
        <a:ext cx="7646326" cy="915879"/>
      </dsp:txXfrm>
    </dsp:sp>
    <dsp:sp modelId="{7311CF36-30C4-43DF-B39C-0BF6EF2A1A97}">
      <dsp:nvSpPr>
        <dsp:cNvPr id="0" name=""/>
        <dsp:cNvSpPr/>
      </dsp:nvSpPr>
      <dsp:spPr>
        <a:xfrm rot="5400000">
          <a:off x="-153021" y="1199539"/>
          <a:ext cx="1020146" cy="71410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ES" sz="2000" kern="1200" dirty="0" err="1" smtClean="0"/>
            <a:t>Què</a:t>
          </a:r>
          <a:endParaRPr lang="es-ES" sz="2000" kern="1200" dirty="0"/>
        </a:p>
      </dsp:txBody>
      <dsp:txXfrm rot="-5400000">
        <a:off x="1" y="1403568"/>
        <a:ext cx="714102" cy="306044"/>
      </dsp:txXfrm>
    </dsp:sp>
    <dsp:sp modelId="{5A0A1D9A-2611-4940-A864-9AB9E0268DFF}">
      <dsp:nvSpPr>
        <dsp:cNvPr id="0" name=""/>
        <dsp:cNvSpPr/>
      </dsp:nvSpPr>
      <dsp:spPr>
        <a:xfrm rot="5400000">
          <a:off x="4197942" y="-2412895"/>
          <a:ext cx="876101" cy="7741214"/>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ca-ES" sz="1600" kern="1200" noProof="0" dirty="0" smtClean="0"/>
            <a:t>Despeses en subministraments i serveis una vegada acumulats més de 15.000 euros per proveïdor (Obres 40.000) IVA EXCLÒS</a:t>
          </a:r>
          <a:endParaRPr lang="ca-ES" sz="1600" kern="1200" noProof="0" dirty="0"/>
        </a:p>
        <a:p>
          <a:pPr marL="171450" lvl="1" indent="-171450" algn="l" defTabSz="711200">
            <a:lnSpc>
              <a:spcPct val="90000"/>
            </a:lnSpc>
            <a:spcBef>
              <a:spcPct val="0"/>
            </a:spcBef>
            <a:spcAft>
              <a:spcPct val="15000"/>
            </a:spcAft>
            <a:buChar char="••"/>
          </a:pPr>
          <a:r>
            <a:rPr lang="ca-ES" sz="1600" kern="1200" noProof="0" dirty="0" smtClean="0"/>
            <a:t>Expedients &lt;35.000 € (serveis i subministraments) i 80.000 € (Obres)</a:t>
          </a:r>
          <a:endParaRPr lang="ca-ES" sz="1600" kern="1200" noProof="0" dirty="0"/>
        </a:p>
      </dsp:txBody>
      <dsp:txXfrm rot="-5400000">
        <a:off x="765386" y="1062429"/>
        <a:ext cx="7698446" cy="790565"/>
      </dsp:txXfrm>
    </dsp:sp>
    <dsp:sp modelId="{1CC39AA9-BD5A-4B1F-8055-81EC5DBA8989}">
      <dsp:nvSpPr>
        <dsp:cNvPr id="0" name=""/>
        <dsp:cNvSpPr/>
      </dsp:nvSpPr>
      <dsp:spPr>
        <a:xfrm rot="5400000">
          <a:off x="-153021" y="2240665"/>
          <a:ext cx="1020146" cy="71410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ES" sz="2000" kern="1200" dirty="0" err="1" smtClean="0"/>
            <a:t>Com</a:t>
          </a:r>
          <a:endParaRPr lang="es-ES" sz="2000" kern="1200" dirty="0"/>
        </a:p>
      </dsp:txBody>
      <dsp:txXfrm rot="-5400000">
        <a:off x="1" y="2444694"/>
        <a:ext cx="714102" cy="306044"/>
      </dsp:txXfrm>
    </dsp:sp>
    <dsp:sp modelId="{A83824A8-0E26-43A7-BE4C-84286C6DC433}">
      <dsp:nvSpPr>
        <dsp:cNvPr id="0" name=""/>
        <dsp:cNvSpPr/>
      </dsp:nvSpPr>
      <dsp:spPr>
        <a:xfrm rot="5400000">
          <a:off x="3998505" y="-1313496"/>
          <a:ext cx="1248707" cy="781751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ca-ES" sz="2000" kern="1200" noProof="0" dirty="0" smtClean="0"/>
            <a:t>Promotors d’unitats descentralitzades i d’àrees </a:t>
          </a:r>
          <a:r>
            <a:rPr lang="ca-ES" sz="2000" kern="1200" noProof="0" dirty="0" err="1" smtClean="0"/>
            <a:t>trasnsversals</a:t>
          </a:r>
          <a:r>
            <a:rPr lang="ca-ES" sz="2000" kern="1200" noProof="0" dirty="0" smtClean="0"/>
            <a:t> mitjançant models </a:t>
          </a:r>
          <a:r>
            <a:rPr lang="ca-ES" sz="2000" kern="1200" noProof="0" dirty="0" err="1" smtClean="0"/>
            <a:t>estandaritzats</a:t>
          </a:r>
          <a:endParaRPr lang="ca-ES" sz="2000" kern="1200" noProof="0" dirty="0"/>
        </a:p>
        <a:p>
          <a:pPr marL="228600" lvl="1" indent="-228600" algn="l" defTabSz="889000">
            <a:lnSpc>
              <a:spcPct val="90000"/>
            </a:lnSpc>
            <a:spcBef>
              <a:spcPct val="0"/>
            </a:spcBef>
            <a:spcAft>
              <a:spcPct val="15000"/>
            </a:spcAft>
            <a:buChar char="••"/>
          </a:pPr>
          <a:r>
            <a:rPr lang="ca-ES" sz="2000" kern="1200" noProof="0" dirty="0" err="1" smtClean="0"/>
            <a:t>Tramitador</a:t>
          </a:r>
          <a:r>
            <a:rPr lang="ca-ES" sz="2000" kern="1200" noProof="0" dirty="0" smtClean="0"/>
            <a:t> Oficina de Contractació mitjançant models </a:t>
          </a:r>
          <a:r>
            <a:rPr lang="ca-ES" sz="2000" kern="1200" noProof="0" dirty="0" err="1" smtClean="0"/>
            <a:t>estandaritzats</a:t>
          </a:r>
          <a:endParaRPr lang="ca-ES" sz="2000" kern="1200" noProof="0" dirty="0"/>
        </a:p>
      </dsp:txBody>
      <dsp:txXfrm rot="-5400000">
        <a:off x="714103" y="2031863"/>
        <a:ext cx="7756556" cy="1126793"/>
      </dsp:txXfrm>
    </dsp:sp>
    <dsp:sp modelId="{50B18EA2-BB16-40AE-B9AE-2945D1FA65BD}">
      <dsp:nvSpPr>
        <dsp:cNvPr id="0" name=""/>
        <dsp:cNvSpPr/>
      </dsp:nvSpPr>
      <dsp:spPr>
        <a:xfrm rot="5400000">
          <a:off x="-153021" y="3434089"/>
          <a:ext cx="1020146" cy="71410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ES" sz="2000" kern="1200" dirty="0" err="1" smtClean="0"/>
            <a:t>Quan</a:t>
          </a:r>
          <a:endParaRPr lang="es-ES" sz="2000" kern="1200" dirty="0"/>
        </a:p>
      </dsp:txBody>
      <dsp:txXfrm rot="-5400000">
        <a:off x="1" y="3638118"/>
        <a:ext cx="714102" cy="306044"/>
      </dsp:txXfrm>
    </dsp:sp>
    <dsp:sp modelId="{F88697BE-5DF9-4A8E-9280-B13227AB8C6E}">
      <dsp:nvSpPr>
        <dsp:cNvPr id="0" name=""/>
        <dsp:cNvSpPr/>
      </dsp:nvSpPr>
      <dsp:spPr>
        <a:xfrm rot="5400000">
          <a:off x="4091633" y="-66209"/>
          <a:ext cx="1062450" cy="781751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ca-ES" sz="2000" kern="1200" noProof="0" dirty="0" smtClean="0"/>
            <a:t>A partir de l’1 de juny</a:t>
          </a:r>
          <a:endParaRPr lang="ca-ES" sz="2000" kern="1200" noProof="0" dirty="0"/>
        </a:p>
        <a:p>
          <a:pPr marL="228600" lvl="1" indent="-228600" algn="l" defTabSz="889000">
            <a:lnSpc>
              <a:spcPct val="90000"/>
            </a:lnSpc>
            <a:spcBef>
              <a:spcPct val="0"/>
            </a:spcBef>
            <a:spcAft>
              <a:spcPct val="15000"/>
            </a:spcAft>
            <a:buChar char="••"/>
          </a:pPr>
          <a:r>
            <a:rPr lang="ca-ES" sz="2000" kern="1200" noProof="0" dirty="0" smtClean="0"/>
            <a:t>Condicionat a que l’oficina de contractació disposi de 2 persones dins la primera quinzena de maig.</a:t>
          </a:r>
          <a:endParaRPr lang="ca-ES" sz="2000" kern="1200" noProof="0" dirty="0"/>
        </a:p>
      </dsp:txBody>
      <dsp:txXfrm rot="-5400000">
        <a:off x="714102" y="3363187"/>
        <a:ext cx="7765648" cy="9587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54C9EB-262F-4CD5-B4FD-2F816AAE2F5D}">
      <dsp:nvSpPr>
        <dsp:cNvPr id="0" name=""/>
        <dsp:cNvSpPr/>
      </dsp:nvSpPr>
      <dsp:spPr>
        <a:xfrm>
          <a:off x="0" y="1334143"/>
          <a:ext cx="1929196" cy="96459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ca-ES" sz="500" kern="1200" dirty="0" smtClean="0"/>
            <a:t>ACORD MARC</a:t>
          </a:r>
        </a:p>
        <a:p>
          <a:pPr lvl="0" algn="ctr" defTabSz="222250">
            <a:lnSpc>
              <a:spcPct val="90000"/>
            </a:lnSpc>
            <a:spcBef>
              <a:spcPct val="0"/>
            </a:spcBef>
            <a:spcAft>
              <a:spcPct val="35000"/>
            </a:spcAft>
          </a:pPr>
          <a:endParaRPr lang="ca-ES" sz="500" kern="1200" dirty="0"/>
        </a:p>
      </dsp:txBody>
      <dsp:txXfrm>
        <a:off x="28252" y="1362395"/>
        <a:ext cx="1872692" cy="908094"/>
      </dsp:txXfrm>
    </dsp:sp>
    <dsp:sp modelId="{75380A9E-F184-40E1-B651-5EC337C50802}">
      <dsp:nvSpPr>
        <dsp:cNvPr id="0" name=""/>
        <dsp:cNvSpPr/>
      </dsp:nvSpPr>
      <dsp:spPr>
        <a:xfrm rot="16489016">
          <a:off x="1404817" y="1229025"/>
          <a:ext cx="1144896" cy="33980"/>
        </a:xfrm>
        <a:custGeom>
          <a:avLst/>
          <a:gdLst/>
          <a:ahLst/>
          <a:cxnLst/>
          <a:rect l="0" t="0" r="0" b="0"/>
          <a:pathLst>
            <a:path>
              <a:moveTo>
                <a:pt x="0" y="16990"/>
              </a:moveTo>
              <a:lnTo>
                <a:pt x="1144896" y="1699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ca-ES" sz="400" kern="1200"/>
        </a:p>
      </dsp:txBody>
      <dsp:txXfrm>
        <a:off x="1948644" y="1217393"/>
        <a:ext cx="57244" cy="57244"/>
      </dsp:txXfrm>
    </dsp:sp>
    <dsp:sp modelId="{D70AF175-3F15-4F16-B448-165673006FC9}">
      <dsp:nvSpPr>
        <dsp:cNvPr id="0" name=""/>
        <dsp:cNvSpPr/>
      </dsp:nvSpPr>
      <dsp:spPr>
        <a:xfrm>
          <a:off x="2025336" y="289908"/>
          <a:ext cx="789581" cy="77136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ca-ES" sz="500" kern="1200" dirty="0" smtClean="0"/>
            <a:t>SI</a:t>
          </a:r>
          <a:endParaRPr lang="ca-ES" sz="500" kern="1200" dirty="0"/>
        </a:p>
      </dsp:txBody>
      <dsp:txXfrm>
        <a:off x="2047928" y="312500"/>
        <a:ext cx="744397" cy="726176"/>
      </dsp:txXfrm>
    </dsp:sp>
    <dsp:sp modelId="{2BFCBCF0-2BCF-4496-A64D-6CD64A83F687}">
      <dsp:nvSpPr>
        <dsp:cNvPr id="0" name=""/>
        <dsp:cNvSpPr/>
      </dsp:nvSpPr>
      <dsp:spPr>
        <a:xfrm rot="21558878">
          <a:off x="2814677" y="618375"/>
          <a:ext cx="6725486" cy="33980"/>
        </a:xfrm>
        <a:custGeom>
          <a:avLst/>
          <a:gdLst/>
          <a:ahLst/>
          <a:cxnLst/>
          <a:rect l="0" t="0" r="0" b="0"/>
          <a:pathLst>
            <a:path>
              <a:moveTo>
                <a:pt x="0" y="16990"/>
              </a:moveTo>
              <a:lnTo>
                <a:pt x="6725486" y="1699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ca-ES" sz="400" kern="1200"/>
        </a:p>
      </dsp:txBody>
      <dsp:txXfrm>
        <a:off x="6009283" y="467228"/>
        <a:ext cx="336274" cy="336274"/>
      </dsp:txXfrm>
    </dsp:sp>
    <dsp:sp modelId="{5E824BBD-EADB-4285-AB27-90A7F16D851F}">
      <dsp:nvSpPr>
        <dsp:cNvPr id="0" name=""/>
        <dsp:cNvSpPr/>
      </dsp:nvSpPr>
      <dsp:spPr>
        <a:xfrm>
          <a:off x="9539923" y="112842"/>
          <a:ext cx="2124431" cy="96459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a-ES" sz="1200" kern="1200" dirty="0" smtClean="0"/>
            <a:t>COMANDA *</a:t>
          </a:r>
          <a:endParaRPr lang="ca-ES" sz="1200" kern="1200" dirty="0"/>
        </a:p>
      </dsp:txBody>
      <dsp:txXfrm>
        <a:off x="9568175" y="141094"/>
        <a:ext cx="2067927" cy="908094"/>
      </dsp:txXfrm>
    </dsp:sp>
    <dsp:sp modelId="{7E73A24A-2770-415C-AB49-7F8051401390}">
      <dsp:nvSpPr>
        <dsp:cNvPr id="0" name=""/>
        <dsp:cNvSpPr/>
      </dsp:nvSpPr>
      <dsp:spPr>
        <a:xfrm rot="4937636">
          <a:off x="1388306" y="2418460"/>
          <a:ext cx="1249299" cy="33980"/>
        </a:xfrm>
        <a:custGeom>
          <a:avLst/>
          <a:gdLst/>
          <a:ahLst/>
          <a:cxnLst/>
          <a:rect l="0" t="0" r="0" b="0"/>
          <a:pathLst>
            <a:path>
              <a:moveTo>
                <a:pt x="0" y="16990"/>
              </a:moveTo>
              <a:lnTo>
                <a:pt x="1249299" y="1699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ca-ES" sz="400" kern="1200"/>
        </a:p>
      </dsp:txBody>
      <dsp:txXfrm>
        <a:off x="1981724" y="2404218"/>
        <a:ext cx="62464" cy="62464"/>
      </dsp:txXfrm>
    </dsp:sp>
    <dsp:sp modelId="{CC341F64-8121-49B1-BC9F-1F120A0C2FF6}">
      <dsp:nvSpPr>
        <dsp:cNvPr id="0" name=""/>
        <dsp:cNvSpPr/>
      </dsp:nvSpPr>
      <dsp:spPr>
        <a:xfrm>
          <a:off x="2096716" y="2740420"/>
          <a:ext cx="788790" cy="62807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ca-ES" sz="500" kern="1200" dirty="0" smtClean="0"/>
            <a:t>NO</a:t>
          </a:r>
          <a:endParaRPr lang="ca-ES" sz="500" kern="1200" dirty="0"/>
        </a:p>
      </dsp:txBody>
      <dsp:txXfrm>
        <a:off x="2115112" y="2758816"/>
        <a:ext cx="751998" cy="591286"/>
      </dsp:txXfrm>
    </dsp:sp>
    <dsp:sp modelId="{92F118E5-2039-4006-874C-F09EF1F8FFBE}">
      <dsp:nvSpPr>
        <dsp:cNvPr id="0" name=""/>
        <dsp:cNvSpPr/>
      </dsp:nvSpPr>
      <dsp:spPr>
        <a:xfrm rot="17557032">
          <a:off x="2439982" y="2369216"/>
          <a:ext cx="1447853" cy="33980"/>
        </a:xfrm>
        <a:custGeom>
          <a:avLst/>
          <a:gdLst/>
          <a:ahLst/>
          <a:cxnLst/>
          <a:rect l="0" t="0" r="0" b="0"/>
          <a:pathLst>
            <a:path>
              <a:moveTo>
                <a:pt x="0" y="16990"/>
              </a:moveTo>
              <a:lnTo>
                <a:pt x="1447853" y="1699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ca-ES" sz="400" kern="1200"/>
        </a:p>
      </dsp:txBody>
      <dsp:txXfrm>
        <a:off x="3127713" y="2350010"/>
        <a:ext cx="72392" cy="72392"/>
      </dsp:txXfrm>
    </dsp:sp>
    <dsp:sp modelId="{DD513E8E-7316-4DA5-8E4B-5E0D596D51FB}">
      <dsp:nvSpPr>
        <dsp:cNvPr id="0" name=""/>
        <dsp:cNvSpPr/>
      </dsp:nvSpPr>
      <dsp:spPr>
        <a:xfrm>
          <a:off x="3442311" y="1235654"/>
          <a:ext cx="1929196" cy="96459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a-ES" sz="1200" kern="1200" dirty="0" smtClean="0"/>
            <a:t>&lt; 3.000€ + IVA</a:t>
          </a:r>
          <a:endParaRPr lang="ca-ES" sz="1200" kern="1200" dirty="0"/>
        </a:p>
      </dsp:txBody>
      <dsp:txXfrm>
        <a:off x="3470563" y="1263906"/>
        <a:ext cx="1872692" cy="908094"/>
      </dsp:txXfrm>
    </dsp:sp>
    <dsp:sp modelId="{D01CD167-9642-4B9F-A94E-D519F1529336}">
      <dsp:nvSpPr>
        <dsp:cNvPr id="0" name=""/>
        <dsp:cNvSpPr/>
      </dsp:nvSpPr>
      <dsp:spPr>
        <a:xfrm rot="1946">
          <a:off x="5371508" y="1702067"/>
          <a:ext cx="3903062" cy="33980"/>
        </a:xfrm>
        <a:custGeom>
          <a:avLst/>
          <a:gdLst/>
          <a:ahLst/>
          <a:cxnLst/>
          <a:rect l="0" t="0" r="0" b="0"/>
          <a:pathLst>
            <a:path>
              <a:moveTo>
                <a:pt x="0" y="16990"/>
              </a:moveTo>
              <a:lnTo>
                <a:pt x="3903062" y="1699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ca-ES" sz="400" kern="1200"/>
        </a:p>
      </dsp:txBody>
      <dsp:txXfrm>
        <a:off x="7225462" y="1621481"/>
        <a:ext cx="195153" cy="195153"/>
      </dsp:txXfrm>
    </dsp:sp>
    <dsp:sp modelId="{CD0674EF-71A2-4D98-9061-A967336B3C9F}">
      <dsp:nvSpPr>
        <dsp:cNvPr id="0" name=""/>
        <dsp:cNvSpPr/>
      </dsp:nvSpPr>
      <dsp:spPr>
        <a:xfrm>
          <a:off x="9274570" y="1237863"/>
          <a:ext cx="2663429" cy="96459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ca-ES" sz="500" kern="1200" dirty="0" smtClean="0"/>
            <a:t>COMANDA + HIPERTEXT</a:t>
          </a:r>
        </a:p>
        <a:p>
          <a:pPr lvl="0" algn="ctr" defTabSz="222250">
            <a:lnSpc>
              <a:spcPct val="90000"/>
            </a:lnSpc>
            <a:spcBef>
              <a:spcPct val="0"/>
            </a:spcBef>
            <a:spcAft>
              <a:spcPct val="35000"/>
            </a:spcAft>
          </a:pPr>
          <a:r>
            <a:rPr lang="ca-ES" sz="500" kern="1200" dirty="0" smtClean="0"/>
            <a:t> JUSTIFICACIÓ BREU DE LA DESPESA A FASE  D **</a:t>
          </a:r>
        </a:p>
        <a:p>
          <a:pPr lvl="0" algn="ctr" defTabSz="222250">
            <a:lnSpc>
              <a:spcPct val="90000"/>
            </a:lnSpc>
            <a:spcBef>
              <a:spcPct val="0"/>
            </a:spcBef>
            <a:spcAft>
              <a:spcPct val="35000"/>
            </a:spcAft>
          </a:pPr>
          <a:r>
            <a:rPr lang="ca-ES" sz="500" kern="1200" dirty="0" smtClean="0"/>
            <a:t>(Procediment transitori)</a:t>
          </a:r>
          <a:endParaRPr lang="ca-ES" sz="500" kern="1200" dirty="0"/>
        </a:p>
      </dsp:txBody>
      <dsp:txXfrm>
        <a:off x="9302822" y="1266115"/>
        <a:ext cx="2606925" cy="908094"/>
      </dsp:txXfrm>
    </dsp:sp>
    <dsp:sp modelId="{25B20248-D4A2-48A1-A160-F440E6892B8A}">
      <dsp:nvSpPr>
        <dsp:cNvPr id="0" name=""/>
        <dsp:cNvSpPr/>
      </dsp:nvSpPr>
      <dsp:spPr>
        <a:xfrm rot="19848411">
          <a:off x="2844898" y="2881531"/>
          <a:ext cx="639411" cy="33980"/>
        </a:xfrm>
        <a:custGeom>
          <a:avLst/>
          <a:gdLst/>
          <a:ahLst/>
          <a:cxnLst/>
          <a:rect l="0" t="0" r="0" b="0"/>
          <a:pathLst>
            <a:path>
              <a:moveTo>
                <a:pt x="0" y="16990"/>
              </a:moveTo>
              <a:lnTo>
                <a:pt x="639411" y="1699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ca-ES" sz="400" kern="1200"/>
        </a:p>
      </dsp:txBody>
      <dsp:txXfrm>
        <a:off x="3148618" y="2882536"/>
        <a:ext cx="31970" cy="31970"/>
      </dsp:txXfrm>
    </dsp:sp>
    <dsp:sp modelId="{ECD20ABA-1D9B-4C8D-A8BD-BA95C5A5D576}">
      <dsp:nvSpPr>
        <dsp:cNvPr id="0" name=""/>
        <dsp:cNvSpPr/>
      </dsp:nvSpPr>
      <dsp:spPr>
        <a:xfrm>
          <a:off x="3443700" y="2260284"/>
          <a:ext cx="1929196" cy="96459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a-ES" sz="1200" kern="1200" dirty="0" smtClean="0"/>
            <a:t>&gt; 3.000€ + IVA</a:t>
          </a:r>
        </a:p>
        <a:p>
          <a:pPr lvl="0" algn="ctr" defTabSz="533400">
            <a:lnSpc>
              <a:spcPct val="90000"/>
            </a:lnSpc>
            <a:spcBef>
              <a:spcPct val="0"/>
            </a:spcBef>
            <a:spcAft>
              <a:spcPct val="35000"/>
            </a:spcAft>
          </a:pPr>
          <a:r>
            <a:rPr lang="ca-ES" sz="1200" kern="1200" dirty="0" smtClean="0"/>
            <a:t>&lt; 15.000€ + IVA</a:t>
          </a:r>
          <a:endParaRPr lang="ca-ES" sz="1200" kern="1200" dirty="0"/>
        </a:p>
      </dsp:txBody>
      <dsp:txXfrm>
        <a:off x="3471952" y="2288536"/>
        <a:ext cx="1872692" cy="908094"/>
      </dsp:txXfrm>
    </dsp:sp>
    <dsp:sp modelId="{A2563F27-A0DF-4903-A1DB-AA848289EE6A}">
      <dsp:nvSpPr>
        <dsp:cNvPr id="0" name=""/>
        <dsp:cNvSpPr/>
      </dsp:nvSpPr>
      <dsp:spPr>
        <a:xfrm rot="58977">
          <a:off x="5372848" y="2731293"/>
          <a:ext cx="664628" cy="33980"/>
        </a:xfrm>
        <a:custGeom>
          <a:avLst/>
          <a:gdLst/>
          <a:ahLst/>
          <a:cxnLst/>
          <a:rect l="0" t="0" r="0" b="0"/>
          <a:pathLst>
            <a:path>
              <a:moveTo>
                <a:pt x="0" y="16990"/>
              </a:moveTo>
              <a:lnTo>
                <a:pt x="664628" y="1699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ca-ES" sz="400" kern="1200"/>
        </a:p>
      </dsp:txBody>
      <dsp:txXfrm>
        <a:off x="5688547" y="2731668"/>
        <a:ext cx="33231" cy="33231"/>
      </dsp:txXfrm>
    </dsp:sp>
    <dsp:sp modelId="{FE7A177D-301F-49DF-9454-389489E92897}">
      <dsp:nvSpPr>
        <dsp:cNvPr id="0" name=""/>
        <dsp:cNvSpPr/>
      </dsp:nvSpPr>
      <dsp:spPr>
        <a:xfrm>
          <a:off x="6037428" y="2002418"/>
          <a:ext cx="1659475" cy="150313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ca-ES" sz="500" kern="1200" dirty="0" smtClean="0"/>
            <a:t>SOL·LICITUD DE PRESSUPOSTOS </a:t>
          </a:r>
        </a:p>
        <a:p>
          <a:pPr lvl="0" algn="ctr" defTabSz="222250">
            <a:lnSpc>
              <a:spcPct val="90000"/>
            </a:lnSpc>
            <a:spcBef>
              <a:spcPct val="0"/>
            </a:spcBef>
            <a:spcAft>
              <a:spcPct val="35000"/>
            </a:spcAft>
          </a:pPr>
          <a:r>
            <a:rPr lang="ca-ES" sz="500" kern="1200" dirty="0" smtClean="0"/>
            <a:t>+</a:t>
          </a:r>
        </a:p>
        <a:p>
          <a:pPr lvl="0" algn="ctr" defTabSz="222250">
            <a:lnSpc>
              <a:spcPct val="90000"/>
            </a:lnSpc>
            <a:spcBef>
              <a:spcPct val="0"/>
            </a:spcBef>
            <a:spcAft>
              <a:spcPct val="35000"/>
            </a:spcAft>
          </a:pPr>
          <a:r>
            <a:rPr lang="ca-ES" sz="500" kern="1200" dirty="0" smtClean="0"/>
            <a:t>CONSULTA SAP CONTROL CONTRACTACIÓ</a:t>
          </a:r>
        </a:p>
      </dsp:txBody>
      <dsp:txXfrm>
        <a:off x="6081453" y="2046443"/>
        <a:ext cx="1571425" cy="1415083"/>
      </dsp:txXfrm>
    </dsp:sp>
    <dsp:sp modelId="{856CC3A7-C576-49A3-B602-60EAE0C971CB}">
      <dsp:nvSpPr>
        <dsp:cNvPr id="0" name=""/>
        <dsp:cNvSpPr/>
      </dsp:nvSpPr>
      <dsp:spPr>
        <a:xfrm rot="58375">
          <a:off x="7696780" y="2751521"/>
          <a:ext cx="1711085" cy="33980"/>
        </a:xfrm>
        <a:custGeom>
          <a:avLst/>
          <a:gdLst/>
          <a:ahLst/>
          <a:cxnLst/>
          <a:rect l="0" t="0" r="0" b="0"/>
          <a:pathLst>
            <a:path>
              <a:moveTo>
                <a:pt x="0" y="16990"/>
              </a:moveTo>
              <a:lnTo>
                <a:pt x="1711085" y="1699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ca-ES" sz="400" kern="1200"/>
        </a:p>
      </dsp:txBody>
      <dsp:txXfrm>
        <a:off x="8509546" y="2725734"/>
        <a:ext cx="85554" cy="85554"/>
      </dsp:txXfrm>
    </dsp:sp>
    <dsp:sp modelId="{6F91959D-7BBE-4DE8-82FC-BEF217CA1410}">
      <dsp:nvSpPr>
        <dsp:cNvPr id="0" name=""/>
        <dsp:cNvSpPr/>
      </dsp:nvSpPr>
      <dsp:spPr>
        <a:xfrm>
          <a:off x="9407742" y="2321859"/>
          <a:ext cx="2530257" cy="92235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ca-ES" sz="500" kern="1200" dirty="0" smtClean="0"/>
            <a:t>COMANDA + INFORME </a:t>
          </a:r>
          <a:r>
            <a:rPr lang="ca-ES" sz="500" kern="1200" smtClean="0"/>
            <a:t>JUSTIFICATIU ***</a:t>
          </a:r>
          <a:endParaRPr lang="ca-ES" sz="500" kern="1200" dirty="0"/>
        </a:p>
      </dsp:txBody>
      <dsp:txXfrm>
        <a:off x="9434757" y="2348874"/>
        <a:ext cx="2476227" cy="868328"/>
      </dsp:txXfrm>
    </dsp:sp>
    <dsp:sp modelId="{F1C115B4-FB67-45AB-8410-CAA1826B7208}">
      <dsp:nvSpPr>
        <dsp:cNvPr id="0" name=""/>
        <dsp:cNvSpPr/>
      </dsp:nvSpPr>
      <dsp:spPr>
        <a:xfrm rot="1834429">
          <a:off x="7551931" y="3267400"/>
          <a:ext cx="2085552" cy="33980"/>
        </a:xfrm>
        <a:custGeom>
          <a:avLst/>
          <a:gdLst/>
          <a:ahLst/>
          <a:cxnLst/>
          <a:rect l="0" t="0" r="0" b="0"/>
          <a:pathLst>
            <a:path>
              <a:moveTo>
                <a:pt x="0" y="16990"/>
              </a:moveTo>
              <a:lnTo>
                <a:pt x="2085552" y="1699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ca-ES" sz="400" kern="1200"/>
        </a:p>
      </dsp:txBody>
      <dsp:txXfrm>
        <a:off x="8542569" y="3232252"/>
        <a:ext cx="104277" cy="104277"/>
      </dsp:txXfrm>
    </dsp:sp>
    <dsp:sp modelId="{1C8EE557-6C57-4BD5-882D-1197BBDB9155}">
      <dsp:nvSpPr>
        <dsp:cNvPr id="0" name=""/>
        <dsp:cNvSpPr/>
      </dsp:nvSpPr>
      <dsp:spPr>
        <a:xfrm>
          <a:off x="9492511" y="3382917"/>
          <a:ext cx="2445488" cy="86375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ca-ES" sz="500" kern="1200" dirty="0" smtClean="0"/>
            <a:t>CONTRACTE SUPER SIMPLIFICAT</a:t>
          </a:r>
        </a:p>
        <a:p>
          <a:pPr lvl="0" algn="ctr" defTabSz="222250">
            <a:lnSpc>
              <a:spcPct val="90000"/>
            </a:lnSpc>
            <a:spcBef>
              <a:spcPct val="0"/>
            </a:spcBef>
            <a:spcAft>
              <a:spcPct val="35000"/>
            </a:spcAft>
          </a:pPr>
          <a:r>
            <a:rPr lang="ca-ES" sz="500" kern="1200" dirty="0" smtClean="0"/>
            <a:t>(A partir 1 de maig)</a:t>
          </a:r>
          <a:endParaRPr lang="ca-ES" sz="500" kern="1200" dirty="0"/>
        </a:p>
      </dsp:txBody>
      <dsp:txXfrm>
        <a:off x="9517810" y="3408216"/>
        <a:ext cx="2394890" cy="813161"/>
      </dsp:txXfrm>
    </dsp:sp>
    <dsp:sp modelId="{647F50C2-A0C8-427A-BD7A-DEBFA35FBF26}">
      <dsp:nvSpPr>
        <dsp:cNvPr id="0" name=""/>
        <dsp:cNvSpPr/>
      </dsp:nvSpPr>
      <dsp:spPr>
        <a:xfrm rot="3852756">
          <a:off x="2548743" y="3574185"/>
          <a:ext cx="1192152" cy="33980"/>
        </a:xfrm>
        <a:custGeom>
          <a:avLst/>
          <a:gdLst/>
          <a:ahLst/>
          <a:cxnLst/>
          <a:rect l="0" t="0" r="0" b="0"/>
          <a:pathLst>
            <a:path>
              <a:moveTo>
                <a:pt x="0" y="16990"/>
              </a:moveTo>
              <a:lnTo>
                <a:pt x="1192152" y="1699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ca-ES" sz="400" kern="1200"/>
        </a:p>
      </dsp:txBody>
      <dsp:txXfrm>
        <a:off x="3115016" y="3561371"/>
        <a:ext cx="59607" cy="59607"/>
      </dsp:txXfrm>
    </dsp:sp>
    <dsp:sp modelId="{51DC1B18-0D8D-4B7D-AE31-C90B28704D2C}">
      <dsp:nvSpPr>
        <dsp:cNvPr id="0" name=""/>
        <dsp:cNvSpPr/>
      </dsp:nvSpPr>
      <dsp:spPr>
        <a:xfrm>
          <a:off x="3404133" y="3645591"/>
          <a:ext cx="2009412" cy="96459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a-ES" sz="1200" kern="1200" dirty="0" smtClean="0"/>
            <a:t>&gt; 15.000€ + IVA</a:t>
          </a:r>
        </a:p>
        <a:p>
          <a:pPr lvl="0" algn="ctr" defTabSz="533400">
            <a:lnSpc>
              <a:spcPct val="90000"/>
            </a:lnSpc>
            <a:spcBef>
              <a:spcPct val="0"/>
            </a:spcBef>
            <a:spcAft>
              <a:spcPct val="35000"/>
            </a:spcAft>
          </a:pPr>
          <a:r>
            <a:rPr lang="ca-ES" sz="1200" kern="1200" dirty="0" smtClean="0"/>
            <a:t>&lt;35.000 +IVA </a:t>
          </a:r>
          <a:r>
            <a:rPr lang="ca-ES" sz="1200" kern="1200" dirty="0" err="1" smtClean="0"/>
            <a:t>sv</a:t>
          </a:r>
          <a:r>
            <a:rPr lang="ca-ES" sz="1200" kern="1200" dirty="0" smtClean="0"/>
            <a:t> i </a:t>
          </a:r>
          <a:r>
            <a:rPr lang="ca-ES" sz="1200" kern="1200" dirty="0" err="1" smtClean="0"/>
            <a:t>sb</a:t>
          </a:r>
          <a:endParaRPr lang="ca-ES" sz="1200" kern="1200" dirty="0" smtClean="0"/>
        </a:p>
        <a:p>
          <a:pPr lvl="0" algn="ctr" defTabSz="533400">
            <a:lnSpc>
              <a:spcPct val="90000"/>
            </a:lnSpc>
            <a:spcBef>
              <a:spcPct val="0"/>
            </a:spcBef>
            <a:spcAft>
              <a:spcPct val="35000"/>
            </a:spcAft>
          </a:pPr>
          <a:r>
            <a:rPr lang="ca-ES" sz="1200" kern="1200" dirty="0" smtClean="0"/>
            <a:t>&lt;80.000 + IVA obres</a:t>
          </a:r>
          <a:endParaRPr lang="ca-ES" sz="1200" kern="1200" dirty="0"/>
        </a:p>
      </dsp:txBody>
      <dsp:txXfrm>
        <a:off x="3432385" y="3673843"/>
        <a:ext cx="1952908" cy="908094"/>
      </dsp:txXfrm>
    </dsp:sp>
    <dsp:sp modelId="{8C932B5A-02F1-4C12-8E42-15E2AE3548C8}">
      <dsp:nvSpPr>
        <dsp:cNvPr id="0" name=""/>
        <dsp:cNvSpPr/>
      </dsp:nvSpPr>
      <dsp:spPr>
        <a:xfrm>
          <a:off x="8366933" y="2320975"/>
          <a:ext cx="786147" cy="6757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ca-ES" sz="500" kern="1200" dirty="0" smtClean="0"/>
            <a:t>CREDITOR AMB FACTURACIÓ </a:t>
          </a:r>
        </a:p>
        <a:p>
          <a:pPr lvl="0" algn="ctr" defTabSz="222250">
            <a:lnSpc>
              <a:spcPct val="90000"/>
            </a:lnSpc>
            <a:spcBef>
              <a:spcPct val="0"/>
            </a:spcBef>
            <a:spcAft>
              <a:spcPct val="35000"/>
            </a:spcAft>
          </a:pPr>
          <a:r>
            <a:rPr lang="ca-ES" sz="500" kern="1200" dirty="0" smtClean="0"/>
            <a:t>&lt; 15.000€ + IVA       </a:t>
          </a:r>
        </a:p>
        <a:p>
          <a:pPr lvl="0" algn="ctr" defTabSz="222250">
            <a:lnSpc>
              <a:spcPct val="90000"/>
            </a:lnSpc>
            <a:spcBef>
              <a:spcPct val="0"/>
            </a:spcBef>
            <a:spcAft>
              <a:spcPct val="35000"/>
            </a:spcAft>
          </a:pPr>
          <a:r>
            <a:rPr lang="ca-ES" sz="500" kern="1200" dirty="0" smtClean="0"/>
            <a:t>   per objecte</a:t>
          </a:r>
        </a:p>
        <a:p>
          <a:pPr lvl="0" algn="ctr" defTabSz="222250">
            <a:lnSpc>
              <a:spcPct val="90000"/>
            </a:lnSpc>
            <a:spcBef>
              <a:spcPct val="0"/>
            </a:spcBef>
            <a:spcAft>
              <a:spcPct val="35000"/>
            </a:spcAft>
          </a:pPr>
          <a:r>
            <a:rPr lang="ca-ES" sz="500" kern="1200" dirty="0" smtClean="0"/>
            <a:t> segons codi CPV  </a:t>
          </a:r>
        </a:p>
        <a:p>
          <a:pPr lvl="0" algn="ctr" defTabSz="222250">
            <a:lnSpc>
              <a:spcPct val="90000"/>
            </a:lnSpc>
            <a:spcBef>
              <a:spcPct val="0"/>
            </a:spcBef>
            <a:spcAft>
              <a:spcPct val="35000"/>
            </a:spcAft>
          </a:pPr>
          <a:r>
            <a:rPr lang="ca-ES" sz="500" kern="1200" dirty="0" smtClean="0"/>
            <a:t>categoria 5 dígits</a:t>
          </a:r>
        </a:p>
        <a:p>
          <a:pPr lvl="0" algn="ctr" defTabSz="222250">
            <a:lnSpc>
              <a:spcPct val="90000"/>
            </a:lnSpc>
            <a:spcBef>
              <a:spcPct val="0"/>
            </a:spcBef>
            <a:spcAft>
              <a:spcPct val="35000"/>
            </a:spcAft>
          </a:pPr>
          <a:r>
            <a:rPr lang="ca-ES" sz="500" kern="1200" dirty="0" smtClean="0"/>
            <a:t> </a:t>
          </a:r>
          <a:endParaRPr lang="ca-ES" sz="500" kern="1200" dirty="0"/>
        </a:p>
      </dsp:txBody>
      <dsp:txXfrm>
        <a:off x="8386724" y="2340766"/>
        <a:ext cx="746565" cy="636138"/>
      </dsp:txXfrm>
    </dsp:sp>
    <dsp:sp modelId="{3469D423-63C3-4956-BA5D-5E2E995A7129}">
      <dsp:nvSpPr>
        <dsp:cNvPr id="0" name=""/>
        <dsp:cNvSpPr/>
      </dsp:nvSpPr>
      <dsp:spPr>
        <a:xfrm>
          <a:off x="8361223" y="3027476"/>
          <a:ext cx="786147" cy="6485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ca-ES" sz="500" kern="1200" dirty="0" smtClean="0"/>
            <a:t>CREDITOR AMB FACTURACIÓ </a:t>
          </a:r>
        </a:p>
        <a:p>
          <a:pPr lvl="0" algn="ctr" defTabSz="222250">
            <a:lnSpc>
              <a:spcPct val="90000"/>
            </a:lnSpc>
            <a:spcBef>
              <a:spcPct val="0"/>
            </a:spcBef>
            <a:spcAft>
              <a:spcPct val="35000"/>
            </a:spcAft>
          </a:pPr>
          <a:r>
            <a:rPr lang="ca-ES" sz="500" kern="1200" dirty="0" smtClean="0"/>
            <a:t>&gt;15.000€ + IVA           </a:t>
          </a:r>
        </a:p>
        <a:p>
          <a:pPr lvl="0" algn="ctr" defTabSz="222250">
            <a:lnSpc>
              <a:spcPct val="90000"/>
            </a:lnSpc>
            <a:spcBef>
              <a:spcPct val="0"/>
            </a:spcBef>
            <a:spcAft>
              <a:spcPct val="35000"/>
            </a:spcAft>
          </a:pPr>
          <a:r>
            <a:rPr lang="ca-ES" sz="500" kern="1200" dirty="0" smtClean="0"/>
            <a:t>per objecte </a:t>
          </a:r>
        </a:p>
        <a:p>
          <a:pPr lvl="0" algn="ctr" defTabSz="222250">
            <a:lnSpc>
              <a:spcPct val="90000"/>
            </a:lnSpc>
            <a:spcBef>
              <a:spcPct val="0"/>
            </a:spcBef>
            <a:spcAft>
              <a:spcPct val="35000"/>
            </a:spcAft>
          </a:pPr>
          <a:r>
            <a:rPr lang="ca-ES" sz="500" kern="1200" dirty="0" smtClean="0"/>
            <a:t>segons codi CPV</a:t>
          </a:r>
        </a:p>
        <a:p>
          <a:pPr lvl="0" algn="ctr" defTabSz="222250">
            <a:lnSpc>
              <a:spcPct val="90000"/>
            </a:lnSpc>
            <a:spcBef>
              <a:spcPct val="0"/>
            </a:spcBef>
            <a:spcAft>
              <a:spcPct val="35000"/>
            </a:spcAft>
          </a:pPr>
          <a:r>
            <a:rPr lang="ca-ES" sz="500" kern="1200" dirty="0" smtClean="0"/>
            <a:t>categoria 5 dígits</a:t>
          </a:r>
        </a:p>
        <a:p>
          <a:pPr lvl="0" algn="ctr" defTabSz="222250">
            <a:lnSpc>
              <a:spcPct val="90000"/>
            </a:lnSpc>
            <a:spcBef>
              <a:spcPct val="0"/>
            </a:spcBef>
            <a:spcAft>
              <a:spcPct val="35000"/>
            </a:spcAft>
          </a:pPr>
          <a:r>
            <a:rPr lang="ca-ES" sz="500" kern="1200" dirty="0" smtClean="0"/>
            <a:t> </a:t>
          </a:r>
          <a:endParaRPr lang="ca-ES" sz="500" kern="1200" dirty="0"/>
        </a:p>
      </dsp:txBody>
      <dsp:txXfrm>
        <a:off x="8380218" y="3046471"/>
        <a:ext cx="748157" cy="61054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ol">
    <p:spTree>
      <p:nvGrpSpPr>
        <p:cNvPr id="1" name=""/>
        <p:cNvGrpSpPr/>
        <p:nvPr/>
      </p:nvGrpSpPr>
      <p:grpSpPr>
        <a:xfrm>
          <a:off x="0" y="0"/>
          <a:ext cx="0" cy="0"/>
          <a:chOff x="0" y="0"/>
          <a:chExt cx="0" cy="0"/>
        </a:xfrm>
      </p:grpSpPr>
      <p:sp>
        <p:nvSpPr>
          <p:cNvPr id="2" name="Títol 1"/>
          <p:cNvSpPr>
            <a:spLocks noGrp="1"/>
          </p:cNvSpPr>
          <p:nvPr>
            <p:ph type="ctrTitle"/>
          </p:nvPr>
        </p:nvSpPr>
        <p:spPr>
          <a:xfrm>
            <a:off x="1524000" y="1122363"/>
            <a:ext cx="9144000" cy="2387600"/>
          </a:xfrm>
        </p:spPr>
        <p:txBody>
          <a:bodyPr anchor="b"/>
          <a:lstStyle>
            <a:lvl1pPr algn="ctr">
              <a:defRPr sz="6000"/>
            </a:lvl1pPr>
          </a:lstStyle>
          <a:p>
            <a:r>
              <a:rPr lang="ca-ES" smtClean="0"/>
              <a:t>Feu clic aquí per editar l'estil</a:t>
            </a:r>
            <a:endParaRPr lang="ca-ES"/>
          </a:p>
        </p:txBody>
      </p:sp>
      <p:sp>
        <p:nvSpPr>
          <p:cNvPr id="3" name="Subtíto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a-ES" smtClean="0"/>
              <a:t>Feu clic aquí per editar l'estil de subtítols del patró</a:t>
            </a:r>
            <a:endParaRPr lang="ca-ES"/>
          </a:p>
        </p:txBody>
      </p:sp>
      <p:sp>
        <p:nvSpPr>
          <p:cNvPr id="4" name="Contenidor de data 3"/>
          <p:cNvSpPr>
            <a:spLocks noGrp="1"/>
          </p:cNvSpPr>
          <p:nvPr>
            <p:ph type="dt" sz="half" idx="10"/>
          </p:nvPr>
        </p:nvSpPr>
        <p:spPr/>
        <p:txBody>
          <a:bodyPr/>
          <a:lstStyle/>
          <a:p>
            <a:fld id="{F02085A4-AB5A-407D-B53D-70D8AC7AE9BF}" type="datetimeFigureOut">
              <a:rPr lang="ca-ES" smtClean="0"/>
              <a:t>11/05/2018</a:t>
            </a:fld>
            <a:endParaRPr lang="ca-ES"/>
          </a:p>
        </p:txBody>
      </p:sp>
      <p:sp>
        <p:nvSpPr>
          <p:cNvPr id="5" name="Contenidor de peu de pàgina 4"/>
          <p:cNvSpPr>
            <a:spLocks noGrp="1"/>
          </p:cNvSpPr>
          <p:nvPr>
            <p:ph type="ftr" sz="quarter" idx="11"/>
          </p:nvPr>
        </p:nvSpPr>
        <p:spPr/>
        <p:txBody>
          <a:bodyPr/>
          <a:lstStyle/>
          <a:p>
            <a:endParaRPr lang="ca-ES"/>
          </a:p>
        </p:txBody>
      </p:sp>
      <p:sp>
        <p:nvSpPr>
          <p:cNvPr id="6" name="Contenidor de número de diapositiva 5"/>
          <p:cNvSpPr>
            <a:spLocks noGrp="1"/>
          </p:cNvSpPr>
          <p:nvPr>
            <p:ph type="sldNum" sz="quarter" idx="12"/>
          </p:nvPr>
        </p:nvSpPr>
        <p:spPr/>
        <p:txBody>
          <a:bodyPr/>
          <a:lstStyle/>
          <a:p>
            <a:fld id="{17BFCBB9-D2AA-4CFC-9A94-6FCC1A298237}" type="slidenum">
              <a:rPr lang="ca-ES" smtClean="0"/>
              <a:t>‹#›</a:t>
            </a:fld>
            <a:endParaRPr lang="ca-ES"/>
          </a:p>
        </p:txBody>
      </p:sp>
    </p:spTree>
    <p:extLst>
      <p:ext uri="{BB962C8B-B14F-4D97-AF65-F5344CB8AC3E}">
        <p14:creationId xmlns:p14="http://schemas.microsoft.com/office/powerpoint/2010/main" val="1483340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ol i text vertical">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Contenidor de text vertical 2"/>
          <p:cNvSpPr>
            <a:spLocks noGrp="1"/>
          </p:cNvSpPr>
          <p:nvPr>
            <p:ph type="body" orient="vert" idx="1"/>
          </p:nvPr>
        </p:nvSpPr>
        <p:spPr/>
        <p:txBody>
          <a:bodyPr vert="eaVert"/>
          <a:lstStyle/>
          <a:p>
            <a:pPr lvl="0"/>
            <a:r>
              <a:rPr lang="ca-ES" smtClean="0"/>
              <a:t>Editeu els estils de text del patró</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data 3"/>
          <p:cNvSpPr>
            <a:spLocks noGrp="1"/>
          </p:cNvSpPr>
          <p:nvPr>
            <p:ph type="dt" sz="half" idx="10"/>
          </p:nvPr>
        </p:nvSpPr>
        <p:spPr/>
        <p:txBody>
          <a:bodyPr/>
          <a:lstStyle/>
          <a:p>
            <a:fld id="{F02085A4-AB5A-407D-B53D-70D8AC7AE9BF}" type="datetimeFigureOut">
              <a:rPr lang="ca-ES" smtClean="0"/>
              <a:t>11/05/2018</a:t>
            </a:fld>
            <a:endParaRPr lang="ca-ES"/>
          </a:p>
        </p:txBody>
      </p:sp>
      <p:sp>
        <p:nvSpPr>
          <p:cNvPr id="5" name="Contenidor de peu de pàgina 4"/>
          <p:cNvSpPr>
            <a:spLocks noGrp="1"/>
          </p:cNvSpPr>
          <p:nvPr>
            <p:ph type="ftr" sz="quarter" idx="11"/>
          </p:nvPr>
        </p:nvSpPr>
        <p:spPr/>
        <p:txBody>
          <a:bodyPr/>
          <a:lstStyle/>
          <a:p>
            <a:endParaRPr lang="ca-ES"/>
          </a:p>
        </p:txBody>
      </p:sp>
      <p:sp>
        <p:nvSpPr>
          <p:cNvPr id="6" name="Contenidor de número de diapositiva 5"/>
          <p:cNvSpPr>
            <a:spLocks noGrp="1"/>
          </p:cNvSpPr>
          <p:nvPr>
            <p:ph type="sldNum" sz="quarter" idx="12"/>
          </p:nvPr>
        </p:nvSpPr>
        <p:spPr/>
        <p:txBody>
          <a:bodyPr/>
          <a:lstStyle/>
          <a:p>
            <a:fld id="{17BFCBB9-D2AA-4CFC-9A94-6FCC1A298237}" type="slidenum">
              <a:rPr lang="ca-ES" smtClean="0"/>
              <a:t>‹#›</a:t>
            </a:fld>
            <a:endParaRPr lang="ca-ES"/>
          </a:p>
        </p:txBody>
      </p:sp>
    </p:spTree>
    <p:extLst>
      <p:ext uri="{BB962C8B-B14F-4D97-AF65-F5344CB8AC3E}">
        <p14:creationId xmlns:p14="http://schemas.microsoft.com/office/powerpoint/2010/main" val="540070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ol vertical i text">
    <p:spTree>
      <p:nvGrpSpPr>
        <p:cNvPr id="1" name=""/>
        <p:cNvGrpSpPr/>
        <p:nvPr/>
      </p:nvGrpSpPr>
      <p:grpSpPr>
        <a:xfrm>
          <a:off x="0" y="0"/>
          <a:ext cx="0" cy="0"/>
          <a:chOff x="0" y="0"/>
          <a:chExt cx="0" cy="0"/>
        </a:xfrm>
      </p:grpSpPr>
      <p:sp>
        <p:nvSpPr>
          <p:cNvPr id="2" name="Títol vertical 1"/>
          <p:cNvSpPr>
            <a:spLocks noGrp="1"/>
          </p:cNvSpPr>
          <p:nvPr>
            <p:ph type="title" orient="vert"/>
          </p:nvPr>
        </p:nvSpPr>
        <p:spPr>
          <a:xfrm>
            <a:off x="8724900" y="365125"/>
            <a:ext cx="2628900" cy="5811838"/>
          </a:xfrm>
        </p:spPr>
        <p:txBody>
          <a:bodyPr vert="eaVert"/>
          <a:lstStyle/>
          <a:p>
            <a:r>
              <a:rPr lang="ca-ES" smtClean="0"/>
              <a:t>Feu clic aquí per editar l'estil</a:t>
            </a:r>
            <a:endParaRPr lang="ca-ES"/>
          </a:p>
        </p:txBody>
      </p:sp>
      <p:sp>
        <p:nvSpPr>
          <p:cNvPr id="3" name="Contenidor de text vertical 2"/>
          <p:cNvSpPr>
            <a:spLocks noGrp="1"/>
          </p:cNvSpPr>
          <p:nvPr>
            <p:ph type="body" orient="vert" idx="1"/>
          </p:nvPr>
        </p:nvSpPr>
        <p:spPr>
          <a:xfrm>
            <a:off x="838200" y="365125"/>
            <a:ext cx="7734300" cy="5811838"/>
          </a:xfrm>
        </p:spPr>
        <p:txBody>
          <a:bodyPr vert="eaVert"/>
          <a:lstStyle/>
          <a:p>
            <a:pPr lvl="0"/>
            <a:r>
              <a:rPr lang="ca-ES" smtClean="0"/>
              <a:t>Editeu els estils de text del patró</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data 3"/>
          <p:cNvSpPr>
            <a:spLocks noGrp="1"/>
          </p:cNvSpPr>
          <p:nvPr>
            <p:ph type="dt" sz="half" idx="10"/>
          </p:nvPr>
        </p:nvSpPr>
        <p:spPr/>
        <p:txBody>
          <a:bodyPr/>
          <a:lstStyle/>
          <a:p>
            <a:fld id="{F02085A4-AB5A-407D-B53D-70D8AC7AE9BF}" type="datetimeFigureOut">
              <a:rPr lang="ca-ES" smtClean="0"/>
              <a:t>11/05/2018</a:t>
            </a:fld>
            <a:endParaRPr lang="ca-ES"/>
          </a:p>
        </p:txBody>
      </p:sp>
      <p:sp>
        <p:nvSpPr>
          <p:cNvPr id="5" name="Contenidor de peu de pàgina 4"/>
          <p:cNvSpPr>
            <a:spLocks noGrp="1"/>
          </p:cNvSpPr>
          <p:nvPr>
            <p:ph type="ftr" sz="quarter" idx="11"/>
          </p:nvPr>
        </p:nvSpPr>
        <p:spPr/>
        <p:txBody>
          <a:bodyPr/>
          <a:lstStyle/>
          <a:p>
            <a:endParaRPr lang="ca-ES"/>
          </a:p>
        </p:txBody>
      </p:sp>
      <p:sp>
        <p:nvSpPr>
          <p:cNvPr id="6" name="Contenidor de número de diapositiva 5"/>
          <p:cNvSpPr>
            <a:spLocks noGrp="1"/>
          </p:cNvSpPr>
          <p:nvPr>
            <p:ph type="sldNum" sz="quarter" idx="12"/>
          </p:nvPr>
        </p:nvSpPr>
        <p:spPr/>
        <p:txBody>
          <a:bodyPr/>
          <a:lstStyle/>
          <a:p>
            <a:fld id="{17BFCBB9-D2AA-4CFC-9A94-6FCC1A298237}" type="slidenum">
              <a:rPr lang="ca-ES" smtClean="0"/>
              <a:t>‹#›</a:t>
            </a:fld>
            <a:endParaRPr lang="ca-ES"/>
          </a:p>
        </p:txBody>
      </p:sp>
    </p:spTree>
    <p:extLst>
      <p:ext uri="{BB962C8B-B14F-4D97-AF65-F5344CB8AC3E}">
        <p14:creationId xmlns:p14="http://schemas.microsoft.com/office/powerpoint/2010/main" val="3036577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ol i objectes">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Contenidor de contingut 2"/>
          <p:cNvSpPr>
            <a:spLocks noGrp="1"/>
          </p:cNvSpPr>
          <p:nvPr>
            <p:ph idx="1"/>
          </p:nvPr>
        </p:nvSpPr>
        <p:spPr/>
        <p:txBody>
          <a:bodyPr/>
          <a:lstStyle/>
          <a:p>
            <a:pPr lvl="0"/>
            <a:r>
              <a:rPr lang="ca-ES" smtClean="0"/>
              <a:t>Editeu els estils de text del patró</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data 3"/>
          <p:cNvSpPr>
            <a:spLocks noGrp="1"/>
          </p:cNvSpPr>
          <p:nvPr>
            <p:ph type="dt" sz="half" idx="10"/>
          </p:nvPr>
        </p:nvSpPr>
        <p:spPr/>
        <p:txBody>
          <a:bodyPr/>
          <a:lstStyle/>
          <a:p>
            <a:fld id="{F02085A4-AB5A-407D-B53D-70D8AC7AE9BF}" type="datetimeFigureOut">
              <a:rPr lang="ca-ES" smtClean="0"/>
              <a:t>11/05/2018</a:t>
            </a:fld>
            <a:endParaRPr lang="ca-ES"/>
          </a:p>
        </p:txBody>
      </p:sp>
      <p:sp>
        <p:nvSpPr>
          <p:cNvPr id="5" name="Contenidor de peu de pàgina 4"/>
          <p:cNvSpPr>
            <a:spLocks noGrp="1"/>
          </p:cNvSpPr>
          <p:nvPr>
            <p:ph type="ftr" sz="quarter" idx="11"/>
          </p:nvPr>
        </p:nvSpPr>
        <p:spPr/>
        <p:txBody>
          <a:bodyPr/>
          <a:lstStyle/>
          <a:p>
            <a:endParaRPr lang="ca-ES"/>
          </a:p>
        </p:txBody>
      </p:sp>
      <p:sp>
        <p:nvSpPr>
          <p:cNvPr id="6" name="Contenidor de número de diapositiva 5"/>
          <p:cNvSpPr>
            <a:spLocks noGrp="1"/>
          </p:cNvSpPr>
          <p:nvPr>
            <p:ph type="sldNum" sz="quarter" idx="12"/>
          </p:nvPr>
        </p:nvSpPr>
        <p:spPr/>
        <p:txBody>
          <a:bodyPr/>
          <a:lstStyle/>
          <a:p>
            <a:fld id="{17BFCBB9-D2AA-4CFC-9A94-6FCC1A298237}" type="slidenum">
              <a:rPr lang="ca-ES" smtClean="0"/>
              <a:t>‹#›</a:t>
            </a:fld>
            <a:endParaRPr lang="ca-ES"/>
          </a:p>
        </p:txBody>
      </p:sp>
    </p:spTree>
    <p:extLst>
      <p:ext uri="{BB962C8B-B14F-4D97-AF65-F5344CB8AC3E}">
        <p14:creationId xmlns:p14="http://schemas.microsoft.com/office/powerpoint/2010/main" val="44647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pçalera de la secció">
    <p:spTree>
      <p:nvGrpSpPr>
        <p:cNvPr id="1" name=""/>
        <p:cNvGrpSpPr/>
        <p:nvPr/>
      </p:nvGrpSpPr>
      <p:grpSpPr>
        <a:xfrm>
          <a:off x="0" y="0"/>
          <a:ext cx="0" cy="0"/>
          <a:chOff x="0" y="0"/>
          <a:chExt cx="0" cy="0"/>
        </a:xfrm>
      </p:grpSpPr>
      <p:sp>
        <p:nvSpPr>
          <p:cNvPr id="2" name="Títol 1"/>
          <p:cNvSpPr>
            <a:spLocks noGrp="1"/>
          </p:cNvSpPr>
          <p:nvPr>
            <p:ph type="title"/>
          </p:nvPr>
        </p:nvSpPr>
        <p:spPr>
          <a:xfrm>
            <a:off x="831850" y="1709738"/>
            <a:ext cx="10515600" cy="2852737"/>
          </a:xfrm>
        </p:spPr>
        <p:txBody>
          <a:bodyPr anchor="b"/>
          <a:lstStyle>
            <a:lvl1pPr>
              <a:defRPr sz="6000"/>
            </a:lvl1pPr>
          </a:lstStyle>
          <a:p>
            <a:r>
              <a:rPr lang="ca-ES" smtClean="0"/>
              <a:t>Feu clic aquí per editar l'estil</a:t>
            </a:r>
            <a:endParaRPr lang="ca-ES"/>
          </a:p>
        </p:txBody>
      </p:sp>
      <p:sp>
        <p:nvSpPr>
          <p:cNvPr id="3" name="Contenidor de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a-ES" smtClean="0"/>
              <a:t>Editeu els estils de text del patró</a:t>
            </a:r>
          </a:p>
        </p:txBody>
      </p:sp>
      <p:sp>
        <p:nvSpPr>
          <p:cNvPr id="4" name="Contenidor de data 3"/>
          <p:cNvSpPr>
            <a:spLocks noGrp="1"/>
          </p:cNvSpPr>
          <p:nvPr>
            <p:ph type="dt" sz="half" idx="10"/>
          </p:nvPr>
        </p:nvSpPr>
        <p:spPr/>
        <p:txBody>
          <a:bodyPr/>
          <a:lstStyle/>
          <a:p>
            <a:fld id="{F02085A4-AB5A-407D-B53D-70D8AC7AE9BF}" type="datetimeFigureOut">
              <a:rPr lang="ca-ES" smtClean="0"/>
              <a:t>11/05/2018</a:t>
            </a:fld>
            <a:endParaRPr lang="ca-ES"/>
          </a:p>
        </p:txBody>
      </p:sp>
      <p:sp>
        <p:nvSpPr>
          <p:cNvPr id="5" name="Contenidor de peu de pàgina 4"/>
          <p:cNvSpPr>
            <a:spLocks noGrp="1"/>
          </p:cNvSpPr>
          <p:nvPr>
            <p:ph type="ftr" sz="quarter" idx="11"/>
          </p:nvPr>
        </p:nvSpPr>
        <p:spPr/>
        <p:txBody>
          <a:bodyPr/>
          <a:lstStyle/>
          <a:p>
            <a:endParaRPr lang="ca-ES"/>
          </a:p>
        </p:txBody>
      </p:sp>
      <p:sp>
        <p:nvSpPr>
          <p:cNvPr id="6" name="Contenidor de número de diapositiva 5"/>
          <p:cNvSpPr>
            <a:spLocks noGrp="1"/>
          </p:cNvSpPr>
          <p:nvPr>
            <p:ph type="sldNum" sz="quarter" idx="12"/>
          </p:nvPr>
        </p:nvSpPr>
        <p:spPr/>
        <p:txBody>
          <a:bodyPr/>
          <a:lstStyle/>
          <a:p>
            <a:fld id="{17BFCBB9-D2AA-4CFC-9A94-6FCC1A298237}" type="slidenum">
              <a:rPr lang="ca-ES" smtClean="0"/>
              <a:t>‹#›</a:t>
            </a:fld>
            <a:endParaRPr lang="ca-ES"/>
          </a:p>
        </p:txBody>
      </p:sp>
    </p:spTree>
    <p:extLst>
      <p:ext uri="{BB962C8B-B14F-4D97-AF65-F5344CB8AC3E}">
        <p14:creationId xmlns:p14="http://schemas.microsoft.com/office/powerpoint/2010/main" val="470680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ctes">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Contenidor de contingut 2"/>
          <p:cNvSpPr>
            <a:spLocks noGrp="1"/>
          </p:cNvSpPr>
          <p:nvPr>
            <p:ph sz="half" idx="1"/>
          </p:nvPr>
        </p:nvSpPr>
        <p:spPr>
          <a:xfrm>
            <a:off x="838200" y="1825625"/>
            <a:ext cx="5181600" cy="4351338"/>
          </a:xfrm>
        </p:spPr>
        <p:txBody>
          <a:bodyPr/>
          <a:lstStyle/>
          <a:p>
            <a:pPr lvl="0"/>
            <a:r>
              <a:rPr lang="ca-ES" smtClean="0"/>
              <a:t>Editeu els estils de text del patró</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contingut 3"/>
          <p:cNvSpPr>
            <a:spLocks noGrp="1"/>
          </p:cNvSpPr>
          <p:nvPr>
            <p:ph sz="half" idx="2"/>
          </p:nvPr>
        </p:nvSpPr>
        <p:spPr>
          <a:xfrm>
            <a:off x="6172200" y="1825625"/>
            <a:ext cx="5181600" cy="4351338"/>
          </a:xfrm>
        </p:spPr>
        <p:txBody>
          <a:bodyPr/>
          <a:lstStyle/>
          <a:p>
            <a:pPr lvl="0"/>
            <a:r>
              <a:rPr lang="ca-ES" smtClean="0"/>
              <a:t>Editeu els estils de text del patró</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5" name="Contenidor de data 4"/>
          <p:cNvSpPr>
            <a:spLocks noGrp="1"/>
          </p:cNvSpPr>
          <p:nvPr>
            <p:ph type="dt" sz="half" idx="10"/>
          </p:nvPr>
        </p:nvSpPr>
        <p:spPr/>
        <p:txBody>
          <a:bodyPr/>
          <a:lstStyle/>
          <a:p>
            <a:fld id="{F02085A4-AB5A-407D-B53D-70D8AC7AE9BF}" type="datetimeFigureOut">
              <a:rPr lang="ca-ES" smtClean="0"/>
              <a:t>11/05/2018</a:t>
            </a:fld>
            <a:endParaRPr lang="ca-ES"/>
          </a:p>
        </p:txBody>
      </p:sp>
      <p:sp>
        <p:nvSpPr>
          <p:cNvPr id="6" name="Contenidor de peu de pàgina 5"/>
          <p:cNvSpPr>
            <a:spLocks noGrp="1"/>
          </p:cNvSpPr>
          <p:nvPr>
            <p:ph type="ftr" sz="quarter" idx="11"/>
          </p:nvPr>
        </p:nvSpPr>
        <p:spPr/>
        <p:txBody>
          <a:bodyPr/>
          <a:lstStyle/>
          <a:p>
            <a:endParaRPr lang="ca-ES"/>
          </a:p>
        </p:txBody>
      </p:sp>
      <p:sp>
        <p:nvSpPr>
          <p:cNvPr id="7" name="Contenidor de número de diapositiva 6"/>
          <p:cNvSpPr>
            <a:spLocks noGrp="1"/>
          </p:cNvSpPr>
          <p:nvPr>
            <p:ph type="sldNum" sz="quarter" idx="12"/>
          </p:nvPr>
        </p:nvSpPr>
        <p:spPr/>
        <p:txBody>
          <a:bodyPr/>
          <a:lstStyle/>
          <a:p>
            <a:fld id="{17BFCBB9-D2AA-4CFC-9A94-6FCC1A298237}" type="slidenum">
              <a:rPr lang="ca-ES" smtClean="0"/>
              <a:t>‹#›</a:t>
            </a:fld>
            <a:endParaRPr lang="ca-ES"/>
          </a:p>
        </p:txBody>
      </p:sp>
    </p:spTree>
    <p:extLst>
      <p:ext uri="{BB962C8B-B14F-4D97-AF65-F5344CB8AC3E}">
        <p14:creationId xmlns:p14="http://schemas.microsoft.com/office/powerpoint/2010/main" val="180022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
    <p:spTree>
      <p:nvGrpSpPr>
        <p:cNvPr id="1" name=""/>
        <p:cNvGrpSpPr/>
        <p:nvPr/>
      </p:nvGrpSpPr>
      <p:grpSpPr>
        <a:xfrm>
          <a:off x="0" y="0"/>
          <a:ext cx="0" cy="0"/>
          <a:chOff x="0" y="0"/>
          <a:chExt cx="0" cy="0"/>
        </a:xfrm>
      </p:grpSpPr>
      <p:sp>
        <p:nvSpPr>
          <p:cNvPr id="2" name="Títol 1"/>
          <p:cNvSpPr>
            <a:spLocks noGrp="1"/>
          </p:cNvSpPr>
          <p:nvPr>
            <p:ph type="title"/>
          </p:nvPr>
        </p:nvSpPr>
        <p:spPr>
          <a:xfrm>
            <a:off x="839788" y="365125"/>
            <a:ext cx="10515600" cy="1325563"/>
          </a:xfrm>
        </p:spPr>
        <p:txBody>
          <a:bodyPr/>
          <a:lstStyle/>
          <a:p>
            <a:r>
              <a:rPr lang="ca-ES" smtClean="0"/>
              <a:t>Feu clic aquí per editar l'estil</a:t>
            </a:r>
            <a:endParaRPr lang="ca-ES"/>
          </a:p>
        </p:txBody>
      </p:sp>
      <p:sp>
        <p:nvSpPr>
          <p:cNvPr id="3" name="Contenidor de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smtClean="0"/>
              <a:t>Editeu els estils de text del patró</a:t>
            </a:r>
          </a:p>
        </p:txBody>
      </p:sp>
      <p:sp>
        <p:nvSpPr>
          <p:cNvPr id="4" name="Contenidor de contingut 3"/>
          <p:cNvSpPr>
            <a:spLocks noGrp="1"/>
          </p:cNvSpPr>
          <p:nvPr>
            <p:ph sz="half" idx="2"/>
          </p:nvPr>
        </p:nvSpPr>
        <p:spPr>
          <a:xfrm>
            <a:off x="839788" y="2505075"/>
            <a:ext cx="5157787" cy="3684588"/>
          </a:xfrm>
        </p:spPr>
        <p:txBody>
          <a:bodyPr/>
          <a:lstStyle/>
          <a:p>
            <a:pPr lvl="0"/>
            <a:r>
              <a:rPr lang="ca-ES" smtClean="0"/>
              <a:t>Editeu els estils de text del patró</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5" name="Contenidor de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smtClean="0"/>
              <a:t>Editeu els estils de text del patró</a:t>
            </a:r>
          </a:p>
        </p:txBody>
      </p:sp>
      <p:sp>
        <p:nvSpPr>
          <p:cNvPr id="6" name="Contenidor de contingut 5"/>
          <p:cNvSpPr>
            <a:spLocks noGrp="1"/>
          </p:cNvSpPr>
          <p:nvPr>
            <p:ph sz="quarter" idx="4"/>
          </p:nvPr>
        </p:nvSpPr>
        <p:spPr>
          <a:xfrm>
            <a:off x="6172200" y="2505075"/>
            <a:ext cx="5183188" cy="3684588"/>
          </a:xfrm>
        </p:spPr>
        <p:txBody>
          <a:bodyPr/>
          <a:lstStyle/>
          <a:p>
            <a:pPr lvl="0"/>
            <a:r>
              <a:rPr lang="ca-ES" smtClean="0"/>
              <a:t>Editeu els estils de text del patró</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7" name="Contenidor de data 6"/>
          <p:cNvSpPr>
            <a:spLocks noGrp="1"/>
          </p:cNvSpPr>
          <p:nvPr>
            <p:ph type="dt" sz="half" idx="10"/>
          </p:nvPr>
        </p:nvSpPr>
        <p:spPr/>
        <p:txBody>
          <a:bodyPr/>
          <a:lstStyle/>
          <a:p>
            <a:fld id="{F02085A4-AB5A-407D-B53D-70D8AC7AE9BF}" type="datetimeFigureOut">
              <a:rPr lang="ca-ES" smtClean="0"/>
              <a:t>11/05/2018</a:t>
            </a:fld>
            <a:endParaRPr lang="ca-ES"/>
          </a:p>
        </p:txBody>
      </p:sp>
      <p:sp>
        <p:nvSpPr>
          <p:cNvPr id="8" name="Contenidor de peu de pàgina 7"/>
          <p:cNvSpPr>
            <a:spLocks noGrp="1"/>
          </p:cNvSpPr>
          <p:nvPr>
            <p:ph type="ftr" sz="quarter" idx="11"/>
          </p:nvPr>
        </p:nvSpPr>
        <p:spPr/>
        <p:txBody>
          <a:bodyPr/>
          <a:lstStyle/>
          <a:p>
            <a:endParaRPr lang="ca-ES"/>
          </a:p>
        </p:txBody>
      </p:sp>
      <p:sp>
        <p:nvSpPr>
          <p:cNvPr id="9" name="Contenidor de número de diapositiva 8"/>
          <p:cNvSpPr>
            <a:spLocks noGrp="1"/>
          </p:cNvSpPr>
          <p:nvPr>
            <p:ph type="sldNum" sz="quarter" idx="12"/>
          </p:nvPr>
        </p:nvSpPr>
        <p:spPr/>
        <p:txBody>
          <a:bodyPr/>
          <a:lstStyle/>
          <a:p>
            <a:fld id="{17BFCBB9-D2AA-4CFC-9A94-6FCC1A298237}" type="slidenum">
              <a:rPr lang="ca-ES" smtClean="0"/>
              <a:t>‹#›</a:t>
            </a:fld>
            <a:endParaRPr lang="ca-ES"/>
          </a:p>
        </p:txBody>
      </p:sp>
    </p:spTree>
    <p:extLst>
      <p:ext uri="{BB962C8B-B14F-4D97-AF65-F5344CB8AC3E}">
        <p14:creationId xmlns:p14="http://schemas.microsoft.com/office/powerpoint/2010/main" val="3495213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omés títol">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Contenidor de data 2"/>
          <p:cNvSpPr>
            <a:spLocks noGrp="1"/>
          </p:cNvSpPr>
          <p:nvPr>
            <p:ph type="dt" sz="half" idx="10"/>
          </p:nvPr>
        </p:nvSpPr>
        <p:spPr/>
        <p:txBody>
          <a:bodyPr/>
          <a:lstStyle/>
          <a:p>
            <a:fld id="{F02085A4-AB5A-407D-B53D-70D8AC7AE9BF}" type="datetimeFigureOut">
              <a:rPr lang="ca-ES" smtClean="0"/>
              <a:t>11/05/2018</a:t>
            </a:fld>
            <a:endParaRPr lang="ca-ES"/>
          </a:p>
        </p:txBody>
      </p:sp>
      <p:sp>
        <p:nvSpPr>
          <p:cNvPr id="4" name="Contenidor de peu de pàgina 3"/>
          <p:cNvSpPr>
            <a:spLocks noGrp="1"/>
          </p:cNvSpPr>
          <p:nvPr>
            <p:ph type="ftr" sz="quarter" idx="11"/>
          </p:nvPr>
        </p:nvSpPr>
        <p:spPr/>
        <p:txBody>
          <a:bodyPr/>
          <a:lstStyle/>
          <a:p>
            <a:endParaRPr lang="ca-ES"/>
          </a:p>
        </p:txBody>
      </p:sp>
      <p:sp>
        <p:nvSpPr>
          <p:cNvPr id="5" name="Contenidor de número de diapositiva 4"/>
          <p:cNvSpPr>
            <a:spLocks noGrp="1"/>
          </p:cNvSpPr>
          <p:nvPr>
            <p:ph type="sldNum" sz="quarter" idx="12"/>
          </p:nvPr>
        </p:nvSpPr>
        <p:spPr/>
        <p:txBody>
          <a:bodyPr/>
          <a:lstStyle/>
          <a:p>
            <a:fld id="{17BFCBB9-D2AA-4CFC-9A94-6FCC1A298237}" type="slidenum">
              <a:rPr lang="ca-ES" smtClean="0"/>
              <a:t>‹#›</a:t>
            </a:fld>
            <a:endParaRPr lang="ca-ES"/>
          </a:p>
        </p:txBody>
      </p:sp>
    </p:spTree>
    <p:extLst>
      <p:ext uri="{BB962C8B-B14F-4D97-AF65-F5344CB8AC3E}">
        <p14:creationId xmlns:p14="http://schemas.microsoft.com/office/powerpoint/2010/main" val="4279776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
    <p:spTree>
      <p:nvGrpSpPr>
        <p:cNvPr id="1" name=""/>
        <p:cNvGrpSpPr/>
        <p:nvPr/>
      </p:nvGrpSpPr>
      <p:grpSpPr>
        <a:xfrm>
          <a:off x="0" y="0"/>
          <a:ext cx="0" cy="0"/>
          <a:chOff x="0" y="0"/>
          <a:chExt cx="0" cy="0"/>
        </a:xfrm>
      </p:grpSpPr>
      <p:sp>
        <p:nvSpPr>
          <p:cNvPr id="2" name="Contenidor de data 1"/>
          <p:cNvSpPr>
            <a:spLocks noGrp="1"/>
          </p:cNvSpPr>
          <p:nvPr>
            <p:ph type="dt" sz="half" idx="10"/>
          </p:nvPr>
        </p:nvSpPr>
        <p:spPr/>
        <p:txBody>
          <a:bodyPr/>
          <a:lstStyle/>
          <a:p>
            <a:fld id="{F02085A4-AB5A-407D-B53D-70D8AC7AE9BF}" type="datetimeFigureOut">
              <a:rPr lang="ca-ES" smtClean="0"/>
              <a:t>11/05/2018</a:t>
            </a:fld>
            <a:endParaRPr lang="ca-ES"/>
          </a:p>
        </p:txBody>
      </p:sp>
      <p:sp>
        <p:nvSpPr>
          <p:cNvPr id="3" name="Contenidor de peu de pàgina 2"/>
          <p:cNvSpPr>
            <a:spLocks noGrp="1"/>
          </p:cNvSpPr>
          <p:nvPr>
            <p:ph type="ftr" sz="quarter" idx="11"/>
          </p:nvPr>
        </p:nvSpPr>
        <p:spPr/>
        <p:txBody>
          <a:bodyPr/>
          <a:lstStyle/>
          <a:p>
            <a:endParaRPr lang="ca-ES"/>
          </a:p>
        </p:txBody>
      </p:sp>
      <p:sp>
        <p:nvSpPr>
          <p:cNvPr id="4" name="Contenidor de número de diapositiva 3"/>
          <p:cNvSpPr>
            <a:spLocks noGrp="1"/>
          </p:cNvSpPr>
          <p:nvPr>
            <p:ph type="sldNum" sz="quarter" idx="12"/>
          </p:nvPr>
        </p:nvSpPr>
        <p:spPr/>
        <p:txBody>
          <a:bodyPr/>
          <a:lstStyle/>
          <a:p>
            <a:fld id="{17BFCBB9-D2AA-4CFC-9A94-6FCC1A298237}" type="slidenum">
              <a:rPr lang="ca-ES" smtClean="0"/>
              <a:t>‹#›</a:t>
            </a:fld>
            <a:endParaRPr lang="ca-ES"/>
          </a:p>
        </p:txBody>
      </p:sp>
    </p:spTree>
    <p:extLst>
      <p:ext uri="{BB962C8B-B14F-4D97-AF65-F5344CB8AC3E}">
        <p14:creationId xmlns:p14="http://schemas.microsoft.com/office/powerpoint/2010/main" val="1779209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ingut amb llegenda">
    <p:spTree>
      <p:nvGrpSpPr>
        <p:cNvPr id="1" name=""/>
        <p:cNvGrpSpPr/>
        <p:nvPr/>
      </p:nvGrpSpPr>
      <p:grpSpPr>
        <a:xfrm>
          <a:off x="0" y="0"/>
          <a:ext cx="0" cy="0"/>
          <a:chOff x="0" y="0"/>
          <a:chExt cx="0" cy="0"/>
        </a:xfrm>
      </p:grpSpPr>
      <p:sp>
        <p:nvSpPr>
          <p:cNvPr id="2" name="Títol 1"/>
          <p:cNvSpPr>
            <a:spLocks noGrp="1"/>
          </p:cNvSpPr>
          <p:nvPr>
            <p:ph type="title"/>
          </p:nvPr>
        </p:nvSpPr>
        <p:spPr>
          <a:xfrm>
            <a:off x="839788" y="457200"/>
            <a:ext cx="3932237" cy="1600200"/>
          </a:xfrm>
        </p:spPr>
        <p:txBody>
          <a:bodyPr anchor="b"/>
          <a:lstStyle>
            <a:lvl1pPr>
              <a:defRPr sz="3200"/>
            </a:lvl1pPr>
          </a:lstStyle>
          <a:p>
            <a:r>
              <a:rPr lang="ca-ES" smtClean="0"/>
              <a:t>Feu clic aquí per editar l'estil</a:t>
            </a:r>
            <a:endParaRPr lang="ca-ES"/>
          </a:p>
        </p:txBody>
      </p:sp>
      <p:sp>
        <p:nvSpPr>
          <p:cNvPr id="3" name="Contenidor de contingut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a-ES" smtClean="0"/>
              <a:t>Editeu els estils de text del patró</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a-ES" smtClean="0"/>
              <a:t>Editeu els estils de text del patró</a:t>
            </a:r>
          </a:p>
        </p:txBody>
      </p:sp>
      <p:sp>
        <p:nvSpPr>
          <p:cNvPr id="5" name="Contenidor de data 4"/>
          <p:cNvSpPr>
            <a:spLocks noGrp="1"/>
          </p:cNvSpPr>
          <p:nvPr>
            <p:ph type="dt" sz="half" idx="10"/>
          </p:nvPr>
        </p:nvSpPr>
        <p:spPr/>
        <p:txBody>
          <a:bodyPr/>
          <a:lstStyle/>
          <a:p>
            <a:fld id="{F02085A4-AB5A-407D-B53D-70D8AC7AE9BF}" type="datetimeFigureOut">
              <a:rPr lang="ca-ES" smtClean="0"/>
              <a:t>11/05/2018</a:t>
            </a:fld>
            <a:endParaRPr lang="ca-ES"/>
          </a:p>
        </p:txBody>
      </p:sp>
      <p:sp>
        <p:nvSpPr>
          <p:cNvPr id="6" name="Contenidor de peu de pàgina 5"/>
          <p:cNvSpPr>
            <a:spLocks noGrp="1"/>
          </p:cNvSpPr>
          <p:nvPr>
            <p:ph type="ftr" sz="quarter" idx="11"/>
          </p:nvPr>
        </p:nvSpPr>
        <p:spPr/>
        <p:txBody>
          <a:bodyPr/>
          <a:lstStyle/>
          <a:p>
            <a:endParaRPr lang="ca-ES"/>
          </a:p>
        </p:txBody>
      </p:sp>
      <p:sp>
        <p:nvSpPr>
          <p:cNvPr id="7" name="Contenidor de número de diapositiva 6"/>
          <p:cNvSpPr>
            <a:spLocks noGrp="1"/>
          </p:cNvSpPr>
          <p:nvPr>
            <p:ph type="sldNum" sz="quarter" idx="12"/>
          </p:nvPr>
        </p:nvSpPr>
        <p:spPr/>
        <p:txBody>
          <a:bodyPr/>
          <a:lstStyle/>
          <a:p>
            <a:fld id="{17BFCBB9-D2AA-4CFC-9A94-6FCC1A298237}" type="slidenum">
              <a:rPr lang="ca-ES" smtClean="0"/>
              <a:t>‹#›</a:t>
            </a:fld>
            <a:endParaRPr lang="ca-ES"/>
          </a:p>
        </p:txBody>
      </p:sp>
    </p:spTree>
    <p:extLst>
      <p:ext uri="{BB962C8B-B14F-4D97-AF65-F5344CB8AC3E}">
        <p14:creationId xmlns:p14="http://schemas.microsoft.com/office/powerpoint/2010/main" val="4284314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tge amb llegenda">
    <p:spTree>
      <p:nvGrpSpPr>
        <p:cNvPr id="1" name=""/>
        <p:cNvGrpSpPr/>
        <p:nvPr/>
      </p:nvGrpSpPr>
      <p:grpSpPr>
        <a:xfrm>
          <a:off x="0" y="0"/>
          <a:ext cx="0" cy="0"/>
          <a:chOff x="0" y="0"/>
          <a:chExt cx="0" cy="0"/>
        </a:xfrm>
      </p:grpSpPr>
      <p:sp>
        <p:nvSpPr>
          <p:cNvPr id="2" name="Títol 1"/>
          <p:cNvSpPr>
            <a:spLocks noGrp="1"/>
          </p:cNvSpPr>
          <p:nvPr>
            <p:ph type="title"/>
          </p:nvPr>
        </p:nvSpPr>
        <p:spPr>
          <a:xfrm>
            <a:off x="839788" y="457200"/>
            <a:ext cx="3932237" cy="1600200"/>
          </a:xfrm>
        </p:spPr>
        <p:txBody>
          <a:bodyPr anchor="b"/>
          <a:lstStyle>
            <a:lvl1pPr>
              <a:defRPr sz="3200"/>
            </a:lvl1pPr>
          </a:lstStyle>
          <a:p>
            <a:r>
              <a:rPr lang="ca-ES" smtClean="0"/>
              <a:t>Feu clic aquí per editar l'estil</a:t>
            </a:r>
            <a:endParaRPr lang="ca-ES"/>
          </a:p>
        </p:txBody>
      </p:sp>
      <p:sp>
        <p:nvSpPr>
          <p:cNvPr id="3" name="Contenidor d'imat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a-ES"/>
          </a:p>
        </p:txBody>
      </p:sp>
      <p:sp>
        <p:nvSpPr>
          <p:cNvPr id="4" name="Contenidor de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a-ES" smtClean="0"/>
              <a:t>Editeu els estils de text del patró</a:t>
            </a:r>
          </a:p>
        </p:txBody>
      </p:sp>
      <p:sp>
        <p:nvSpPr>
          <p:cNvPr id="5" name="Contenidor de data 4"/>
          <p:cNvSpPr>
            <a:spLocks noGrp="1"/>
          </p:cNvSpPr>
          <p:nvPr>
            <p:ph type="dt" sz="half" idx="10"/>
          </p:nvPr>
        </p:nvSpPr>
        <p:spPr/>
        <p:txBody>
          <a:bodyPr/>
          <a:lstStyle/>
          <a:p>
            <a:fld id="{F02085A4-AB5A-407D-B53D-70D8AC7AE9BF}" type="datetimeFigureOut">
              <a:rPr lang="ca-ES" smtClean="0"/>
              <a:t>11/05/2018</a:t>
            </a:fld>
            <a:endParaRPr lang="ca-ES"/>
          </a:p>
        </p:txBody>
      </p:sp>
      <p:sp>
        <p:nvSpPr>
          <p:cNvPr id="6" name="Contenidor de peu de pàgina 5"/>
          <p:cNvSpPr>
            <a:spLocks noGrp="1"/>
          </p:cNvSpPr>
          <p:nvPr>
            <p:ph type="ftr" sz="quarter" idx="11"/>
          </p:nvPr>
        </p:nvSpPr>
        <p:spPr/>
        <p:txBody>
          <a:bodyPr/>
          <a:lstStyle/>
          <a:p>
            <a:endParaRPr lang="ca-ES"/>
          </a:p>
        </p:txBody>
      </p:sp>
      <p:sp>
        <p:nvSpPr>
          <p:cNvPr id="7" name="Contenidor de número de diapositiva 6"/>
          <p:cNvSpPr>
            <a:spLocks noGrp="1"/>
          </p:cNvSpPr>
          <p:nvPr>
            <p:ph type="sldNum" sz="quarter" idx="12"/>
          </p:nvPr>
        </p:nvSpPr>
        <p:spPr/>
        <p:txBody>
          <a:bodyPr/>
          <a:lstStyle/>
          <a:p>
            <a:fld id="{17BFCBB9-D2AA-4CFC-9A94-6FCC1A298237}" type="slidenum">
              <a:rPr lang="ca-ES" smtClean="0"/>
              <a:t>‹#›</a:t>
            </a:fld>
            <a:endParaRPr lang="ca-ES"/>
          </a:p>
        </p:txBody>
      </p:sp>
    </p:spTree>
    <p:extLst>
      <p:ext uri="{BB962C8B-B14F-4D97-AF65-F5344CB8AC3E}">
        <p14:creationId xmlns:p14="http://schemas.microsoft.com/office/powerpoint/2010/main" val="1418119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ntenidor de títo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a-ES" smtClean="0"/>
              <a:t>Feu clic aquí per editar l'estil</a:t>
            </a:r>
            <a:endParaRPr lang="ca-ES"/>
          </a:p>
        </p:txBody>
      </p:sp>
      <p:sp>
        <p:nvSpPr>
          <p:cNvPr id="3" name="Contenidor de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a-ES" smtClean="0"/>
              <a:t>Editeu els estils de text del patró</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2085A4-AB5A-407D-B53D-70D8AC7AE9BF}" type="datetimeFigureOut">
              <a:rPr lang="ca-ES" smtClean="0"/>
              <a:t>11/05/2018</a:t>
            </a:fld>
            <a:endParaRPr lang="ca-ES"/>
          </a:p>
        </p:txBody>
      </p:sp>
      <p:sp>
        <p:nvSpPr>
          <p:cNvPr id="5" name="Contenidor de peu de pà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a-ES"/>
          </a:p>
        </p:txBody>
      </p:sp>
      <p:sp>
        <p:nvSpPr>
          <p:cNvPr id="6" name="Conteni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BFCBB9-D2AA-4CFC-9A94-6FCC1A298237}" type="slidenum">
              <a:rPr lang="ca-ES" smtClean="0"/>
              <a:t>‹#›</a:t>
            </a:fld>
            <a:endParaRPr lang="ca-ES"/>
          </a:p>
        </p:txBody>
      </p:sp>
    </p:spTree>
    <p:extLst>
      <p:ext uri="{BB962C8B-B14F-4D97-AF65-F5344CB8AC3E}">
        <p14:creationId xmlns:p14="http://schemas.microsoft.com/office/powerpoint/2010/main" val="38930047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esb%20POST%20INFORME%20JCCAGC%20%20MENORS%20Formulari%20Informe%20Justificatiu%20contracte%20administratiu%20menor%20j.docx"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hyperlink" Target="mailto:contractacio@ub.edu" TargetMode="Externa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6.emf"/><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2_3_4_5_%20tots%20d&#237;gits%20Codis%20CPV%202018.xls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p:txBody>
          <a:bodyPr/>
          <a:lstStyle/>
          <a:p>
            <a:r>
              <a:rPr lang="ca-ES" dirty="0" smtClean="0"/>
              <a:t>REUNIÓ 11 MAIG 2018</a:t>
            </a:r>
            <a:endParaRPr lang="ca-ES" dirty="0"/>
          </a:p>
        </p:txBody>
      </p:sp>
      <p:sp>
        <p:nvSpPr>
          <p:cNvPr id="3" name="Subtítol 2"/>
          <p:cNvSpPr>
            <a:spLocks noGrp="1"/>
          </p:cNvSpPr>
          <p:nvPr>
            <p:ph type="subTitle" idx="1"/>
          </p:nvPr>
        </p:nvSpPr>
        <p:spPr/>
        <p:txBody>
          <a:bodyPr>
            <a:normAutofit fontScale="55000" lnSpcReduction="20000"/>
          </a:bodyPr>
          <a:lstStyle/>
          <a:p>
            <a:r>
              <a:rPr lang="ca-ES" sz="6600" dirty="0" smtClean="0"/>
              <a:t>CONTRACTACIÓ MENOR</a:t>
            </a:r>
          </a:p>
          <a:p>
            <a:r>
              <a:rPr lang="ca-ES" sz="6600"/>
              <a:t>I</a:t>
            </a:r>
            <a:endParaRPr lang="ca-ES" sz="6600" dirty="0" smtClean="0"/>
          </a:p>
          <a:p>
            <a:r>
              <a:rPr lang="ca-ES" sz="6600" dirty="0" smtClean="0"/>
              <a:t>EXPEDIENTS SUPERSIMPLIFICATS</a:t>
            </a:r>
            <a:endParaRPr lang="ca-ES" sz="6600" dirty="0"/>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29663" y="106363"/>
            <a:ext cx="28670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2119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Autofit/>
          </a:bodyPr>
          <a:lstStyle/>
          <a:p>
            <a:r>
              <a:rPr lang="ca-ES" sz="5400" dirty="0" smtClean="0"/>
              <a:t>Contractació menor</a:t>
            </a:r>
            <a:endParaRPr lang="ca-ES" sz="5400" dirty="0"/>
          </a:p>
        </p:txBody>
      </p:sp>
      <p:sp>
        <p:nvSpPr>
          <p:cNvPr id="3" name="Subtítol 2"/>
          <p:cNvSpPr>
            <a:spLocks noGrp="1"/>
          </p:cNvSpPr>
          <p:nvPr>
            <p:ph type="subTitle" idx="1"/>
          </p:nvPr>
        </p:nvSpPr>
        <p:spPr>
          <a:xfrm>
            <a:off x="1524000" y="1219200"/>
            <a:ext cx="9144000" cy="5168900"/>
          </a:xfrm>
        </p:spPr>
        <p:txBody>
          <a:bodyPr>
            <a:normAutofit/>
          </a:bodyPr>
          <a:lstStyle/>
          <a:p>
            <a:endParaRPr lang="ca-ES" sz="4800" dirty="0" smtClean="0"/>
          </a:p>
          <a:p>
            <a:r>
              <a:rPr lang="ca-ES" sz="4800" dirty="0" smtClean="0"/>
              <a:t>Informe justificatiu </a:t>
            </a:r>
          </a:p>
          <a:p>
            <a:r>
              <a:rPr lang="ca-ES" sz="4800" dirty="0" smtClean="0"/>
              <a:t>de contracte menor</a:t>
            </a:r>
          </a:p>
          <a:p>
            <a:r>
              <a:rPr lang="ca-ES" sz="1500" dirty="0" err="1" smtClean="0">
                <a:hlinkClick r:id="rId2" action="ppaction://hlinkfile"/>
              </a:rPr>
              <a:t>esb</a:t>
            </a:r>
            <a:r>
              <a:rPr lang="ca-ES" sz="1500" dirty="0" smtClean="0">
                <a:hlinkClick r:id="rId2" action="ppaction://hlinkfile"/>
              </a:rPr>
              <a:t> POST INFORME JCCAGC  MENORS Formulari Informe Justificatiu contracte administratiu menor j.docx</a:t>
            </a:r>
            <a:r>
              <a:rPr lang="ca-ES" sz="1500" dirty="0" smtClean="0"/>
              <a:t> </a:t>
            </a:r>
          </a:p>
          <a:p>
            <a:r>
              <a:rPr lang="ca-ES" sz="4800" dirty="0" smtClean="0"/>
              <a:t>Modificat a rel de l’informe 1/2018JCCAGC</a:t>
            </a:r>
            <a:endParaRPr lang="ca-ES" sz="4800" dirty="0"/>
          </a:p>
        </p:txBody>
      </p:sp>
      <p:pic>
        <p:nvPicPr>
          <p:cNvPr id="1027" name="Picture 3" descr="Universitat de Barcelon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10090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rmAutofit fontScale="90000"/>
          </a:bodyPr>
          <a:lstStyle/>
          <a:p>
            <a:r>
              <a:rPr lang="ca-ES" dirty="0" smtClean="0"/>
              <a:t>Contractació menor</a:t>
            </a:r>
            <a:endParaRPr lang="ca-ES" dirty="0"/>
          </a:p>
        </p:txBody>
      </p:sp>
      <p:sp>
        <p:nvSpPr>
          <p:cNvPr id="3" name="Subtítol 2"/>
          <p:cNvSpPr>
            <a:spLocks noGrp="1"/>
          </p:cNvSpPr>
          <p:nvPr>
            <p:ph type="subTitle" idx="1"/>
          </p:nvPr>
        </p:nvSpPr>
        <p:spPr>
          <a:xfrm>
            <a:off x="1524000" y="1219200"/>
            <a:ext cx="9144000" cy="5168900"/>
          </a:xfrm>
        </p:spPr>
        <p:txBody>
          <a:bodyPr>
            <a:normAutofit/>
          </a:bodyPr>
          <a:lstStyle/>
          <a:p>
            <a:r>
              <a:rPr lang="ca-ES" sz="2800" dirty="0" smtClean="0"/>
              <a:t>A modificar a rel de l’informe 1/2018 JCCAGC</a:t>
            </a:r>
            <a:endParaRPr lang="ca-ES" sz="2800" dirty="0"/>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2700" y="1714500"/>
            <a:ext cx="10479240" cy="467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242807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rmAutofit fontScale="90000"/>
          </a:bodyPr>
          <a:lstStyle/>
          <a:p>
            <a:r>
              <a:rPr lang="ca-ES" dirty="0" smtClean="0"/>
              <a:t>Contractació menor</a:t>
            </a:r>
            <a:endParaRPr lang="ca-ES" dirty="0"/>
          </a:p>
        </p:txBody>
      </p:sp>
      <p:sp>
        <p:nvSpPr>
          <p:cNvPr id="3" name="Subtítol 2"/>
          <p:cNvSpPr>
            <a:spLocks noGrp="1"/>
          </p:cNvSpPr>
          <p:nvPr>
            <p:ph type="subTitle" idx="1"/>
          </p:nvPr>
        </p:nvSpPr>
        <p:spPr>
          <a:xfrm>
            <a:off x="1524000" y="1219200"/>
            <a:ext cx="9144000" cy="5168900"/>
          </a:xfrm>
        </p:spPr>
        <p:txBody>
          <a:bodyPr>
            <a:normAutofit/>
          </a:bodyPr>
          <a:lstStyle/>
          <a:p>
            <a:r>
              <a:rPr lang="ca-ES" sz="2800" dirty="0"/>
              <a:t>A modificar a rel de l’informe 1/2018 JCCAGC</a:t>
            </a:r>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00" y="1739900"/>
            <a:ext cx="10504466" cy="47235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47310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rmAutofit fontScale="90000"/>
          </a:bodyPr>
          <a:lstStyle/>
          <a:p>
            <a:r>
              <a:rPr lang="ca-ES" dirty="0" smtClean="0"/>
              <a:t>Contractació menor</a:t>
            </a:r>
            <a:endParaRPr lang="ca-ES" dirty="0"/>
          </a:p>
        </p:txBody>
      </p:sp>
      <p:sp>
        <p:nvSpPr>
          <p:cNvPr id="3" name="Subtítol 2"/>
          <p:cNvSpPr>
            <a:spLocks noGrp="1"/>
          </p:cNvSpPr>
          <p:nvPr>
            <p:ph type="subTitle" idx="1"/>
          </p:nvPr>
        </p:nvSpPr>
        <p:spPr>
          <a:xfrm>
            <a:off x="1348636" y="899872"/>
            <a:ext cx="9144000" cy="5638713"/>
          </a:xfrm>
        </p:spPr>
        <p:txBody>
          <a:bodyPr>
            <a:normAutofit fontScale="92500" lnSpcReduction="20000"/>
          </a:bodyPr>
          <a:lstStyle/>
          <a:p>
            <a:pPr algn="just"/>
            <a:r>
              <a:rPr lang="ca-ES" sz="3600" dirty="0" smtClean="0"/>
              <a:t>Solucions a restriccions</a:t>
            </a:r>
          </a:p>
          <a:p>
            <a:pPr algn="l"/>
            <a:r>
              <a:rPr lang="ca-ES" sz="3200" dirty="0" smtClean="0"/>
              <a:t>	Contractes amb un únic proveïdor</a:t>
            </a:r>
          </a:p>
          <a:p>
            <a:pPr algn="l">
              <a:spcBef>
                <a:spcPts val="0"/>
              </a:spcBef>
            </a:pPr>
            <a:r>
              <a:rPr lang="ca-ES" sz="3200" dirty="0" smtClean="0"/>
              <a:t>	</a:t>
            </a:r>
            <a:r>
              <a:rPr lang="ca-ES" sz="1900" dirty="0" smtClean="0"/>
              <a:t>Despeses </a:t>
            </a:r>
            <a:r>
              <a:rPr lang="ca-ES" sz="1900" dirty="0"/>
              <a:t>recurrents de qualssevol </a:t>
            </a:r>
            <a:r>
              <a:rPr lang="ca-ES" sz="1900" dirty="0" smtClean="0"/>
              <a:t>imports</a:t>
            </a:r>
            <a:endParaRPr lang="ca-ES" sz="1900" dirty="0"/>
          </a:p>
          <a:p>
            <a:pPr algn="l"/>
            <a:r>
              <a:rPr lang="ca-ES" sz="3200" dirty="0" smtClean="0"/>
              <a:t>	Acords marc </a:t>
            </a:r>
          </a:p>
          <a:p>
            <a:pPr algn="l">
              <a:spcBef>
                <a:spcPts val="0"/>
              </a:spcBef>
            </a:pPr>
            <a:r>
              <a:rPr lang="ca-ES" sz="3200" dirty="0" smtClean="0"/>
              <a:t>	</a:t>
            </a:r>
            <a:r>
              <a:rPr lang="ca-ES" sz="1900" dirty="0" smtClean="0"/>
              <a:t>Despeses recurrents de qualssevol imports</a:t>
            </a:r>
            <a:endParaRPr lang="ca-ES" sz="1900" dirty="0"/>
          </a:p>
          <a:p>
            <a:pPr algn="l"/>
            <a:r>
              <a:rPr lang="ca-ES" sz="3200" dirty="0" smtClean="0"/>
              <a:t>	Expedients </a:t>
            </a:r>
            <a:r>
              <a:rPr lang="ca-ES" sz="3200" dirty="0" err="1" smtClean="0"/>
              <a:t>super</a:t>
            </a:r>
            <a:r>
              <a:rPr lang="ca-ES" sz="3200" dirty="0" smtClean="0"/>
              <a:t> simplificats</a:t>
            </a:r>
          </a:p>
          <a:p>
            <a:pPr algn="l">
              <a:spcBef>
                <a:spcPts val="0"/>
              </a:spcBef>
            </a:pPr>
            <a:r>
              <a:rPr lang="ca-ES" sz="3200" dirty="0"/>
              <a:t>	</a:t>
            </a:r>
            <a:r>
              <a:rPr lang="ca-ES" sz="1900" dirty="0"/>
              <a:t>D</a:t>
            </a:r>
            <a:r>
              <a:rPr lang="ca-ES" sz="1900" dirty="0" smtClean="0"/>
              <a:t>espeses superiors a 3.000 euros   (període  transitori)</a:t>
            </a:r>
          </a:p>
          <a:p>
            <a:pPr algn="l"/>
            <a:r>
              <a:rPr lang="ca-ES" sz="1900" dirty="0"/>
              <a:t>	</a:t>
            </a:r>
            <a:r>
              <a:rPr lang="ca-ES" sz="1900" dirty="0" smtClean="0"/>
              <a:t>si proveïdor acumula &gt;15.000 </a:t>
            </a:r>
            <a:r>
              <a:rPr lang="ca-ES" sz="1900" dirty="0"/>
              <a:t>euros (serveis o subministraments) 0 40.000 (obres</a:t>
            </a:r>
            <a:r>
              <a:rPr lang="ca-ES" sz="1900" dirty="0" smtClean="0"/>
              <a:t>)</a:t>
            </a:r>
            <a:endParaRPr lang="ca-ES" sz="1900" dirty="0"/>
          </a:p>
          <a:p>
            <a:pPr algn="l"/>
            <a:r>
              <a:rPr lang="ca-ES" sz="1600" dirty="0" smtClean="0"/>
              <a:t>	</a:t>
            </a:r>
            <a:r>
              <a:rPr lang="ca-ES" sz="3200" dirty="0" smtClean="0"/>
              <a:t>Contractes menors</a:t>
            </a:r>
          </a:p>
          <a:p>
            <a:pPr algn="l">
              <a:spcBef>
                <a:spcPts val="0"/>
              </a:spcBef>
            </a:pPr>
            <a:r>
              <a:rPr lang="ca-ES" sz="3200" dirty="0"/>
              <a:t>	</a:t>
            </a:r>
            <a:r>
              <a:rPr lang="ca-ES" sz="1900" dirty="0" smtClean="0"/>
              <a:t>Despeses superiors a 3.000 </a:t>
            </a:r>
            <a:r>
              <a:rPr lang="ca-ES" sz="1900" dirty="0"/>
              <a:t>€</a:t>
            </a:r>
            <a:r>
              <a:rPr lang="ca-ES" sz="1900" dirty="0" smtClean="0"/>
              <a:t> fins a 15.000 </a:t>
            </a:r>
            <a:r>
              <a:rPr lang="ca-ES" sz="1900" dirty="0"/>
              <a:t>€</a:t>
            </a:r>
            <a:r>
              <a:rPr lang="ca-ES" sz="1900" dirty="0" smtClean="0"/>
              <a:t> (serveis o subministraments)</a:t>
            </a:r>
          </a:p>
          <a:p>
            <a:pPr algn="l">
              <a:spcBef>
                <a:spcPts val="0"/>
              </a:spcBef>
            </a:pPr>
            <a:r>
              <a:rPr lang="ca-ES" sz="1900" dirty="0"/>
              <a:t>	</a:t>
            </a:r>
            <a:r>
              <a:rPr lang="ca-ES" sz="1900" dirty="0" smtClean="0"/>
              <a:t> 0 40.000 (obres) (període  transitori)</a:t>
            </a:r>
          </a:p>
          <a:p>
            <a:pPr algn="l"/>
            <a:r>
              <a:rPr lang="ca-ES" sz="1900" dirty="0" smtClean="0"/>
              <a:t>	si proveïdor acumula &lt;15.000 € (serveis/subministraments) 0 40.000 (obres)</a:t>
            </a:r>
          </a:p>
          <a:p>
            <a:pPr algn="l"/>
            <a:r>
              <a:rPr lang="ca-ES" sz="1900" dirty="0"/>
              <a:t>	</a:t>
            </a:r>
            <a:r>
              <a:rPr lang="ca-ES" sz="1900" dirty="0" smtClean="0"/>
              <a:t>per objecte substancialment diferenciat</a:t>
            </a:r>
          </a:p>
          <a:p>
            <a:pPr algn="l"/>
            <a:r>
              <a:rPr lang="ca-ES" sz="1200" dirty="0" smtClean="0"/>
              <a:t>	</a:t>
            </a:r>
            <a:r>
              <a:rPr lang="ca-ES" sz="3200" dirty="0" smtClean="0"/>
              <a:t>Període transitori </a:t>
            </a:r>
            <a:r>
              <a:rPr lang="ca-ES" sz="3200" dirty="0"/>
              <a:t>per a despeses &lt;3.000 euros</a:t>
            </a:r>
          </a:p>
          <a:p>
            <a:pPr algn="l"/>
            <a:endParaRPr lang="ca-ES" sz="3200" dirty="0"/>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3 Estrella de 5 puntas"/>
          <p:cNvSpPr/>
          <p:nvPr/>
        </p:nvSpPr>
        <p:spPr>
          <a:xfrm>
            <a:off x="1997042" y="1391420"/>
            <a:ext cx="271188" cy="27557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Estrella de 5 puntas"/>
          <p:cNvSpPr/>
          <p:nvPr/>
        </p:nvSpPr>
        <p:spPr>
          <a:xfrm>
            <a:off x="2020126" y="2964490"/>
            <a:ext cx="271188" cy="27557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7 Estrella de 5 puntas"/>
          <p:cNvSpPr/>
          <p:nvPr/>
        </p:nvSpPr>
        <p:spPr>
          <a:xfrm>
            <a:off x="2020126" y="4025104"/>
            <a:ext cx="271188" cy="27557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Estrella de 5 puntas"/>
          <p:cNvSpPr/>
          <p:nvPr/>
        </p:nvSpPr>
        <p:spPr>
          <a:xfrm>
            <a:off x="2025517" y="5597481"/>
            <a:ext cx="271188" cy="27557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Estrella de 5 puntas"/>
          <p:cNvSpPr/>
          <p:nvPr/>
        </p:nvSpPr>
        <p:spPr>
          <a:xfrm>
            <a:off x="2020569" y="2205670"/>
            <a:ext cx="271188" cy="27557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5509581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rmAutofit fontScale="90000"/>
          </a:bodyPr>
          <a:lstStyle/>
          <a:p>
            <a:r>
              <a:rPr lang="ca-ES" dirty="0" smtClean="0"/>
              <a:t>Acords marc</a:t>
            </a:r>
            <a:endParaRPr lang="ca-ES" dirty="0"/>
          </a:p>
        </p:txBody>
      </p:sp>
      <p:sp>
        <p:nvSpPr>
          <p:cNvPr id="3" name="Subtítol 2"/>
          <p:cNvSpPr>
            <a:spLocks noGrp="1"/>
          </p:cNvSpPr>
          <p:nvPr>
            <p:ph type="subTitle" idx="1"/>
          </p:nvPr>
        </p:nvSpPr>
        <p:spPr>
          <a:xfrm>
            <a:off x="1524000" y="1219200"/>
            <a:ext cx="9144000" cy="5168900"/>
          </a:xfrm>
        </p:spPr>
        <p:txBody>
          <a:bodyPr>
            <a:normAutofit/>
          </a:bodyPr>
          <a:lstStyle/>
          <a:p>
            <a:r>
              <a:rPr lang="ca-ES" dirty="0" smtClean="0"/>
              <a:t>Serveis, subministraments i obres recurrents</a:t>
            </a:r>
          </a:p>
          <a:p>
            <a:pPr algn="l"/>
            <a:endParaRPr lang="ca-ES" dirty="0"/>
          </a:p>
          <a:p>
            <a:pPr algn="l"/>
            <a:endParaRPr lang="ca-ES" dirty="0" smtClean="0"/>
          </a:p>
          <a:p>
            <a:pPr algn="l"/>
            <a:endParaRPr lang="ca-ES" dirty="0"/>
          </a:p>
          <a:p>
            <a:pPr algn="l"/>
            <a:endParaRPr lang="ca-ES" dirty="0" smtClean="0"/>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3 Diagrama"/>
          <p:cNvGraphicFramePr/>
          <p:nvPr>
            <p:extLst>
              <p:ext uri="{D42A27DB-BD31-4B8C-83A1-F6EECF244321}">
                <p14:modId xmlns:p14="http://schemas.microsoft.com/office/powerpoint/2010/main" val="1032740672"/>
              </p:ext>
            </p:extLst>
          </p:nvPr>
        </p:nvGraphicFramePr>
        <p:xfrm>
          <a:off x="1628384" y="1640910"/>
          <a:ext cx="8531616" cy="44974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075"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99342" y="2341302"/>
            <a:ext cx="4422862" cy="1604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0503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rmAutofit fontScale="90000"/>
          </a:bodyPr>
          <a:lstStyle/>
          <a:p>
            <a:r>
              <a:rPr lang="ca-ES" dirty="0" smtClean="0"/>
              <a:t>Acords Marc</a:t>
            </a:r>
            <a:endParaRPr lang="ca-ES" dirty="0"/>
          </a:p>
        </p:txBody>
      </p:sp>
      <p:sp>
        <p:nvSpPr>
          <p:cNvPr id="3" name="Subtítol 2"/>
          <p:cNvSpPr>
            <a:spLocks noGrp="1"/>
          </p:cNvSpPr>
          <p:nvPr>
            <p:ph type="subTitle" idx="1"/>
          </p:nvPr>
        </p:nvSpPr>
        <p:spPr>
          <a:xfrm>
            <a:off x="1104900" y="899872"/>
            <a:ext cx="9387736" cy="5638713"/>
          </a:xfrm>
        </p:spPr>
        <p:txBody>
          <a:bodyPr>
            <a:normAutofit lnSpcReduction="10000"/>
          </a:bodyPr>
          <a:lstStyle/>
          <a:p>
            <a:pPr lvl="0"/>
            <a:r>
              <a:rPr lang="ca-ES" dirty="0" smtClean="0"/>
              <a:t>Previsió material de laboratori</a:t>
            </a:r>
          </a:p>
          <a:p>
            <a:pPr lvl="0" algn="l"/>
            <a:r>
              <a:rPr lang="ca-ES" sz="2000" dirty="0"/>
              <a:t>	</a:t>
            </a:r>
            <a:r>
              <a:rPr lang="ca-ES" sz="2000" dirty="0" smtClean="0"/>
              <a:t>Concursos </a:t>
            </a:r>
            <a:r>
              <a:rPr lang="ca-ES" sz="2000" dirty="0"/>
              <a:t>per </a:t>
            </a:r>
            <a:r>
              <a:rPr lang="ca-ES" sz="2000" dirty="0" smtClean="0"/>
              <a:t>famílies	 licitació juny, juliol, setembre </a:t>
            </a:r>
          </a:p>
          <a:p>
            <a:pPr lvl="0" algn="l"/>
            <a:r>
              <a:rPr lang="ca-ES" sz="2000" dirty="0"/>
              <a:t>	</a:t>
            </a:r>
            <a:r>
              <a:rPr lang="ca-ES" sz="2000" dirty="0" smtClean="0"/>
              <a:t>			 adjudicació octubre, novembre, desembre</a:t>
            </a:r>
          </a:p>
          <a:p>
            <a:pPr lvl="0" algn="l"/>
            <a:r>
              <a:rPr lang="ca-ES" sz="2000" dirty="0"/>
              <a:t>	O</a:t>
            </a:r>
            <a:r>
              <a:rPr lang="ca-ES" sz="2000" dirty="0" smtClean="0"/>
              <a:t>fertes </a:t>
            </a:r>
            <a:r>
              <a:rPr lang="ca-ES" sz="2000" dirty="0"/>
              <a:t>de productes en els que els </a:t>
            </a:r>
            <a:r>
              <a:rPr lang="ca-ES" sz="2000" dirty="0" smtClean="0"/>
              <a:t>licitadors puguin </a:t>
            </a:r>
            <a:r>
              <a:rPr lang="ca-ES" sz="2000" dirty="0"/>
              <a:t>oferir si </a:t>
            </a:r>
            <a:r>
              <a:rPr lang="ca-ES" sz="2000" dirty="0" smtClean="0"/>
              <a:t>poden </a:t>
            </a:r>
          </a:p>
          <a:p>
            <a:pPr lvl="0" algn="l"/>
            <a:r>
              <a:rPr lang="ca-ES" sz="2000" dirty="0" smtClean="0"/>
              <a:t>	preus de </a:t>
            </a:r>
            <a:r>
              <a:rPr lang="ca-ES" sz="2000" dirty="0"/>
              <a:t>productes idèntics i </a:t>
            </a:r>
            <a:r>
              <a:rPr lang="ca-ES" sz="2000" dirty="0" smtClean="0"/>
              <a:t>equivalents, i catàleg de productes no identificats.</a:t>
            </a:r>
            <a:endParaRPr lang="ca-ES" sz="2000" dirty="0"/>
          </a:p>
          <a:p>
            <a:pPr lvl="0" algn="l"/>
            <a:r>
              <a:rPr lang="ca-ES" sz="2000" dirty="0" smtClean="0"/>
              <a:t>       	&lt;</a:t>
            </a:r>
            <a:r>
              <a:rPr lang="ca-ES" sz="2000" dirty="0"/>
              <a:t>3.000 euros-- s’obligui per a productes idèntics </a:t>
            </a:r>
            <a:endParaRPr lang="ca-ES" sz="2000" dirty="0" smtClean="0"/>
          </a:p>
          <a:p>
            <a:pPr lvl="0" algn="l"/>
            <a:r>
              <a:rPr lang="ca-ES" sz="2000" dirty="0" smtClean="0"/>
              <a:t>		a </a:t>
            </a:r>
            <a:r>
              <a:rPr lang="ca-ES" sz="2000" dirty="0"/>
              <a:t>fer les comandes al més econòmic (criteri preu) </a:t>
            </a:r>
          </a:p>
          <a:p>
            <a:pPr lvl="0" algn="l"/>
            <a:r>
              <a:rPr lang="ca-ES" sz="2000" dirty="0" smtClean="0"/>
              <a:t> </a:t>
            </a:r>
            <a:r>
              <a:rPr lang="ca-ES" sz="2000" dirty="0"/>
              <a:t> </a:t>
            </a:r>
            <a:r>
              <a:rPr lang="ca-ES" sz="2000" dirty="0" smtClean="0"/>
              <a:t>  	&lt;</a:t>
            </a:r>
            <a:r>
              <a:rPr lang="ca-ES" sz="2000" dirty="0"/>
              <a:t>3.000 euros--recomanar per a </a:t>
            </a:r>
            <a:r>
              <a:rPr lang="ca-ES" sz="2000" dirty="0" smtClean="0"/>
              <a:t>productes equivalents </a:t>
            </a:r>
          </a:p>
          <a:p>
            <a:pPr lvl="0" algn="l"/>
            <a:r>
              <a:rPr lang="ca-ES" sz="2000" dirty="0"/>
              <a:t>	</a:t>
            </a:r>
            <a:r>
              <a:rPr lang="ca-ES" sz="2000" dirty="0" smtClean="0"/>
              <a:t>	</a:t>
            </a:r>
            <a:r>
              <a:rPr lang="ca-ES" sz="2000" dirty="0"/>
              <a:t> a fer les comandes al més econòmic (criteri preu)</a:t>
            </a:r>
            <a:endParaRPr lang="ca-ES" sz="2000" dirty="0" smtClean="0"/>
          </a:p>
          <a:p>
            <a:pPr lvl="0" algn="l"/>
            <a:r>
              <a:rPr lang="ca-ES" sz="2000" dirty="0"/>
              <a:t>	</a:t>
            </a:r>
            <a:r>
              <a:rPr lang="ca-ES" sz="2000" dirty="0" smtClean="0"/>
              <a:t>	o </a:t>
            </a:r>
            <a:r>
              <a:rPr lang="ca-ES" sz="2000" dirty="0"/>
              <a:t>justificar una altre elecció directa segons criteris que s’estableixin</a:t>
            </a:r>
          </a:p>
          <a:p>
            <a:pPr lvl="0" algn="l"/>
            <a:r>
              <a:rPr lang="ca-ES" sz="2000" dirty="0"/>
              <a:t> </a:t>
            </a:r>
            <a:r>
              <a:rPr lang="ca-ES" sz="2000" dirty="0" smtClean="0"/>
              <a:t>           	 &lt;</a:t>
            </a:r>
            <a:r>
              <a:rPr lang="ca-ES" sz="2000" dirty="0"/>
              <a:t>3.000 euros--recomanar </a:t>
            </a:r>
            <a:r>
              <a:rPr lang="ca-ES" sz="2000" dirty="0" smtClean="0"/>
              <a:t>per </a:t>
            </a:r>
            <a:r>
              <a:rPr lang="ca-ES" sz="2000" dirty="0"/>
              <a:t>a </a:t>
            </a:r>
            <a:r>
              <a:rPr lang="ca-ES" sz="2000" dirty="0" smtClean="0"/>
              <a:t>productes </a:t>
            </a:r>
            <a:r>
              <a:rPr lang="ca-ES" sz="2000" dirty="0"/>
              <a:t>no identificats, </a:t>
            </a:r>
            <a:r>
              <a:rPr lang="ca-ES" sz="2000" dirty="0" smtClean="0"/>
              <a:t>			</a:t>
            </a:r>
            <a:r>
              <a:rPr lang="ca-ES" sz="2000" dirty="0"/>
              <a:t> </a:t>
            </a:r>
            <a:r>
              <a:rPr lang="ca-ES" sz="2000" dirty="0" smtClean="0"/>
              <a:t>		a </a:t>
            </a:r>
            <a:r>
              <a:rPr lang="ca-ES" sz="2000" dirty="0"/>
              <a:t>fer les comandes </a:t>
            </a:r>
            <a:r>
              <a:rPr lang="ca-ES" sz="2000" dirty="0" smtClean="0"/>
              <a:t>a proveïdor </a:t>
            </a:r>
            <a:r>
              <a:rPr lang="ca-ES" sz="2000"/>
              <a:t>preferent </a:t>
            </a:r>
            <a:r>
              <a:rPr lang="ca-ES" sz="2000" smtClean="0"/>
              <a:t> (millor oferta global)</a:t>
            </a:r>
            <a:endParaRPr lang="ca-ES" sz="2000" dirty="0" smtClean="0"/>
          </a:p>
          <a:p>
            <a:pPr lvl="0" algn="l"/>
            <a:r>
              <a:rPr lang="ca-ES" sz="2000" dirty="0"/>
              <a:t>	</a:t>
            </a:r>
            <a:r>
              <a:rPr lang="ca-ES" sz="2000" dirty="0" smtClean="0"/>
              <a:t>	o </a:t>
            </a:r>
            <a:r>
              <a:rPr lang="ca-ES" sz="2000" dirty="0"/>
              <a:t>demanar tres ofertes i fer comanda segons criteris que s’estableixin</a:t>
            </a:r>
          </a:p>
          <a:p>
            <a:pPr lvl="0" algn="l"/>
            <a:r>
              <a:rPr lang="ca-ES" sz="2000" dirty="0" smtClean="0"/>
              <a:t>	 &gt;3.000 </a:t>
            </a:r>
            <a:r>
              <a:rPr lang="ca-ES" sz="2000" dirty="0"/>
              <a:t>euros </a:t>
            </a:r>
            <a:endParaRPr lang="ca-ES" sz="2000" dirty="0" smtClean="0"/>
          </a:p>
          <a:p>
            <a:pPr lvl="0" algn="l"/>
            <a:r>
              <a:rPr lang="ca-ES" sz="2000" dirty="0"/>
              <a:t>	</a:t>
            </a:r>
            <a:r>
              <a:rPr lang="ca-ES" sz="2000" dirty="0" smtClean="0"/>
              <a:t>	demanar </a:t>
            </a:r>
            <a:r>
              <a:rPr lang="ca-ES" sz="2000" dirty="0"/>
              <a:t>3 ofertes i fer comanda segons criteris que s’estableixin</a:t>
            </a:r>
          </a:p>
          <a:p>
            <a:pPr algn="l"/>
            <a:endParaRPr lang="ca-ES" sz="3200" dirty="0"/>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3 Estrella de 5 puntas"/>
          <p:cNvSpPr/>
          <p:nvPr/>
        </p:nvSpPr>
        <p:spPr>
          <a:xfrm>
            <a:off x="1388405" y="1337643"/>
            <a:ext cx="271188" cy="27557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Estrella de 5 puntas"/>
          <p:cNvSpPr/>
          <p:nvPr/>
        </p:nvSpPr>
        <p:spPr>
          <a:xfrm>
            <a:off x="1388006" y="2814590"/>
            <a:ext cx="271188" cy="27557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7 Estrella de 5 puntas"/>
          <p:cNvSpPr/>
          <p:nvPr/>
        </p:nvSpPr>
        <p:spPr>
          <a:xfrm>
            <a:off x="1413206" y="3581441"/>
            <a:ext cx="271188" cy="27557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Estrella de 5 puntas"/>
          <p:cNvSpPr/>
          <p:nvPr/>
        </p:nvSpPr>
        <p:spPr>
          <a:xfrm>
            <a:off x="1388006" y="4634968"/>
            <a:ext cx="271188" cy="27557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Estrella de 5 puntas"/>
          <p:cNvSpPr/>
          <p:nvPr/>
        </p:nvSpPr>
        <p:spPr>
          <a:xfrm>
            <a:off x="1388006" y="2075812"/>
            <a:ext cx="271188" cy="27557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8 Estrella de 5 puntas"/>
          <p:cNvSpPr/>
          <p:nvPr/>
        </p:nvSpPr>
        <p:spPr>
          <a:xfrm>
            <a:off x="1400706" y="5617524"/>
            <a:ext cx="271188" cy="27557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8059140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412614" y="345501"/>
            <a:ext cx="7620001" cy="817562"/>
          </a:xfrm>
        </p:spPr>
        <p:txBody>
          <a:bodyPr>
            <a:normAutofit fontScale="90000"/>
          </a:bodyPr>
          <a:lstStyle/>
          <a:p>
            <a:r>
              <a:rPr lang="ca-ES" dirty="0" smtClean="0"/>
              <a:t>Expedient </a:t>
            </a:r>
            <a:r>
              <a:rPr lang="ca-ES" dirty="0" err="1" smtClean="0"/>
              <a:t>super</a:t>
            </a:r>
            <a:r>
              <a:rPr lang="ca-ES" dirty="0" smtClean="0"/>
              <a:t> simplificat</a:t>
            </a:r>
            <a:endParaRPr lang="ca-ES" dirty="0"/>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88"/>
          <p:cNvSpPr>
            <a:spLocks noGrp="1" noChangeArrowheads="1"/>
          </p:cNvSpPr>
          <p:nvPr>
            <p:ph type="subTitle" idx="1"/>
          </p:nvPr>
        </p:nvSpPr>
        <p:spPr bwMode="auto">
          <a:xfrm>
            <a:off x="1373688" y="2634641"/>
            <a:ext cx="3937348" cy="2194623"/>
          </a:xfrm>
          <a:prstGeom prst="rect">
            <a:avLst/>
          </a:prstGeom>
          <a:solidFill>
            <a:schemeClr val="accent1">
              <a:lumMod val="75000"/>
            </a:schemeClr>
          </a:solidFill>
          <a:ln w="9525">
            <a:noFill/>
            <a:miter lim="800000"/>
            <a:headEnd/>
            <a:tailEnd/>
          </a:ln>
        </p:spPr>
        <p:txBody>
          <a:bodyPr wrap="square" lIns="63108" tIns="63108" rIns="31554" bIns="31554">
            <a:spAutoFit/>
          </a:bodyPr>
          <a:lstStyle/>
          <a:p>
            <a:pPr algn="just" defTabSz="699897" eaLnBrk="0" hangingPunct="0">
              <a:spcAft>
                <a:spcPts val="526"/>
              </a:spcAft>
              <a:defRPr/>
            </a:pPr>
            <a:r>
              <a:rPr lang="ca-ES" sz="1600" kern="0" dirty="0" smtClean="0">
                <a:solidFill>
                  <a:schemeClr val="bg2"/>
                </a:solidFill>
                <a:latin typeface="Tahoma" panose="020B0604030504040204" pitchFamily="34" charset="0"/>
                <a:ea typeface="Tahoma" panose="020B0604030504040204" pitchFamily="34" charset="0"/>
                <a:cs typeface="Tahoma" panose="020B0604030504040204" pitchFamily="34" charset="0"/>
              </a:rPr>
              <a:t>Davant les limitacions establertes a la contractació menor,</a:t>
            </a:r>
          </a:p>
          <a:p>
            <a:pPr algn="just" defTabSz="699897" eaLnBrk="0" hangingPunct="0">
              <a:spcAft>
                <a:spcPts val="526"/>
              </a:spcAft>
              <a:defRPr/>
            </a:pPr>
            <a:r>
              <a:rPr lang="ca-ES" sz="1600" kern="0" dirty="0" smtClean="0">
                <a:solidFill>
                  <a:schemeClr val="bg2"/>
                </a:solidFill>
                <a:latin typeface="Tahoma" panose="020B0604030504040204" pitchFamily="34" charset="0"/>
                <a:ea typeface="Tahoma" panose="020B0604030504040204" pitchFamily="34" charset="0"/>
                <a:cs typeface="Tahoma" panose="020B0604030504040204" pitchFamily="34" charset="0"/>
              </a:rPr>
              <a:t>modalitat de procediment obert </a:t>
            </a:r>
          </a:p>
          <a:p>
            <a:pPr algn="just" defTabSz="699897" eaLnBrk="0" hangingPunct="0">
              <a:spcAft>
                <a:spcPts val="526"/>
              </a:spcAft>
              <a:defRPr/>
            </a:pPr>
            <a:r>
              <a:rPr lang="ca-ES" sz="1600" kern="0" dirty="0" smtClean="0">
                <a:solidFill>
                  <a:schemeClr val="bg2"/>
                </a:solidFill>
                <a:latin typeface="Tahoma" panose="020B0604030504040204" pitchFamily="34" charset="0"/>
                <a:ea typeface="Tahoma" panose="020B0604030504040204" pitchFamily="34" charset="0"/>
                <a:cs typeface="Tahoma" panose="020B0604030504040204" pitchFamily="34" charset="0"/>
              </a:rPr>
              <a:t>que permet agilitar la licitació </a:t>
            </a:r>
          </a:p>
          <a:p>
            <a:pPr algn="just" defTabSz="699897" eaLnBrk="0" hangingPunct="0">
              <a:spcAft>
                <a:spcPts val="526"/>
              </a:spcAft>
              <a:defRPr/>
            </a:pPr>
            <a:r>
              <a:rPr lang="ca-ES" sz="1600" kern="0" dirty="0" smtClean="0">
                <a:solidFill>
                  <a:schemeClr val="bg2"/>
                </a:solidFill>
                <a:latin typeface="Tahoma" panose="020B0604030504040204" pitchFamily="34" charset="0"/>
                <a:ea typeface="Tahoma" panose="020B0604030504040204" pitchFamily="34" charset="0"/>
                <a:cs typeface="Tahoma" panose="020B0604030504040204" pitchFamily="34" charset="0"/>
              </a:rPr>
              <a:t>el procediment obert súper simplificat </a:t>
            </a:r>
            <a:endParaRPr lang="ca-ES" sz="1600" kern="0" dirty="0">
              <a:solidFill>
                <a:schemeClr val="bg2"/>
              </a:solidFill>
              <a:latin typeface="Tahoma" panose="020B0604030504040204" pitchFamily="34" charset="0"/>
              <a:ea typeface="Tahoma" panose="020B0604030504040204" pitchFamily="34" charset="0"/>
              <a:cs typeface="Tahoma" panose="020B0604030504040204" pitchFamily="34" charset="0"/>
            </a:endParaRPr>
          </a:p>
          <a:p>
            <a:pPr algn="just" defTabSz="699897" eaLnBrk="0" hangingPunct="0">
              <a:spcAft>
                <a:spcPts val="526"/>
              </a:spcAft>
              <a:defRPr/>
            </a:pPr>
            <a:r>
              <a:rPr lang="ca-ES" sz="1600" kern="0" dirty="0" smtClean="0">
                <a:solidFill>
                  <a:schemeClr val="bg2"/>
                </a:solidFill>
                <a:latin typeface="Tahoma" panose="020B0604030504040204" pitchFamily="34" charset="0"/>
                <a:ea typeface="Tahoma" panose="020B0604030504040204" pitchFamily="34" charset="0"/>
                <a:cs typeface="Tahoma" panose="020B0604030504040204" pitchFamily="34" charset="0"/>
              </a:rPr>
              <a:t>article 159.6 de la LCSP</a:t>
            </a:r>
          </a:p>
        </p:txBody>
      </p:sp>
      <p:grpSp>
        <p:nvGrpSpPr>
          <p:cNvPr id="7" name="Grupo 34"/>
          <p:cNvGrpSpPr/>
          <p:nvPr/>
        </p:nvGrpSpPr>
        <p:grpSpPr>
          <a:xfrm>
            <a:off x="7852730" y="2586515"/>
            <a:ext cx="1919167" cy="1282984"/>
            <a:chOff x="2624524" y="2283260"/>
            <a:chExt cx="1105696" cy="1116429"/>
          </a:xfrm>
        </p:grpSpPr>
        <p:sp>
          <p:nvSpPr>
            <p:cNvPr id="8" name="Elipse 35"/>
            <p:cNvSpPr/>
            <p:nvPr/>
          </p:nvSpPr>
          <p:spPr>
            <a:xfrm>
              <a:off x="2677697" y="2283260"/>
              <a:ext cx="1048503" cy="1116429"/>
            </a:xfrm>
            <a:prstGeom prst="ellipse">
              <a:avLst/>
            </a:prstGeom>
            <a:solidFill>
              <a:schemeClr val="accent5">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Elipse 4"/>
            <p:cNvSpPr/>
            <p:nvPr/>
          </p:nvSpPr>
          <p:spPr>
            <a:xfrm>
              <a:off x="2624524" y="2375103"/>
              <a:ext cx="1105696" cy="93274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es-ES" sz="1600" dirty="0" smtClean="0">
                  <a:latin typeface="Tahoma" panose="020B0604030504040204" pitchFamily="34" charset="0"/>
                  <a:ea typeface="Tahoma" panose="020B0604030504040204" pitchFamily="34" charset="0"/>
                  <a:cs typeface="Tahoma" panose="020B0604030504040204" pitchFamily="34" charset="0"/>
                </a:rPr>
                <a:t>#</a:t>
              </a:r>
              <a:r>
                <a:rPr lang="ca-ES" sz="1600" dirty="0" smtClean="0">
                  <a:latin typeface="Tahoma" panose="020B0604030504040204" pitchFamily="34" charset="0"/>
                  <a:ea typeface="Tahoma" panose="020B0604030504040204" pitchFamily="34" charset="0"/>
                  <a:cs typeface="Tahoma" panose="020B0604030504040204" pitchFamily="34" charset="0"/>
                </a:rPr>
                <a:t>condicionaments</a:t>
              </a:r>
              <a:endParaRPr lang="ca-ES" sz="1600" kern="120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10" name="Grupo 37"/>
          <p:cNvGrpSpPr/>
          <p:nvPr/>
        </p:nvGrpSpPr>
        <p:grpSpPr>
          <a:xfrm>
            <a:off x="6338619" y="1163063"/>
            <a:ext cx="1648876" cy="1648876"/>
            <a:chOff x="607904" y="1010341"/>
            <a:chExt cx="1648876" cy="1648876"/>
          </a:xfrm>
        </p:grpSpPr>
        <p:sp>
          <p:nvSpPr>
            <p:cNvPr id="11" name="Elipse 38"/>
            <p:cNvSpPr/>
            <p:nvPr/>
          </p:nvSpPr>
          <p:spPr>
            <a:xfrm>
              <a:off x="607904" y="1010341"/>
              <a:ext cx="1648876" cy="1648876"/>
            </a:xfrm>
            <a:prstGeom prst="ellipse">
              <a:avLst/>
            </a:prstGeom>
            <a:solidFill>
              <a:srgbClr val="ECB0B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2" name="Elipse 4"/>
            <p:cNvSpPr/>
            <p:nvPr/>
          </p:nvSpPr>
          <p:spPr>
            <a:xfrm>
              <a:off x="849376" y="1251813"/>
              <a:ext cx="1165932" cy="11659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ca-ES" sz="1200" b="1" kern="1200" dirty="0" smtClean="0">
                  <a:latin typeface="Tahoma" panose="020B0604030504040204" pitchFamily="34" charset="0"/>
                  <a:ea typeface="Tahoma" panose="020B0604030504040204" pitchFamily="34" charset="0"/>
                  <a:cs typeface="Tahoma" panose="020B0604030504040204" pitchFamily="34" charset="0"/>
                </a:rPr>
                <a:t>Contractes d’obres de valor estimat inferior a 80.000 €</a:t>
              </a:r>
              <a:endParaRPr lang="ca-ES" sz="1200" b="1" kern="120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13" name="Grupo 40"/>
          <p:cNvGrpSpPr/>
          <p:nvPr/>
        </p:nvGrpSpPr>
        <p:grpSpPr>
          <a:xfrm>
            <a:off x="8075758" y="4265995"/>
            <a:ext cx="1648876" cy="1648876"/>
            <a:chOff x="607904" y="1010341"/>
            <a:chExt cx="1648876" cy="1648876"/>
          </a:xfrm>
        </p:grpSpPr>
        <p:sp>
          <p:nvSpPr>
            <p:cNvPr id="14" name="Elipse 41"/>
            <p:cNvSpPr/>
            <p:nvPr/>
          </p:nvSpPr>
          <p:spPr>
            <a:xfrm>
              <a:off x="607904" y="1010341"/>
              <a:ext cx="1648876" cy="1648876"/>
            </a:xfrm>
            <a:prstGeom prst="ellipse">
              <a:avLst/>
            </a:prstGeom>
            <a:solidFill>
              <a:srgbClr val="ECB0B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5" name="Elipse 4"/>
            <p:cNvSpPr/>
            <p:nvPr/>
          </p:nvSpPr>
          <p:spPr>
            <a:xfrm>
              <a:off x="849376" y="1251813"/>
              <a:ext cx="1165932" cy="11659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ca-ES" sz="1200" b="1" kern="1200" dirty="0" smtClean="0">
                  <a:latin typeface="Tahoma" panose="020B0604030504040204" pitchFamily="34" charset="0"/>
                  <a:ea typeface="Tahoma" panose="020B0604030504040204" pitchFamily="34" charset="0"/>
                  <a:cs typeface="Tahoma" panose="020B0604030504040204" pitchFamily="34" charset="0"/>
                </a:rPr>
                <a:t>Inaplicable per les prestacions de </a:t>
              </a:r>
              <a:r>
                <a:rPr lang="ca-ES" sz="1200" b="1" kern="1200" dirty="0" err="1" smtClean="0">
                  <a:latin typeface="Tahoma" panose="020B0604030504040204" pitchFamily="34" charset="0"/>
                  <a:ea typeface="Tahoma" panose="020B0604030504040204" pitchFamily="34" charset="0"/>
                  <a:cs typeface="Tahoma" panose="020B0604030504040204" pitchFamily="34" charset="0"/>
                </a:rPr>
                <a:t>carácter</a:t>
              </a:r>
              <a:r>
                <a:rPr lang="ca-ES" sz="1200" b="1" kern="1200" dirty="0" smtClean="0">
                  <a:latin typeface="Tahoma" panose="020B0604030504040204" pitchFamily="34" charset="0"/>
                  <a:ea typeface="Tahoma" panose="020B0604030504040204" pitchFamily="34" charset="0"/>
                  <a:cs typeface="Tahoma" panose="020B0604030504040204" pitchFamily="34" charset="0"/>
                </a:rPr>
                <a:t> intel·lectual</a:t>
              </a:r>
              <a:endParaRPr lang="ca-ES" sz="1200" b="1" kern="120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16" name="Grupo 46"/>
          <p:cNvGrpSpPr/>
          <p:nvPr/>
        </p:nvGrpSpPr>
        <p:grpSpPr>
          <a:xfrm>
            <a:off x="9606500" y="1075331"/>
            <a:ext cx="1648876" cy="1648876"/>
            <a:chOff x="607904" y="1010341"/>
            <a:chExt cx="1648876" cy="1648876"/>
          </a:xfrm>
        </p:grpSpPr>
        <p:sp>
          <p:nvSpPr>
            <p:cNvPr id="17" name="Elipse 47"/>
            <p:cNvSpPr/>
            <p:nvPr/>
          </p:nvSpPr>
          <p:spPr>
            <a:xfrm>
              <a:off x="607904" y="1010341"/>
              <a:ext cx="1648876" cy="1648876"/>
            </a:xfrm>
            <a:prstGeom prst="ellipse">
              <a:avLst/>
            </a:prstGeom>
            <a:solidFill>
              <a:srgbClr val="ECB0B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8" name="Elipse 4"/>
            <p:cNvSpPr/>
            <p:nvPr/>
          </p:nvSpPr>
          <p:spPr>
            <a:xfrm>
              <a:off x="849376" y="1251813"/>
              <a:ext cx="1165932" cy="11659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ca-ES" sz="1200" b="1" kern="1200" dirty="0" smtClean="0">
                  <a:latin typeface="Tahoma" panose="020B0604030504040204" pitchFamily="34" charset="0"/>
                  <a:ea typeface="Tahoma" panose="020B0604030504040204" pitchFamily="34" charset="0"/>
                  <a:cs typeface="Tahoma" panose="020B0604030504040204" pitchFamily="34" charset="0"/>
                </a:rPr>
                <a:t>Contractes de subministrament i servei de valor estimat inferior a 35.000 €</a:t>
              </a:r>
              <a:endParaRPr lang="ca-ES" sz="1200" b="1" kern="1200" dirty="0">
                <a:latin typeface="Tahoma" panose="020B0604030504040204" pitchFamily="34" charset="0"/>
                <a:ea typeface="Tahoma" panose="020B0604030504040204" pitchFamily="34" charset="0"/>
                <a:cs typeface="Tahoma" panose="020B0604030504040204" pitchFamily="34" charset="0"/>
              </a:endParaRPr>
            </a:p>
          </p:txBody>
        </p:sp>
      </p:grpSp>
      <p:sp>
        <p:nvSpPr>
          <p:cNvPr id="19" name="Flecha abajo 4"/>
          <p:cNvSpPr/>
          <p:nvPr/>
        </p:nvSpPr>
        <p:spPr>
          <a:xfrm>
            <a:off x="8677327" y="3906498"/>
            <a:ext cx="355288" cy="311538"/>
          </a:xfrm>
          <a:prstGeom prst="downArrow">
            <a:avLst/>
          </a:prstGeom>
          <a:solidFill>
            <a:srgbClr val="ECB0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Flecha abajo 61"/>
          <p:cNvSpPr/>
          <p:nvPr/>
        </p:nvSpPr>
        <p:spPr>
          <a:xfrm rot="8395591">
            <a:off x="7824323" y="2558760"/>
            <a:ext cx="355288" cy="311538"/>
          </a:xfrm>
          <a:prstGeom prst="downArrow">
            <a:avLst/>
          </a:prstGeom>
          <a:solidFill>
            <a:srgbClr val="ECB0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Flecha abajo 62"/>
          <p:cNvSpPr/>
          <p:nvPr/>
        </p:nvSpPr>
        <p:spPr>
          <a:xfrm rot="13365999">
            <a:off x="9548920" y="2544430"/>
            <a:ext cx="355288" cy="311538"/>
          </a:xfrm>
          <a:prstGeom prst="downArrow">
            <a:avLst/>
          </a:prstGeom>
          <a:solidFill>
            <a:srgbClr val="ECB0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2" name="Rectangle 21"/>
          <p:cNvSpPr/>
          <p:nvPr/>
        </p:nvSpPr>
        <p:spPr>
          <a:xfrm rot="10800000" flipV="1">
            <a:off x="3683000" y="6300842"/>
            <a:ext cx="1765300" cy="31297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ca-ES" dirty="0" smtClean="0"/>
              <a:t>C  Faura-Casas</a:t>
            </a:r>
            <a:endParaRPr lang="ca-ES" dirty="0"/>
          </a:p>
        </p:txBody>
      </p:sp>
    </p:spTree>
    <p:extLst>
      <p:ext uri="{BB962C8B-B14F-4D97-AF65-F5344CB8AC3E}">
        <p14:creationId xmlns:p14="http://schemas.microsoft.com/office/powerpoint/2010/main" val="612625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rmAutofit/>
          </a:bodyPr>
          <a:lstStyle/>
          <a:p>
            <a:r>
              <a:rPr lang="ca-ES" sz="4800" dirty="0" smtClean="0"/>
              <a:t>Expedients </a:t>
            </a:r>
            <a:r>
              <a:rPr lang="ca-ES" sz="4800" dirty="0" err="1" smtClean="0"/>
              <a:t>supersimplificats</a:t>
            </a:r>
            <a:endParaRPr lang="ca-ES" sz="4800" dirty="0"/>
          </a:p>
        </p:txBody>
      </p:sp>
      <p:sp>
        <p:nvSpPr>
          <p:cNvPr id="3" name="Subtítol 2"/>
          <p:cNvSpPr>
            <a:spLocks noGrp="1"/>
          </p:cNvSpPr>
          <p:nvPr>
            <p:ph type="subTitle" idx="1"/>
          </p:nvPr>
        </p:nvSpPr>
        <p:spPr>
          <a:xfrm>
            <a:off x="1524000" y="1219200"/>
            <a:ext cx="9144000" cy="5168900"/>
          </a:xfrm>
        </p:spPr>
        <p:txBody>
          <a:bodyPr>
            <a:normAutofit/>
          </a:bodyPr>
          <a:lstStyle/>
          <a:p>
            <a:r>
              <a:rPr lang="ca-ES" dirty="0" smtClean="0"/>
              <a:t>Serveis, subministraments i obres  </a:t>
            </a:r>
            <a:endParaRPr lang="ca-ES" dirty="0"/>
          </a:p>
          <a:p>
            <a:pPr algn="l"/>
            <a:endParaRPr lang="ca-ES" dirty="0" smtClean="0"/>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3 Diagrama"/>
          <p:cNvGraphicFramePr/>
          <p:nvPr>
            <p:extLst>
              <p:ext uri="{D42A27DB-BD31-4B8C-83A1-F6EECF244321}">
                <p14:modId xmlns:p14="http://schemas.microsoft.com/office/powerpoint/2010/main" val="3775554701"/>
              </p:ext>
            </p:extLst>
          </p:nvPr>
        </p:nvGraphicFramePr>
        <p:xfrm>
          <a:off x="1628384" y="1640910"/>
          <a:ext cx="8531616" cy="44974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189886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rmAutofit fontScale="90000"/>
          </a:bodyPr>
          <a:lstStyle/>
          <a:p>
            <a:r>
              <a:rPr lang="ca-ES" dirty="0" smtClean="0"/>
              <a:t>Expedient </a:t>
            </a:r>
            <a:r>
              <a:rPr lang="ca-ES" dirty="0" err="1" smtClean="0"/>
              <a:t>super</a:t>
            </a:r>
            <a:r>
              <a:rPr lang="ca-ES" dirty="0" smtClean="0"/>
              <a:t> simplificat</a:t>
            </a:r>
            <a:endParaRPr lang="ca-ES" dirty="0"/>
          </a:p>
        </p:txBody>
      </p:sp>
      <p:sp>
        <p:nvSpPr>
          <p:cNvPr id="3" name="Subtítol 2"/>
          <p:cNvSpPr>
            <a:spLocks noGrp="1"/>
          </p:cNvSpPr>
          <p:nvPr>
            <p:ph type="subTitle" idx="1"/>
          </p:nvPr>
        </p:nvSpPr>
        <p:spPr>
          <a:xfrm>
            <a:off x="1524000" y="1020763"/>
            <a:ext cx="9144000" cy="5710237"/>
          </a:xfrm>
        </p:spPr>
        <p:txBody>
          <a:bodyPr>
            <a:noAutofit/>
          </a:bodyPr>
          <a:lstStyle/>
          <a:p>
            <a:pPr marL="0" lvl="1" algn="just">
              <a:spcBef>
                <a:spcPct val="0"/>
              </a:spcBef>
              <a:spcAft>
                <a:spcPts val="400"/>
              </a:spcAft>
              <a:buClr>
                <a:schemeClr val="tx1"/>
              </a:buClr>
            </a:pPr>
            <a:r>
              <a:rPr lang="ca-ES" altLang="es-ES" dirty="0" smtClean="0">
                <a:solidFill>
                  <a:srgbClr val="000000"/>
                </a:solidFill>
                <a:latin typeface="Tahoma" panose="020B0604030504040204" pitchFamily="34" charset="0"/>
                <a:cs typeface="Tahoma" panose="020B0604030504040204" pitchFamily="34" charset="0"/>
              </a:rPr>
              <a:t>4 </a:t>
            </a:r>
            <a:r>
              <a:rPr lang="ca-ES" altLang="es-ES" dirty="0">
                <a:solidFill>
                  <a:srgbClr val="000000"/>
                </a:solidFill>
                <a:latin typeface="Tahoma" panose="020B0604030504040204" pitchFamily="34" charset="0"/>
                <a:cs typeface="Tahoma" panose="020B0604030504040204" pitchFamily="34" charset="0"/>
              </a:rPr>
              <a:t>fases</a:t>
            </a:r>
            <a:r>
              <a:rPr lang="ca-ES" altLang="es-ES" dirty="0" smtClean="0">
                <a:solidFill>
                  <a:srgbClr val="000000"/>
                </a:solidFill>
                <a:latin typeface="Tahoma" panose="020B0604030504040204" pitchFamily="34" charset="0"/>
                <a:cs typeface="Tahoma" panose="020B0604030504040204" pitchFamily="34" charset="0"/>
              </a:rPr>
              <a:t>:</a:t>
            </a:r>
            <a:endParaRPr lang="ca-ES" altLang="es-ES" dirty="0">
              <a:solidFill>
                <a:srgbClr val="000000"/>
              </a:solidFill>
              <a:latin typeface="Tahoma" panose="020B0604030504040204" pitchFamily="34" charset="0"/>
              <a:cs typeface="Tahoma" panose="020B0604030504040204" pitchFamily="34" charset="0"/>
            </a:endParaRPr>
          </a:p>
          <a:p>
            <a:pPr lvl="1" algn="just">
              <a:spcBef>
                <a:spcPct val="0"/>
              </a:spcBef>
              <a:spcAft>
                <a:spcPts val="400"/>
              </a:spcAft>
              <a:buClr>
                <a:schemeClr val="tx1"/>
              </a:buClr>
              <a:buFont typeface="Arial" panose="020B0604020202020204" pitchFamily="34" charset="0"/>
              <a:buChar char="•"/>
            </a:pPr>
            <a:r>
              <a:rPr lang="ca-ES" altLang="es-ES" dirty="0">
                <a:solidFill>
                  <a:srgbClr val="000000"/>
                </a:solidFill>
                <a:latin typeface="Tahoma" panose="020B0604030504040204" pitchFamily="34" charset="0"/>
                <a:cs typeface="Tahoma" panose="020B0604030504040204" pitchFamily="34" charset="0"/>
              </a:rPr>
              <a:t>FASE 1: proposta d’incoació de l’expedient de contractació que inclogui la memòria justificativa (que al mateix temps inclogui l’informe de justificació de la utilització del procediment obert súper simplificat, l’informe d’insuficiència de mitjans pel cas de la contractació de serveis, l’informe de justificació de la manca de </a:t>
            </a:r>
            <a:r>
              <a:rPr lang="ca-ES" altLang="es-ES" dirty="0" err="1">
                <a:solidFill>
                  <a:srgbClr val="000000"/>
                </a:solidFill>
                <a:latin typeface="Tahoma" panose="020B0604030504040204" pitchFamily="34" charset="0"/>
                <a:cs typeface="Tahoma" panose="020B0604030504040204" pitchFamily="34" charset="0"/>
              </a:rPr>
              <a:t>lotització</a:t>
            </a:r>
            <a:r>
              <a:rPr lang="ca-ES" altLang="es-ES" dirty="0">
                <a:solidFill>
                  <a:srgbClr val="000000"/>
                </a:solidFill>
                <a:latin typeface="Tahoma" panose="020B0604030504040204" pitchFamily="34" charset="0"/>
                <a:cs typeface="Tahoma" panose="020B0604030504040204" pitchFamily="34" charset="0"/>
              </a:rPr>
              <a:t> en el seu cas) i un plec de clàusules administratives i tècniques.</a:t>
            </a:r>
          </a:p>
          <a:p>
            <a:pPr marL="0" lvl="1" algn="just">
              <a:spcBef>
                <a:spcPct val="0"/>
              </a:spcBef>
              <a:spcAft>
                <a:spcPts val="400"/>
              </a:spcAft>
              <a:buClr>
                <a:schemeClr val="tx1"/>
              </a:buClr>
            </a:pPr>
            <a:endParaRPr lang="ca-ES" altLang="es-ES" dirty="0">
              <a:solidFill>
                <a:srgbClr val="000000"/>
              </a:solidFill>
              <a:latin typeface="Tahoma" panose="020B0604030504040204" pitchFamily="34" charset="0"/>
              <a:cs typeface="Tahoma" panose="020B0604030504040204" pitchFamily="34" charset="0"/>
            </a:endParaRPr>
          </a:p>
          <a:p>
            <a:pPr lvl="1" algn="just">
              <a:spcBef>
                <a:spcPct val="0"/>
              </a:spcBef>
              <a:spcAft>
                <a:spcPts val="400"/>
              </a:spcAft>
              <a:buClr>
                <a:schemeClr val="tx1"/>
              </a:buClr>
              <a:buFont typeface="Arial" panose="020B0604020202020204" pitchFamily="34" charset="0"/>
              <a:buChar char="•"/>
            </a:pPr>
            <a:r>
              <a:rPr lang="ca-ES" altLang="es-ES" dirty="0">
                <a:solidFill>
                  <a:srgbClr val="000000"/>
                </a:solidFill>
                <a:latin typeface="Tahoma" panose="020B0604030504040204" pitchFamily="34" charset="0"/>
                <a:cs typeface="Tahoma" panose="020B0604030504040204" pitchFamily="34" charset="0"/>
              </a:rPr>
              <a:t>FASE 2: resolució d’aprovació de l’expedient de contractació </a:t>
            </a:r>
            <a:endParaRPr lang="ca-ES" altLang="es-ES" dirty="0" smtClean="0">
              <a:solidFill>
                <a:srgbClr val="000000"/>
              </a:solidFill>
              <a:latin typeface="Tahoma" panose="020B0604030504040204" pitchFamily="34" charset="0"/>
              <a:cs typeface="Tahoma" panose="020B0604030504040204" pitchFamily="34" charset="0"/>
            </a:endParaRPr>
          </a:p>
          <a:p>
            <a:pPr lvl="1" algn="just">
              <a:spcBef>
                <a:spcPct val="0"/>
              </a:spcBef>
              <a:spcAft>
                <a:spcPts val="400"/>
              </a:spcAft>
              <a:buClr>
                <a:schemeClr val="tx1"/>
              </a:buClr>
              <a:buFont typeface="Arial" panose="020B0604020202020204" pitchFamily="34" charset="0"/>
              <a:buChar char="•"/>
            </a:pPr>
            <a:r>
              <a:rPr lang="ca-ES" altLang="es-ES" dirty="0" smtClean="0">
                <a:solidFill>
                  <a:srgbClr val="000000"/>
                </a:solidFill>
                <a:latin typeface="Tahoma" panose="020B0604030504040204" pitchFamily="34" charset="0"/>
                <a:cs typeface="Tahoma" panose="020B0604030504040204" pitchFamily="34" charset="0"/>
              </a:rPr>
              <a:t>i </a:t>
            </a:r>
            <a:r>
              <a:rPr lang="ca-ES" altLang="es-ES" dirty="0">
                <a:solidFill>
                  <a:srgbClr val="000000"/>
                </a:solidFill>
                <a:latin typeface="Tahoma" panose="020B0604030504040204" pitchFamily="34" charset="0"/>
                <a:cs typeface="Tahoma" panose="020B0604030504040204" pitchFamily="34" charset="0"/>
              </a:rPr>
              <a:t>publicació al perfil de contractant.</a:t>
            </a:r>
          </a:p>
          <a:p>
            <a:pPr marL="0" lvl="1" algn="just">
              <a:spcBef>
                <a:spcPct val="0"/>
              </a:spcBef>
              <a:spcAft>
                <a:spcPts val="400"/>
              </a:spcAft>
              <a:buClr>
                <a:schemeClr val="tx1"/>
              </a:buClr>
            </a:pPr>
            <a:endParaRPr lang="ca-ES" altLang="es-ES" dirty="0">
              <a:solidFill>
                <a:srgbClr val="000000"/>
              </a:solidFill>
              <a:latin typeface="Tahoma" panose="020B0604030504040204" pitchFamily="34" charset="0"/>
              <a:cs typeface="Tahoma" panose="020B0604030504040204" pitchFamily="34" charset="0"/>
            </a:endParaRPr>
          </a:p>
          <a:p>
            <a:pPr lvl="1" algn="just">
              <a:spcBef>
                <a:spcPct val="0"/>
              </a:spcBef>
              <a:spcAft>
                <a:spcPts val="400"/>
              </a:spcAft>
              <a:buClr>
                <a:schemeClr val="tx1"/>
              </a:buClr>
              <a:buFont typeface="Arial" panose="020B0604020202020204" pitchFamily="34" charset="0"/>
              <a:buChar char="•"/>
            </a:pPr>
            <a:r>
              <a:rPr lang="ca-ES" altLang="es-ES" dirty="0">
                <a:solidFill>
                  <a:srgbClr val="000000"/>
                </a:solidFill>
                <a:latin typeface="Tahoma" panose="020B0604030504040204" pitchFamily="34" charset="0"/>
                <a:cs typeface="Tahoma" panose="020B0604030504040204" pitchFamily="34" charset="0"/>
              </a:rPr>
              <a:t>FASE 3: examen de les proposicions un cop finalitzat el termini de presentació i informe de valoració.</a:t>
            </a:r>
          </a:p>
          <a:p>
            <a:pPr marL="0" lvl="1" algn="just">
              <a:spcBef>
                <a:spcPct val="0"/>
              </a:spcBef>
              <a:spcAft>
                <a:spcPts val="400"/>
              </a:spcAft>
              <a:buClr>
                <a:schemeClr val="tx1"/>
              </a:buClr>
            </a:pPr>
            <a:endParaRPr lang="ca-ES" altLang="es-ES" dirty="0">
              <a:solidFill>
                <a:srgbClr val="000000"/>
              </a:solidFill>
              <a:latin typeface="Tahoma" panose="020B0604030504040204" pitchFamily="34" charset="0"/>
              <a:cs typeface="Tahoma" panose="020B0604030504040204" pitchFamily="34" charset="0"/>
            </a:endParaRPr>
          </a:p>
          <a:p>
            <a:pPr lvl="1" algn="just">
              <a:spcBef>
                <a:spcPct val="0"/>
              </a:spcBef>
              <a:spcAft>
                <a:spcPts val="400"/>
              </a:spcAft>
              <a:buClr>
                <a:schemeClr val="tx1"/>
              </a:buClr>
              <a:buFont typeface="Arial" panose="020B0604020202020204" pitchFamily="34" charset="0"/>
              <a:buChar char="•"/>
            </a:pPr>
            <a:r>
              <a:rPr lang="ca-ES" altLang="es-ES" dirty="0">
                <a:solidFill>
                  <a:srgbClr val="000000"/>
                </a:solidFill>
                <a:latin typeface="Tahoma" panose="020B0604030504040204" pitchFamily="34" charset="0"/>
                <a:cs typeface="Tahoma" panose="020B0604030504040204" pitchFamily="34" charset="0"/>
              </a:rPr>
              <a:t>FASE 4: resolució adjudicació del contracte a la proposició que obtingui la millor puntuació i formalització mitjançant la signatura d’acceptació de la resolució d’adjudicació</a:t>
            </a:r>
            <a:r>
              <a:rPr lang="ca-ES" altLang="es-ES" dirty="0" smtClean="0">
                <a:solidFill>
                  <a:srgbClr val="000000"/>
                </a:solidFill>
                <a:latin typeface="Tahoma" panose="020B0604030504040204" pitchFamily="34" charset="0"/>
                <a:cs typeface="Tahoma" panose="020B0604030504040204" pitchFamily="34" charset="0"/>
              </a:rPr>
              <a:t>.</a:t>
            </a:r>
          </a:p>
          <a:p>
            <a:pPr lvl="1" algn="just">
              <a:spcBef>
                <a:spcPct val="0"/>
              </a:spcBef>
              <a:spcAft>
                <a:spcPts val="400"/>
              </a:spcAft>
              <a:buClr>
                <a:schemeClr val="tx1"/>
              </a:buClr>
              <a:buFont typeface="Arial" panose="020B0604020202020204" pitchFamily="34" charset="0"/>
              <a:buChar char="•"/>
            </a:pPr>
            <a:endParaRPr lang="ca-ES" altLang="es-ES" dirty="0" smtClean="0">
              <a:solidFill>
                <a:srgbClr val="000000"/>
              </a:solidFill>
              <a:latin typeface="Tahoma" panose="020B0604030504040204" pitchFamily="34" charset="0"/>
              <a:cs typeface="Tahoma" panose="020B0604030504040204" pitchFamily="34" charset="0"/>
            </a:endParaRPr>
          </a:p>
          <a:p>
            <a:pPr lvl="1" algn="just">
              <a:spcBef>
                <a:spcPct val="0"/>
              </a:spcBef>
              <a:spcAft>
                <a:spcPts val="400"/>
              </a:spcAft>
              <a:buClr>
                <a:schemeClr val="tx1"/>
              </a:buClr>
              <a:buFont typeface="Arial" panose="020B0604020202020204" pitchFamily="34" charset="0"/>
              <a:buChar char="•"/>
            </a:pPr>
            <a:r>
              <a:rPr lang="ca-ES" altLang="es-ES" dirty="0" smtClean="0">
                <a:solidFill>
                  <a:srgbClr val="000000"/>
                </a:solidFill>
                <a:latin typeface="Tahoma" panose="020B0604030504040204" pitchFamily="34" charset="0"/>
                <a:cs typeface="Tahoma" panose="020B0604030504040204" pitchFamily="34" charset="0"/>
              </a:rPr>
              <a:t>FASE 5: Publicació </a:t>
            </a:r>
            <a:r>
              <a:rPr lang="ca-ES" altLang="es-ES" dirty="0" smtClean="0">
                <a:solidFill>
                  <a:srgbClr val="000000"/>
                </a:solidFill>
                <a:latin typeface="Tahoma" panose="020B0604030504040204" pitchFamily="34" charset="0"/>
                <a:cs typeface="Tahoma" panose="020B0604030504040204" pitchFamily="34" charset="0"/>
              </a:rPr>
              <a:t>de l’adjudicació al </a:t>
            </a:r>
            <a:r>
              <a:rPr lang="ca-ES" altLang="es-ES" dirty="0" smtClean="0">
                <a:solidFill>
                  <a:srgbClr val="000000"/>
                </a:solidFill>
                <a:latin typeface="Tahoma" panose="020B0604030504040204" pitchFamily="34" charset="0"/>
                <a:cs typeface="Tahoma" panose="020B0604030504040204" pitchFamily="34" charset="0"/>
              </a:rPr>
              <a:t>perfil del contractant</a:t>
            </a:r>
            <a:endParaRPr lang="ca-ES" altLang="es-ES" dirty="0">
              <a:solidFill>
                <a:srgbClr val="000000"/>
              </a:solidFill>
              <a:latin typeface="Tahoma" panose="020B0604030504040204" pitchFamily="34" charset="0"/>
              <a:cs typeface="Tahoma" panose="020B0604030504040204" pitchFamily="34" charset="0"/>
            </a:endParaRPr>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79400" y="2184400"/>
            <a:ext cx="1295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smtClean="0"/>
              <a:t>Promotors</a:t>
            </a:r>
            <a:endParaRPr lang="ca-ES" dirty="0"/>
          </a:p>
        </p:txBody>
      </p:sp>
      <p:sp>
        <p:nvSpPr>
          <p:cNvPr id="6" name="Rectangle 5"/>
          <p:cNvSpPr/>
          <p:nvPr/>
        </p:nvSpPr>
        <p:spPr>
          <a:xfrm>
            <a:off x="10255250" y="3732060"/>
            <a:ext cx="1295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smtClean="0"/>
              <a:t>Oficina de </a:t>
            </a:r>
            <a:r>
              <a:rPr lang="ca-ES" sz="1400" dirty="0" smtClean="0"/>
              <a:t>contractació administrativa</a:t>
            </a:r>
            <a:endParaRPr lang="ca-ES" sz="1400" dirty="0"/>
          </a:p>
        </p:txBody>
      </p:sp>
      <p:sp>
        <p:nvSpPr>
          <p:cNvPr id="7" name="Rectangle 6"/>
          <p:cNvSpPr/>
          <p:nvPr/>
        </p:nvSpPr>
        <p:spPr>
          <a:xfrm>
            <a:off x="88900" y="4646459"/>
            <a:ext cx="1657350" cy="12064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sz="1400" dirty="0" err="1" smtClean="0"/>
              <a:t>Adminitradores</a:t>
            </a:r>
            <a:r>
              <a:rPr lang="ca-ES" sz="1400" dirty="0" smtClean="0"/>
              <a:t>/</a:t>
            </a:r>
            <a:r>
              <a:rPr lang="ca-ES" sz="1400" dirty="0" err="1" smtClean="0"/>
              <a:t>rs</a:t>
            </a:r>
            <a:endParaRPr lang="ca-ES" sz="1400" dirty="0" smtClean="0"/>
          </a:p>
          <a:p>
            <a:pPr algn="ctr"/>
            <a:r>
              <a:rPr lang="ca-ES" sz="1400" dirty="0" smtClean="0"/>
              <a:t>Directores/</a:t>
            </a:r>
            <a:r>
              <a:rPr lang="ca-ES" sz="1400" dirty="0" err="1" smtClean="0"/>
              <a:t>rs</a:t>
            </a:r>
            <a:r>
              <a:rPr lang="ca-ES" sz="1400" dirty="0" smtClean="0"/>
              <a:t> d’Àrea o Gerent</a:t>
            </a:r>
          </a:p>
          <a:p>
            <a:pPr algn="ctr"/>
            <a:r>
              <a:rPr lang="ca-ES" sz="1400" dirty="0" smtClean="0"/>
              <a:t>segons àmbit competencial</a:t>
            </a:r>
            <a:endParaRPr lang="ca-ES" sz="1400" dirty="0"/>
          </a:p>
        </p:txBody>
      </p:sp>
      <p:cxnSp>
        <p:nvCxnSpPr>
          <p:cNvPr id="8" name="Connector de fletxa recta 7"/>
          <p:cNvCxnSpPr>
            <a:stCxn id="4" idx="3"/>
          </p:cNvCxnSpPr>
          <p:nvPr/>
        </p:nvCxnSpPr>
        <p:spPr>
          <a:xfrm flipV="1">
            <a:off x="1574800" y="1578697"/>
            <a:ext cx="460374" cy="10629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ctor de fletxa recta 10"/>
          <p:cNvCxnSpPr>
            <a:stCxn id="7" idx="3"/>
          </p:cNvCxnSpPr>
          <p:nvPr/>
        </p:nvCxnSpPr>
        <p:spPr>
          <a:xfrm>
            <a:off x="1746250" y="5249709"/>
            <a:ext cx="273050" cy="2216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ctor de fletxa recta 13"/>
          <p:cNvCxnSpPr/>
          <p:nvPr/>
        </p:nvCxnSpPr>
        <p:spPr>
          <a:xfrm flipV="1">
            <a:off x="1685924" y="3540410"/>
            <a:ext cx="349250" cy="17612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nector de fletxa recta 16"/>
          <p:cNvCxnSpPr/>
          <p:nvPr/>
        </p:nvCxnSpPr>
        <p:spPr>
          <a:xfrm>
            <a:off x="1490661" y="2176168"/>
            <a:ext cx="546101" cy="23193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Connector de fletxa recta 22"/>
          <p:cNvCxnSpPr/>
          <p:nvPr/>
        </p:nvCxnSpPr>
        <p:spPr>
          <a:xfrm flipH="1" flipV="1">
            <a:off x="6181725" y="3903738"/>
            <a:ext cx="4071937" cy="2855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nector de fletxa recta 12"/>
          <p:cNvCxnSpPr/>
          <p:nvPr/>
        </p:nvCxnSpPr>
        <p:spPr>
          <a:xfrm>
            <a:off x="8851900" y="6629401"/>
            <a:ext cx="2159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Connector de fletxa recta 17"/>
          <p:cNvCxnSpPr/>
          <p:nvPr/>
        </p:nvCxnSpPr>
        <p:spPr>
          <a:xfrm flipH="1" flipV="1">
            <a:off x="10902950" y="4838700"/>
            <a:ext cx="60325" cy="17907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60946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rmAutofit fontScale="90000"/>
          </a:bodyPr>
          <a:lstStyle/>
          <a:p>
            <a:r>
              <a:rPr lang="ca-ES" dirty="0" smtClean="0"/>
              <a:t>Expedient </a:t>
            </a:r>
            <a:r>
              <a:rPr lang="ca-ES" dirty="0" err="1" smtClean="0"/>
              <a:t>super</a:t>
            </a:r>
            <a:r>
              <a:rPr lang="ca-ES" dirty="0" smtClean="0"/>
              <a:t> simplificat</a:t>
            </a:r>
            <a:endParaRPr lang="ca-ES" dirty="0"/>
          </a:p>
        </p:txBody>
      </p:sp>
      <p:sp>
        <p:nvSpPr>
          <p:cNvPr id="3" name="Subtítol 2"/>
          <p:cNvSpPr>
            <a:spLocks noGrp="1"/>
          </p:cNvSpPr>
          <p:nvPr>
            <p:ph type="subTitle" idx="1"/>
          </p:nvPr>
        </p:nvSpPr>
        <p:spPr>
          <a:xfrm>
            <a:off x="1524000" y="1219199"/>
            <a:ext cx="9144000" cy="5432121"/>
          </a:xfrm>
        </p:spPr>
        <p:txBody>
          <a:bodyPr>
            <a:noAutofit/>
          </a:bodyPr>
          <a:lstStyle/>
          <a:p>
            <a:pPr marL="0" lvl="1" algn="just">
              <a:spcBef>
                <a:spcPct val="0"/>
              </a:spcBef>
              <a:spcAft>
                <a:spcPts val="400"/>
              </a:spcAft>
              <a:buClr>
                <a:schemeClr val="tx1"/>
              </a:buClr>
            </a:pPr>
            <a:r>
              <a:rPr lang="ca-ES" altLang="es-ES" sz="2400" dirty="0" smtClean="0">
                <a:solidFill>
                  <a:srgbClr val="000000"/>
                </a:solidFill>
                <a:latin typeface="Tahoma" panose="020B0604030504040204" pitchFamily="34" charset="0"/>
                <a:cs typeface="Tahoma" panose="020B0604030504040204" pitchFamily="34" charset="0"/>
              </a:rPr>
              <a:t>1a fase models a emplenar</a:t>
            </a:r>
            <a:endParaRPr lang="ca-ES" altLang="es-ES" sz="2400" dirty="0">
              <a:solidFill>
                <a:srgbClr val="000000"/>
              </a:solidFill>
              <a:latin typeface="Tahoma" panose="020B0604030504040204" pitchFamily="34" charset="0"/>
              <a:cs typeface="Tahoma" panose="020B0604030504040204" pitchFamily="34" charset="0"/>
            </a:endParaRPr>
          </a:p>
          <a:p>
            <a:pPr marL="0" lvl="1" algn="just">
              <a:spcBef>
                <a:spcPct val="0"/>
              </a:spcBef>
              <a:spcAft>
                <a:spcPts val="400"/>
              </a:spcAft>
              <a:buClr>
                <a:schemeClr val="tx1"/>
              </a:buClr>
            </a:pPr>
            <a:r>
              <a:rPr lang="ca-ES" altLang="es-ES" sz="2400" dirty="0">
                <a:solidFill>
                  <a:srgbClr val="000000"/>
                </a:solidFill>
                <a:latin typeface="Tahoma" panose="020B0604030504040204" pitchFamily="34" charset="0"/>
                <a:cs typeface="Tahoma" panose="020B0604030504040204" pitchFamily="34" charset="0"/>
              </a:rPr>
              <a:t>	</a:t>
            </a:r>
            <a:r>
              <a:rPr lang="ca-ES" altLang="es-ES" sz="2400" dirty="0" smtClean="0">
                <a:solidFill>
                  <a:srgbClr val="000000"/>
                </a:solidFill>
                <a:latin typeface="Tahoma" panose="020B0604030504040204" pitchFamily="34" charset="0"/>
                <a:cs typeface="Tahoma" panose="020B0604030504040204" pitchFamily="34" charset="0"/>
              </a:rPr>
              <a:t>1 </a:t>
            </a:r>
            <a:r>
              <a:rPr lang="ca-ES" sz="2400" dirty="0">
                <a:solidFill>
                  <a:srgbClr val="000000"/>
                </a:solidFill>
                <a:latin typeface="Tahoma" panose="020B0604030504040204" pitchFamily="34" charset="0"/>
                <a:cs typeface="Tahoma" panose="020B0604030504040204" pitchFamily="34" charset="0"/>
              </a:rPr>
              <a:t>Formulari d’inici d’un procediment obert </a:t>
            </a:r>
            <a:r>
              <a:rPr lang="ca-ES" sz="2400" dirty="0" err="1">
                <a:solidFill>
                  <a:srgbClr val="000000"/>
                </a:solidFill>
                <a:latin typeface="Tahoma" panose="020B0604030504040204" pitchFamily="34" charset="0"/>
                <a:cs typeface="Tahoma" panose="020B0604030504040204" pitchFamily="34" charset="0"/>
              </a:rPr>
              <a:t>super</a:t>
            </a:r>
            <a:r>
              <a:rPr lang="ca-ES" sz="2400" dirty="0">
                <a:solidFill>
                  <a:srgbClr val="000000"/>
                </a:solidFill>
                <a:latin typeface="Tahoma" panose="020B0604030504040204" pitchFamily="34" charset="0"/>
                <a:cs typeface="Tahoma" panose="020B0604030504040204" pitchFamily="34" charset="0"/>
              </a:rPr>
              <a:t> simplificat</a:t>
            </a:r>
            <a:endParaRPr lang="ca-ES" altLang="es-ES" sz="2400" dirty="0">
              <a:solidFill>
                <a:srgbClr val="000000"/>
              </a:solidFill>
              <a:latin typeface="Tahoma" panose="020B0604030504040204" pitchFamily="34" charset="0"/>
              <a:cs typeface="Tahoma" panose="020B0604030504040204" pitchFamily="34" charset="0"/>
            </a:endParaRPr>
          </a:p>
          <a:p>
            <a:pPr marL="0" lvl="1" algn="just">
              <a:spcBef>
                <a:spcPct val="0"/>
              </a:spcBef>
              <a:spcAft>
                <a:spcPts val="400"/>
              </a:spcAft>
              <a:buClr>
                <a:schemeClr val="tx1"/>
              </a:buClr>
            </a:pPr>
            <a:r>
              <a:rPr lang="ca-ES" altLang="es-ES" sz="2400" dirty="0" smtClean="0">
                <a:solidFill>
                  <a:srgbClr val="000000"/>
                </a:solidFill>
                <a:latin typeface="Tahoma" panose="020B0604030504040204" pitchFamily="34" charset="0"/>
                <a:cs typeface="Tahoma" panose="020B0604030504040204" pitchFamily="34" charset="0"/>
              </a:rPr>
              <a:t>	2 Proposta inici</a:t>
            </a:r>
          </a:p>
          <a:p>
            <a:pPr marL="914400" lvl="3" algn="just">
              <a:spcBef>
                <a:spcPct val="0"/>
              </a:spcBef>
              <a:spcAft>
                <a:spcPts val="400"/>
              </a:spcAft>
              <a:buClr>
                <a:schemeClr val="tx1"/>
              </a:buClr>
            </a:pPr>
            <a:r>
              <a:rPr lang="ca-ES" altLang="es-ES" sz="2400" dirty="0" smtClean="0">
                <a:solidFill>
                  <a:srgbClr val="000000"/>
                </a:solidFill>
                <a:latin typeface="Tahoma" panose="020B0604030504040204" pitchFamily="34" charset="0"/>
                <a:cs typeface="Tahoma" panose="020B0604030504040204" pitchFamily="34" charset="0"/>
              </a:rPr>
              <a:t>3 PCA i PPT</a:t>
            </a:r>
          </a:p>
          <a:p>
            <a:pPr marL="914400" lvl="3" algn="just">
              <a:spcBef>
                <a:spcPct val="0"/>
              </a:spcBef>
              <a:spcAft>
                <a:spcPts val="400"/>
              </a:spcAft>
              <a:buClr>
                <a:schemeClr val="tx1"/>
              </a:buClr>
            </a:pPr>
            <a:r>
              <a:rPr lang="ca-ES" altLang="es-ES" sz="2400" dirty="0" smtClean="0">
                <a:solidFill>
                  <a:srgbClr val="000000"/>
                </a:solidFill>
                <a:latin typeface="Tahoma" panose="020B0604030504040204" pitchFamily="34" charset="0"/>
                <a:cs typeface="Tahoma" panose="020B0604030504040204" pitchFamily="34" charset="0"/>
              </a:rPr>
              <a:t>4 Resolució d’aprovació</a:t>
            </a:r>
          </a:p>
          <a:p>
            <a:pPr marL="914400" lvl="3" algn="just">
              <a:spcBef>
                <a:spcPct val="0"/>
              </a:spcBef>
              <a:spcAft>
                <a:spcPts val="400"/>
              </a:spcAft>
              <a:buClr>
                <a:schemeClr val="tx1"/>
              </a:buClr>
            </a:pPr>
            <a:r>
              <a:rPr lang="ca-ES" altLang="es-ES" sz="2400" dirty="0" smtClean="0">
                <a:solidFill>
                  <a:srgbClr val="000000"/>
                </a:solidFill>
                <a:latin typeface="Tahoma" panose="020B0604030504040204" pitchFamily="34" charset="0"/>
                <a:cs typeface="Tahoma" panose="020B0604030504040204" pitchFamily="34" charset="0"/>
              </a:rPr>
              <a:t>5 Informe de valoració d’ofertes</a:t>
            </a:r>
          </a:p>
          <a:p>
            <a:pPr marL="914400" lvl="3" algn="just">
              <a:spcBef>
                <a:spcPct val="0"/>
              </a:spcBef>
              <a:spcAft>
                <a:spcPts val="400"/>
              </a:spcAft>
              <a:buClr>
                <a:schemeClr val="tx1"/>
              </a:buClr>
            </a:pPr>
            <a:r>
              <a:rPr lang="ca-ES" altLang="es-ES" sz="2400" dirty="0" smtClean="0">
                <a:solidFill>
                  <a:srgbClr val="000000"/>
                </a:solidFill>
                <a:latin typeface="Tahoma" panose="020B0604030504040204" pitchFamily="34" charset="0"/>
                <a:cs typeface="Tahoma" panose="020B0604030504040204" pitchFamily="34" charset="0"/>
              </a:rPr>
              <a:t>6 Resolució d'adjudicació</a:t>
            </a:r>
          </a:p>
          <a:p>
            <a:pPr marL="0" lvl="1" algn="just">
              <a:spcBef>
                <a:spcPct val="0"/>
              </a:spcBef>
              <a:spcAft>
                <a:spcPts val="400"/>
              </a:spcAft>
              <a:buClr>
                <a:schemeClr val="tx1"/>
              </a:buClr>
            </a:pPr>
            <a:endParaRPr lang="ca-ES" altLang="es-ES" sz="2400" dirty="0" smtClean="0">
              <a:solidFill>
                <a:srgbClr val="000000"/>
              </a:solidFill>
              <a:latin typeface="Tahoma" panose="020B0604030504040204" pitchFamily="34" charset="0"/>
              <a:cs typeface="Tahoma" panose="020B0604030504040204" pitchFamily="34" charset="0"/>
            </a:endParaRPr>
          </a:p>
          <a:p>
            <a:pPr marL="0" lvl="1" algn="just">
              <a:spcBef>
                <a:spcPct val="0"/>
              </a:spcBef>
              <a:spcAft>
                <a:spcPts val="400"/>
              </a:spcAft>
              <a:buClr>
                <a:schemeClr val="tx1"/>
              </a:buClr>
            </a:pPr>
            <a:r>
              <a:rPr lang="ca-ES" altLang="es-ES" sz="2400" dirty="0">
                <a:solidFill>
                  <a:srgbClr val="000000"/>
                </a:solidFill>
                <a:latin typeface="Tahoma" panose="020B0604030504040204" pitchFamily="34" charset="0"/>
                <a:cs typeface="Tahoma" panose="020B0604030504040204" pitchFamily="34" charset="0"/>
              </a:rPr>
              <a:t> </a:t>
            </a:r>
            <a:r>
              <a:rPr lang="ca-ES" altLang="es-ES" sz="2400" dirty="0" smtClean="0">
                <a:solidFill>
                  <a:srgbClr val="000000"/>
                </a:solidFill>
                <a:latin typeface="Tahoma" panose="020B0604030504040204" pitchFamily="34" charset="0"/>
                <a:cs typeface="Tahoma" panose="020B0604030504040204" pitchFamily="34" charset="0"/>
              </a:rPr>
              <a:t>   		 Previsió aplicació 1 de juny 2018</a:t>
            </a:r>
          </a:p>
          <a:p>
            <a:pPr marL="0" lvl="1" algn="just">
              <a:spcBef>
                <a:spcPct val="0"/>
              </a:spcBef>
              <a:spcAft>
                <a:spcPts val="400"/>
              </a:spcAft>
              <a:buClr>
                <a:schemeClr val="tx1"/>
              </a:buClr>
            </a:pPr>
            <a:endParaRPr lang="ca-ES" altLang="es-ES" sz="2400" dirty="0">
              <a:solidFill>
                <a:srgbClr val="000000"/>
              </a:solidFill>
              <a:latin typeface="Tahoma" panose="020B0604030504040204" pitchFamily="34" charset="0"/>
              <a:cs typeface="Tahoma" panose="020B0604030504040204" pitchFamily="34" charset="0"/>
            </a:endParaRPr>
          </a:p>
          <a:p>
            <a:pPr marL="0" lvl="1" algn="just">
              <a:spcBef>
                <a:spcPct val="0"/>
              </a:spcBef>
              <a:spcAft>
                <a:spcPts val="400"/>
              </a:spcAft>
              <a:buClr>
                <a:schemeClr val="tx1"/>
              </a:buClr>
            </a:pPr>
            <a:r>
              <a:rPr lang="ca-ES" altLang="es-ES" sz="2400" dirty="0" smtClean="0">
                <a:solidFill>
                  <a:srgbClr val="000000"/>
                </a:solidFill>
                <a:latin typeface="Tahoma" panose="020B0604030504040204" pitchFamily="34" charset="0"/>
                <a:cs typeface="Tahoma" panose="020B0604030504040204" pitchFamily="34" charset="0"/>
              </a:rPr>
              <a:t>2a </a:t>
            </a:r>
            <a:r>
              <a:rPr lang="ca-ES" altLang="es-ES" sz="2400" dirty="0">
                <a:solidFill>
                  <a:srgbClr val="000000"/>
                </a:solidFill>
                <a:latin typeface="Tahoma" panose="020B0604030504040204" pitchFamily="34" charset="0"/>
                <a:cs typeface="Tahoma" panose="020B0604030504040204" pitchFamily="34" charset="0"/>
              </a:rPr>
              <a:t>fase models </a:t>
            </a:r>
            <a:r>
              <a:rPr lang="ca-ES" altLang="es-ES" sz="2400" dirty="0" smtClean="0">
                <a:solidFill>
                  <a:srgbClr val="000000"/>
                </a:solidFill>
                <a:latin typeface="Tahoma" panose="020B0604030504040204" pitchFamily="34" charset="0"/>
                <a:cs typeface="Tahoma" panose="020B0604030504040204" pitchFamily="34" charset="0"/>
              </a:rPr>
              <a:t>integrats </a:t>
            </a:r>
            <a:r>
              <a:rPr lang="ca-ES" altLang="es-ES" sz="2400" dirty="0">
                <a:solidFill>
                  <a:srgbClr val="000000"/>
                </a:solidFill>
                <a:latin typeface="Tahoma" panose="020B0604030504040204" pitchFamily="34" charset="0"/>
                <a:cs typeface="Tahoma" panose="020B0604030504040204" pitchFamily="34" charset="0"/>
              </a:rPr>
              <a:t>a </a:t>
            </a:r>
            <a:r>
              <a:rPr lang="ca-ES" altLang="es-ES" sz="2400" dirty="0" smtClean="0">
                <a:solidFill>
                  <a:srgbClr val="000000"/>
                </a:solidFill>
                <a:latin typeface="Tahoma" panose="020B0604030504040204" pitchFamily="34" charset="0"/>
                <a:cs typeface="Tahoma" panose="020B0604030504040204" pitchFamily="34" charset="0"/>
              </a:rPr>
              <a:t>SAP</a:t>
            </a:r>
          </a:p>
          <a:p>
            <a:pPr marL="0" lvl="1" algn="just">
              <a:spcBef>
                <a:spcPct val="0"/>
              </a:spcBef>
              <a:spcAft>
                <a:spcPts val="400"/>
              </a:spcAft>
              <a:buClr>
                <a:schemeClr val="tx1"/>
              </a:buClr>
            </a:pPr>
            <a:r>
              <a:rPr lang="ca-ES" altLang="es-ES" sz="2400" dirty="0" smtClean="0">
                <a:solidFill>
                  <a:srgbClr val="000000"/>
                </a:solidFill>
                <a:latin typeface="Tahoma" panose="020B0604030504040204" pitchFamily="34" charset="0"/>
                <a:cs typeface="Tahoma" panose="020B0604030504040204" pitchFamily="34" charset="0"/>
              </a:rPr>
              <a:t>		Previsió aplicació 1 de gener de 2019</a:t>
            </a:r>
            <a:endParaRPr lang="ca-ES" altLang="es-ES" sz="2400" dirty="0">
              <a:solidFill>
                <a:srgbClr val="000000"/>
              </a:solidFill>
              <a:latin typeface="Tahoma" panose="020B0604030504040204" pitchFamily="34" charset="0"/>
              <a:cs typeface="Tahoma" panose="020B0604030504040204" pitchFamily="34" charset="0"/>
            </a:endParaRPr>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53931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rmAutofit fontScale="90000"/>
          </a:bodyPr>
          <a:lstStyle/>
          <a:p>
            <a:r>
              <a:rPr lang="ca-ES" dirty="0"/>
              <a:t/>
            </a:r>
            <a:br>
              <a:rPr lang="ca-ES" dirty="0"/>
            </a:br>
            <a:r>
              <a:rPr lang="ca-ES" dirty="0" smtClean="0"/>
              <a:t>Llei 9/2017</a:t>
            </a:r>
            <a:endParaRPr lang="ca-ES" dirty="0"/>
          </a:p>
        </p:txBody>
      </p:sp>
      <p:sp>
        <p:nvSpPr>
          <p:cNvPr id="3" name="Subtítol 2"/>
          <p:cNvSpPr>
            <a:spLocks noGrp="1"/>
          </p:cNvSpPr>
          <p:nvPr>
            <p:ph type="subTitle" idx="1"/>
          </p:nvPr>
        </p:nvSpPr>
        <p:spPr>
          <a:xfrm>
            <a:off x="1524000" y="1219200"/>
            <a:ext cx="9144000" cy="5168900"/>
          </a:xfrm>
        </p:spPr>
        <p:txBody>
          <a:bodyPr>
            <a:normAutofit/>
          </a:bodyPr>
          <a:lstStyle/>
          <a:p>
            <a:endParaRPr lang="es-ES" sz="6600" dirty="0"/>
          </a:p>
          <a:p>
            <a:endParaRPr lang="es-ES" sz="6600" dirty="0"/>
          </a:p>
          <a:p>
            <a:endParaRPr lang="es-ES" sz="6600" dirty="0" smtClean="0"/>
          </a:p>
          <a:p>
            <a:endParaRPr lang="es-ES" sz="6600" dirty="0"/>
          </a:p>
          <a:p>
            <a:endParaRPr lang="es-ES" sz="6600" dirty="0" smtClean="0"/>
          </a:p>
          <a:p>
            <a:endParaRPr lang="es-ES" sz="6600" dirty="0"/>
          </a:p>
          <a:p>
            <a:endParaRPr lang="es-ES" sz="6600" dirty="0"/>
          </a:p>
          <a:p>
            <a:endParaRPr lang="es-ES" sz="6600" dirty="0"/>
          </a:p>
          <a:p>
            <a:endParaRPr lang="ca-ES" sz="6600" dirty="0"/>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78488" y="1285875"/>
            <a:ext cx="8818323" cy="4789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rot="10800000" flipV="1">
            <a:off x="3695700" y="6075123"/>
            <a:ext cx="1765300" cy="31297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ca-ES" dirty="0" smtClean="0"/>
              <a:t>C  Faura-Casas</a:t>
            </a:r>
            <a:endParaRPr lang="ca-ES" dirty="0"/>
          </a:p>
        </p:txBody>
      </p:sp>
    </p:spTree>
    <p:extLst>
      <p:ext uri="{BB962C8B-B14F-4D97-AF65-F5344CB8AC3E}">
        <p14:creationId xmlns:p14="http://schemas.microsoft.com/office/powerpoint/2010/main" val="26823676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44149"/>
            <a:ext cx="7620001" cy="817562"/>
          </a:xfrm>
        </p:spPr>
        <p:txBody>
          <a:bodyPr>
            <a:normAutofit fontScale="90000"/>
          </a:bodyPr>
          <a:lstStyle/>
          <a:p>
            <a:r>
              <a:rPr lang="ca-ES" dirty="0" smtClean="0"/>
              <a:t>Expedient </a:t>
            </a:r>
            <a:r>
              <a:rPr lang="ca-ES" dirty="0" err="1" smtClean="0"/>
              <a:t>super</a:t>
            </a:r>
            <a:r>
              <a:rPr lang="ca-ES" dirty="0" smtClean="0"/>
              <a:t> simplificat</a:t>
            </a:r>
            <a:endParaRPr lang="ca-ES" dirty="0"/>
          </a:p>
        </p:txBody>
      </p:sp>
      <p:sp>
        <p:nvSpPr>
          <p:cNvPr id="3" name="Subtítol 2"/>
          <p:cNvSpPr>
            <a:spLocks noGrp="1"/>
          </p:cNvSpPr>
          <p:nvPr>
            <p:ph type="subTitle" idx="1"/>
          </p:nvPr>
        </p:nvSpPr>
        <p:spPr>
          <a:xfrm>
            <a:off x="1524000" y="1219200"/>
            <a:ext cx="9144000" cy="5168900"/>
          </a:xfrm>
        </p:spPr>
        <p:txBody>
          <a:bodyPr>
            <a:normAutofit/>
          </a:bodyPr>
          <a:lstStyle/>
          <a:p>
            <a:pPr lvl="1" algn="just">
              <a:spcBef>
                <a:spcPct val="0"/>
              </a:spcBef>
              <a:spcAft>
                <a:spcPts val="400"/>
              </a:spcAft>
              <a:buClr>
                <a:schemeClr val="tx1"/>
              </a:buClr>
              <a:buFont typeface="Arial" panose="020B0604020202020204" pitchFamily="34" charset="0"/>
              <a:buChar char="•"/>
            </a:pPr>
            <a:r>
              <a:rPr lang="ca-ES" altLang="es-ES" sz="1400" dirty="0">
                <a:solidFill>
                  <a:srgbClr val="000000"/>
                </a:solidFill>
                <a:latin typeface="Tahoma" panose="020B0604030504040204" pitchFamily="34" charset="0"/>
                <a:cs typeface="Tahoma" panose="020B0604030504040204" pitchFamily="34" charset="0"/>
              </a:rPr>
              <a:t>Termini mínim de 10 dies hàbils per a la presentació de proposicions, i 5 dies hàbils en cas que es tracti de compres corrents de béns disponibles en el mercat.</a:t>
            </a:r>
          </a:p>
          <a:p>
            <a:pPr marL="0" lvl="1" algn="just">
              <a:spcBef>
                <a:spcPct val="0"/>
              </a:spcBef>
              <a:spcAft>
                <a:spcPts val="400"/>
              </a:spcAft>
              <a:buClr>
                <a:schemeClr val="tx1"/>
              </a:buClr>
            </a:pPr>
            <a:endParaRPr lang="ca-ES" altLang="es-ES" sz="1400" dirty="0">
              <a:solidFill>
                <a:srgbClr val="000000"/>
              </a:solidFill>
              <a:latin typeface="Tahoma" panose="020B0604030504040204" pitchFamily="34" charset="0"/>
              <a:cs typeface="Tahoma" panose="020B0604030504040204" pitchFamily="34" charset="0"/>
            </a:endParaRPr>
          </a:p>
          <a:p>
            <a:pPr lvl="1" algn="just">
              <a:spcBef>
                <a:spcPct val="0"/>
              </a:spcBef>
              <a:spcAft>
                <a:spcPts val="400"/>
              </a:spcAft>
              <a:buClr>
                <a:schemeClr val="tx1"/>
              </a:buClr>
              <a:buFont typeface="Arial" panose="020B0604020202020204" pitchFamily="34" charset="0"/>
              <a:buChar char="•"/>
            </a:pPr>
            <a:r>
              <a:rPr lang="ca-ES" altLang="es-ES" sz="1400" dirty="0">
                <a:solidFill>
                  <a:srgbClr val="000000"/>
                </a:solidFill>
                <a:latin typeface="Tahoma" panose="020B0604030504040204" pitchFamily="34" charset="0"/>
                <a:cs typeface="Tahoma" panose="020B0604030504040204" pitchFamily="34" charset="0"/>
              </a:rPr>
              <a:t>No s’exigeix als licitadors l’acreditació de solvència econòmica i financera i tècnica o professional, per tant, únicament capacitat per contractar</a:t>
            </a:r>
            <a:r>
              <a:rPr lang="ca-ES" altLang="es-ES" sz="1400" dirty="0" smtClean="0">
                <a:solidFill>
                  <a:srgbClr val="000000"/>
                </a:solidFill>
                <a:latin typeface="Tahoma" panose="020B0604030504040204" pitchFamily="34" charset="0"/>
                <a:cs typeface="Tahoma" panose="020B0604030504040204" pitchFamily="34" charset="0"/>
              </a:rPr>
              <a:t>. </a:t>
            </a:r>
          </a:p>
          <a:p>
            <a:pPr lvl="1" algn="just">
              <a:spcBef>
                <a:spcPct val="0"/>
              </a:spcBef>
              <a:spcAft>
                <a:spcPts val="400"/>
              </a:spcAft>
              <a:buClr>
                <a:schemeClr val="tx1"/>
              </a:buClr>
            </a:pPr>
            <a:r>
              <a:rPr lang="ca-ES" altLang="es-ES" sz="1400" dirty="0" smtClean="0">
                <a:solidFill>
                  <a:srgbClr val="000000"/>
                </a:solidFill>
                <a:latin typeface="Tahoma" panose="020B0604030504040204" pitchFamily="34" charset="0"/>
                <a:cs typeface="Tahoma" panose="020B0604030504040204" pitchFamily="34" charset="0"/>
              </a:rPr>
              <a:t>La capacitat de contractar i l’absència de prohibicions de contractar, es realitzarà en forma de declaració responsable</a:t>
            </a:r>
          </a:p>
          <a:p>
            <a:pPr marL="0" lvl="1" algn="just">
              <a:spcBef>
                <a:spcPct val="0"/>
              </a:spcBef>
              <a:spcAft>
                <a:spcPts val="400"/>
              </a:spcAft>
              <a:buClr>
                <a:schemeClr val="tx1"/>
              </a:buClr>
            </a:pPr>
            <a:endParaRPr lang="ca-ES" altLang="es-ES" sz="1400" dirty="0">
              <a:solidFill>
                <a:srgbClr val="000000"/>
              </a:solidFill>
              <a:latin typeface="Tahoma" panose="020B0604030504040204" pitchFamily="34" charset="0"/>
              <a:cs typeface="Tahoma" panose="020B0604030504040204" pitchFamily="34" charset="0"/>
            </a:endParaRPr>
          </a:p>
          <a:p>
            <a:pPr lvl="1" algn="just">
              <a:spcBef>
                <a:spcPct val="0"/>
              </a:spcBef>
              <a:spcAft>
                <a:spcPts val="400"/>
              </a:spcAft>
              <a:buClr>
                <a:schemeClr val="tx1"/>
              </a:buClr>
              <a:buFont typeface="Arial" panose="020B0604020202020204" pitchFamily="34" charset="0"/>
              <a:buChar char="•"/>
            </a:pPr>
            <a:r>
              <a:rPr lang="ca-ES" altLang="es-ES" sz="1400" dirty="0">
                <a:solidFill>
                  <a:srgbClr val="000000"/>
                </a:solidFill>
                <a:latin typeface="Tahoma" panose="020B0604030504040204" pitchFamily="34" charset="0"/>
                <a:cs typeface="Tahoma" panose="020B0604030504040204" pitchFamily="34" charset="0"/>
              </a:rPr>
              <a:t>Les proposicions es presenten en un únic sobre o arxiu i s’avaluen d’acord amb criteris d’adjudicació quantificables mitjançant la mera aplicació de fórmules establertes als plecs (essent necessari la incorporació de més d’un criteri en els supòsits previstos a l’article 145.3 de la LCSP).</a:t>
            </a:r>
          </a:p>
          <a:p>
            <a:pPr marL="0" lvl="1" algn="just">
              <a:spcBef>
                <a:spcPct val="0"/>
              </a:spcBef>
              <a:spcAft>
                <a:spcPts val="400"/>
              </a:spcAft>
              <a:buClr>
                <a:schemeClr val="tx1"/>
              </a:buClr>
            </a:pPr>
            <a:endParaRPr lang="ca-ES" altLang="es-ES" sz="1400" dirty="0">
              <a:solidFill>
                <a:srgbClr val="000000"/>
              </a:solidFill>
              <a:latin typeface="Tahoma" panose="020B0604030504040204" pitchFamily="34" charset="0"/>
              <a:cs typeface="Tahoma" panose="020B0604030504040204" pitchFamily="34" charset="0"/>
            </a:endParaRPr>
          </a:p>
          <a:p>
            <a:pPr lvl="1" algn="just">
              <a:spcBef>
                <a:spcPct val="0"/>
              </a:spcBef>
              <a:spcAft>
                <a:spcPts val="400"/>
              </a:spcAft>
              <a:buClr>
                <a:schemeClr val="tx1"/>
              </a:buClr>
              <a:buFont typeface="Arial" panose="020B0604020202020204" pitchFamily="34" charset="0"/>
              <a:buChar char="•"/>
            </a:pPr>
            <a:r>
              <a:rPr lang="ca-ES" altLang="es-ES" sz="1400" dirty="0" smtClean="0">
                <a:solidFill>
                  <a:srgbClr val="000000"/>
                </a:solidFill>
                <a:latin typeface="Tahoma" panose="020B0604030504040204" pitchFamily="34" charset="0"/>
                <a:cs typeface="Tahoma" panose="020B0604030504040204" pitchFamily="34" charset="0"/>
              </a:rPr>
              <a:t>No requereix la constitució de meses de contractació.</a:t>
            </a:r>
          </a:p>
          <a:p>
            <a:pPr lvl="1" algn="just">
              <a:spcBef>
                <a:spcPct val="0"/>
              </a:spcBef>
              <a:spcAft>
                <a:spcPts val="400"/>
              </a:spcAft>
              <a:buClr>
                <a:schemeClr val="tx1"/>
              </a:buClr>
            </a:pPr>
            <a:r>
              <a:rPr lang="ca-ES" altLang="es-ES" sz="1400" dirty="0" smtClean="0">
                <a:solidFill>
                  <a:srgbClr val="000000"/>
                </a:solidFill>
                <a:latin typeface="Tahoma" panose="020B0604030504040204" pitchFamily="34" charset="0"/>
                <a:cs typeface="Tahoma" panose="020B0604030504040204" pitchFamily="34" charset="0"/>
              </a:rPr>
              <a:t>No </a:t>
            </a:r>
            <a:r>
              <a:rPr lang="ca-ES" altLang="es-ES" sz="1400" dirty="0">
                <a:solidFill>
                  <a:srgbClr val="000000"/>
                </a:solidFill>
                <a:latin typeface="Tahoma" panose="020B0604030504040204" pitchFamily="34" charset="0"/>
                <a:cs typeface="Tahoma" panose="020B0604030504040204" pitchFamily="34" charset="0"/>
              </a:rPr>
              <a:t>se celebra acte públic d’obertura de les proposicions, si bé s’ha de garantir mitjançant dispositius electrònics que no s’obren les proposicions fins a la finalització del termini de presentació.</a:t>
            </a:r>
          </a:p>
          <a:p>
            <a:pPr marL="0" lvl="1" algn="just">
              <a:spcBef>
                <a:spcPct val="0"/>
              </a:spcBef>
              <a:spcAft>
                <a:spcPts val="400"/>
              </a:spcAft>
              <a:buClr>
                <a:schemeClr val="tx1"/>
              </a:buClr>
            </a:pPr>
            <a:endParaRPr lang="ca-ES" altLang="es-ES" sz="1400" dirty="0">
              <a:solidFill>
                <a:srgbClr val="000000"/>
              </a:solidFill>
              <a:latin typeface="Tahoma" panose="020B0604030504040204" pitchFamily="34" charset="0"/>
              <a:cs typeface="Tahoma" panose="020B0604030504040204" pitchFamily="34" charset="0"/>
            </a:endParaRPr>
          </a:p>
          <a:p>
            <a:pPr lvl="1" algn="just">
              <a:spcBef>
                <a:spcPct val="0"/>
              </a:spcBef>
              <a:spcAft>
                <a:spcPts val="400"/>
              </a:spcAft>
              <a:buClr>
                <a:schemeClr val="tx1"/>
              </a:buClr>
              <a:buFont typeface="Arial" panose="020B0604020202020204" pitchFamily="34" charset="0"/>
              <a:buChar char="•"/>
            </a:pPr>
            <a:r>
              <a:rPr lang="ca-ES" altLang="es-ES" sz="1400" dirty="0">
                <a:solidFill>
                  <a:srgbClr val="000000"/>
                </a:solidFill>
                <a:latin typeface="Tahoma" panose="020B0604030504040204" pitchFamily="34" charset="0"/>
                <a:cs typeface="Tahoma" panose="020B0604030504040204" pitchFamily="34" charset="0"/>
              </a:rPr>
              <a:t>Les proposicions i la documentació que reculli la valoració de les mateixes s’ha de fer accessible per mitjans informàtics sense cap restricció des de la data de notificació de </a:t>
            </a:r>
            <a:r>
              <a:rPr lang="ca-ES" altLang="es-ES" sz="1400" dirty="0" smtClean="0">
                <a:solidFill>
                  <a:srgbClr val="000000"/>
                </a:solidFill>
                <a:latin typeface="Tahoma" panose="020B0604030504040204" pitchFamily="34" charset="0"/>
                <a:cs typeface="Tahoma" panose="020B0604030504040204" pitchFamily="34" charset="0"/>
              </a:rPr>
              <a:t>l’adjudicació</a:t>
            </a:r>
          </a:p>
          <a:p>
            <a:pPr lvl="1" algn="just">
              <a:spcBef>
                <a:spcPct val="0"/>
              </a:spcBef>
              <a:spcAft>
                <a:spcPts val="400"/>
              </a:spcAft>
              <a:buClr>
                <a:schemeClr val="tx1"/>
              </a:buClr>
              <a:buFont typeface="Arial" panose="020B0604020202020204" pitchFamily="34" charset="0"/>
              <a:buChar char="•"/>
            </a:pPr>
            <a:endParaRPr lang="ca-ES" altLang="es-ES" sz="1400" dirty="0">
              <a:solidFill>
                <a:srgbClr val="000000"/>
              </a:solidFill>
              <a:latin typeface="Tahoma" panose="020B0604030504040204" pitchFamily="34" charset="0"/>
              <a:cs typeface="Tahoma" panose="020B0604030504040204" pitchFamily="34" charset="0"/>
            </a:endParaRPr>
          </a:p>
          <a:p>
            <a:pPr lvl="1" algn="just">
              <a:spcBef>
                <a:spcPct val="0"/>
              </a:spcBef>
              <a:spcAft>
                <a:spcPts val="400"/>
              </a:spcAft>
              <a:buClr>
                <a:schemeClr val="tx1"/>
              </a:buClr>
              <a:buFont typeface="Arial" panose="020B0604020202020204" pitchFamily="34" charset="0"/>
              <a:buChar char="•"/>
            </a:pPr>
            <a:r>
              <a:rPr lang="ca-ES" altLang="es-ES" sz="1400" dirty="0" smtClean="0">
                <a:solidFill>
                  <a:srgbClr val="000000"/>
                </a:solidFill>
                <a:latin typeface="Tahoma" panose="020B0604030504040204" pitchFamily="34" charset="0"/>
                <a:cs typeface="Tahoma" panose="020B0604030504040204" pitchFamily="34" charset="0"/>
              </a:rPr>
              <a:t>No </a:t>
            </a:r>
            <a:r>
              <a:rPr lang="ca-ES" altLang="es-ES" sz="1400" dirty="0">
                <a:solidFill>
                  <a:srgbClr val="000000"/>
                </a:solidFill>
                <a:latin typeface="Tahoma" panose="020B0604030504040204" pitchFamily="34" charset="0"/>
                <a:cs typeface="Tahoma" panose="020B0604030504040204" pitchFamily="34" charset="0"/>
              </a:rPr>
              <a:t>s’exigeix la constitució de garantia definitiva.</a:t>
            </a:r>
          </a:p>
          <a:p>
            <a:pPr marL="0" lvl="1" algn="just">
              <a:spcBef>
                <a:spcPct val="0"/>
              </a:spcBef>
              <a:spcAft>
                <a:spcPts val="400"/>
              </a:spcAft>
              <a:buClr>
                <a:schemeClr val="tx1"/>
              </a:buClr>
            </a:pPr>
            <a:endParaRPr lang="ca-ES" altLang="es-ES" sz="1400" dirty="0">
              <a:solidFill>
                <a:srgbClr val="000000"/>
              </a:solidFill>
              <a:latin typeface="Tahoma" panose="020B0604030504040204" pitchFamily="34" charset="0"/>
              <a:cs typeface="Tahoma" panose="020B0604030504040204" pitchFamily="34" charset="0"/>
            </a:endParaRPr>
          </a:p>
          <a:p>
            <a:pPr lvl="1" algn="just">
              <a:spcBef>
                <a:spcPct val="0"/>
              </a:spcBef>
              <a:spcAft>
                <a:spcPts val="400"/>
              </a:spcAft>
              <a:buClr>
                <a:schemeClr val="tx1"/>
              </a:buClr>
              <a:buFont typeface="Arial" panose="020B0604020202020204" pitchFamily="34" charset="0"/>
              <a:buChar char="•"/>
            </a:pPr>
            <a:r>
              <a:rPr lang="ca-ES" altLang="es-ES" sz="1400" dirty="0">
                <a:solidFill>
                  <a:srgbClr val="000000"/>
                </a:solidFill>
                <a:latin typeface="Tahoma" panose="020B0604030504040204" pitchFamily="34" charset="0"/>
                <a:cs typeface="Tahoma" panose="020B0604030504040204" pitchFamily="34" charset="0"/>
              </a:rPr>
              <a:t>No és necessària la formalització, essent suficient la signatura d’acceptació de l’adjudicació.</a:t>
            </a:r>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13006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2091531194"/>
              </p:ext>
            </p:extLst>
          </p:nvPr>
        </p:nvGraphicFramePr>
        <p:xfrm>
          <a:off x="127000" y="237067"/>
          <a:ext cx="11938000" cy="51096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p:cNvSpPr txBox="1"/>
          <p:nvPr/>
        </p:nvSpPr>
        <p:spPr>
          <a:xfrm>
            <a:off x="355600" y="5657671"/>
            <a:ext cx="10769600" cy="1015663"/>
          </a:xfrm>
          <a:prstGeom prst="rect">
            <a:avLst/>
          </a:prstGeom>
          <a:noFill/>
        </p:spPr>
        <p:txBody>
          <a:bodyPr wrap="square" rtlCol="0">
            <a:spAutoFit/>
          </a:bodyPr>
          <a:lstStyle/>
          <a:p>
            <a:r>
              <a:rPr lang="ca-ES" sz="1200" dirty="0"/>
              <a:t>*Si l’acord marc és amb més d’un proveïdor i no preveu la compra directa a qualsevol dels proveïdors, s’han de seguir les instruccions de l’acord marc</a:t>
            </a:r>
          </a:p>
          <a:p>
            <a:r>
              <a:rPr lang="ca-ES" sz="1200" dirty="0" smtClean="0"/>
              <a:t>**En </a:t>
            </a:r>
            <a:r>
              <a:rPr lang="ca-ES" sz="1200" dirty="0"/>
              <a:t>cas d’obres, pressupost, projecte si normes específiques ho requereixen, i informe de supervisió quan els treballs afectin l’estabilitat, seguretat o estanquitat de l’obra.</a:t>
            </a:r>
            <a:endParaRPr lang="ca-ES" sz="1200" baseline="-25000" dirty="0"/>
          </a:p>
          <a:p>
            <a:pPr lvl="0"/>
            <a:r>
              <a:rPr lang="ca-ES" sz="1200" dirty="0" smtClean="0"/>
              <a:t>*** </a:t>
            </a:r>
            <a:r>
              <a:rPr lang="ca-ES" sz="1200" dirty="0"/>
              <a:t>El formulari ”Informe justificatiu de la celebració d’un contracte administratiu menor” s’ha d’annexar al SAP en fase O i també enviar-ho a l’Oficina de contractació   </a:t>
            </a:r>
            <a:r>
              <a:rPr lang="ca-ES" sz="1200" u="sng" dirty="0">
                <a:hlinkClick r:id="rId7"/>
              </a:rPr>
              <a:t>contractacio@ub.edu</a:t>
            </a:r>
            <a:r>
              <a:rPr lang="ca-ES" sz="1200" dirty="0"/>
              <a:t>  en el termini d’un mes</a:t>
            </a:r>
            <a:r>
              <a:rPr lang="ca-ES" sz="1200" dirty="0" smtClean="0"/>
              <a:t>.</a:t>
            </a:r>
          </a:p>
        </p:txBody>
      </p:sp>
      <p:cxnSp>
        <p:nvCxnSpPr>
          <p:cNvPr id="6" name="Connector recte 5"/>
          <p:cNvCxnSpPr/>
          <p:nvPr/>
        </p:nvCxnSpPr>
        <p:spPr>
          <a:xfrm flipV="1">
            <a:off x="5311734" y="4045527"/>
            <a:ext cx="4319946" cy="526473"/>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190844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18390"/>
            <a:ext cx="7620001" cy="817562"/>
          </a:xfrm>
        </p:spPr>
        <p:txBody>
          <a:bodyPr>
            <a:noAutofit/>
          </a:bodyPr>
          <a:lstStyle/>
          <a:p>
            <a:r>
              <a:rPr lang="ca-ES" sz="3600" b="1" dirty="0" smtClean="0"/>
              <a:t>Delegacions de l’òrgan de contractació</a:t>
            </a:r>
            <a:endParaRPr lang="ca-ES" sz="3600" b="1" dirty="0"/>
          </a:p>
        </p:txBody>
      </p:sp>
      <p:sp>
        <p:nvSpPr>
          <p:cNvPr id="3" name="Subtítol 2"/>
          <p:cNvSpPr>
            <a:spLocks noGrp="1"/>
          </p:cNvSpPr>
          <p:nvPr>
            <p:ph type="subTitle" idx="1"/>
          </p:nvPr>
        </p:nvSpPr>
        <p:spPr>
          <a:xfrm>
            <a:off x="1524000" y="1219200"/>
            <a:ext cx="9144000" cy="5168900"/>
          </a:xfrm>
        </p:spPr>
        <p:txBody>
          <a:bodyPr>
            <a:normAutofit fontScale="92500" lnSpcReduction="20000"/>
          </a:bodyPr>
          <a:lstStyle/>
          <a:p>
            <a:pPr lvl="1" algn="just">
              <a:spcBef>
                <a:spcPct val="0"/>
              </a:spcBef>
              <a:spcAft>
                <a:spcPts val="400"/>
              </a:spcAft>
              <a:buClr>
                <a:schemeClr val="tx1"/>
              </a:buClr>
            </a:pPr>
            <a:endParaRPr lang="ca-ES" altLang="es-ES" sz="1400" dirty="0" smtClean="0">
              <a:solidFill>
                <a:srgbClr val="000000"/>
              </a:solidFill>
              <a:latin typeface="Tahoma" panose="020B0604030504040204" pitchFamily="34" charset="0"/>
              <a:cs typeface="Tahoma" panose="020B0604030504040204" pitchFamily="34" charset="0"/>
            </a:endParaRPr>
          </a:p>
          <a:p>
            <a:pPr lvl="1" algn="just">
              <a:spcBef>
                <a:spcPct val="0"/>
              </a:spcBef>
              <a:spcAft>
                <a:spcPts val="400"/>
              </a:spcAft>
              <a:buClr>
                <a:schemeClr val="tx1"/>
              </a:buClr>
            </a:pPr>
            <a:r>
              <a:rPr lang="ca-ES" altLang="es-ES" sz="2200" dirty="0" smtClean="0">
                <a:solidFill>
                  <a:srgbClr val="000000"/>
                </a:solidFill>
                <a:latin typeface="Tahoma" panose="020B0604030504040204" pitchFamily="34" charset="0"/>
                <a:cs typeface="Tahoma" panose="020B0604030504040204" pitchFamily="34" charset="0"/>
              </a:rPr>
              <a:t>Per a contractes menors		</a:t>
            </a:r>
          </a:p>
          <a:p>
            <a:pPr marL="3657600" lvl="7" indent="-457200" algn="just">
              <a:spcBef>
                <a:spcPct val="0"/>
              </a:spcBef>
              <a:spcAft>
                <a:spcPts val="400"/>
              </a:spcAft>
              <a:buClr>
                <a:schemeClr val="tx1"/>
              </a:buClr>
              <a:buFont typeface="Arial" panose="020B0604020202020204" pitchFamily="34" charset="0"/>
              <a:buChar char="•"/>
            </a:pPr>
            <a:r>
              <a:rPr lang="ca-ES" altLang="es-ES" sz="2200" dirty="0">
                <a:solidFill>
                  <a:srgbClr val="000000"/>
                </a:solidFill>
                <a:latin typeface="Tahoma" panose="020B0604030504040204" pitchFamily="34" charset="0"/>
                <a:cs typeface="Tahoma" panose="020B0604030504040204" pitchFamily="34" charset="0"/>
              </a:rPr>
              <a:t>R</a:t>
            </a:r>
            <a:r>
              <a:rPr lang="ca-ES" altLang="es-ES" sz="2200" dirty="0" smtClean="0">
                <a:solidFill>
                  <a:srgbClr val="000000"/>
                </a:solidFill>
                <a:latin typeface="Tahoma" panose="020B0604030504040204" pitchFamily="34" charset="0"/>
                <a:cs typeface="Tahoma" panose="020B0604030504040204" pitchFamily="34" charset="0"/>
              </a:rPr>
              <a:t>esponsables del crèdit</a:t>
            </a:r>
          </a:p>
          <a:p>
            <a:pPr lvl="1" algn="just">
              <a:spcBef>
                <a:spcPct val="0"/>
              </a:spcBef>
              <a:spcAft>
                <a:spcPts val="400"/>
              </a:spcAft>
              <a:buClr>
                <a:schemeClr val="tx1"/>
              </a:buClr>
            </a:pPr>
            <a:endParaRPr lang="ca-ES" altLang="es-ES" sz="2200" dirty="0">
              <a:solidFill>
                <a:srgbClr val="000000"/>
              </a:solidFill>
              <a:latin typeface="Tahoma" panose="020B0604030504040204" pitchFamily="34" charset="0"/>
              <a:cs typeface="Tahoma" panose="020B0604030504040204" pitchFamily="34" charset="0"/>
            </a:endParaRPr>
          </a:p>
          <a:p>
            <a:pPr lvl="1" algn="just">
              <a:spcBef>
                <a:spcPct val="0"/>
              </a:spcBef>
              <a:spcAft>
                <a:spcPts val="400"/>
              </a:spcAft>
              <a:buClr>
                <a:schemeClr val="tx1"/>
              </a:buClr>
            </a:pPr>
            <a:r>
              <a:rPr lang="ca-ES" altLang="es-ES" sz="2200" dirty="0" smtClean="0">
                <a:solidFill>
                  <a:srgbClr val="000000"/>
                </a:solidFill>
                <a:latin typeface="Tahoma" panose="020B0604030504040204" pitchFamily="34" charset="0"/>
                <a:cs typeface="Tahoma" panose="020B0604030504040204" pitchFamily="34" charset="0"/>
              </a:rPr>
              <a:t>Per a expedients </a:t>
            </a:r>
            <a:r>
              <a:rPr lang="ca-ES" altLang="es-ES" sz="2200" dirty="0" err="1" smtClean="0">
                <a:solidFill>
                  <a:srgbClr val="000000"/>
                </a:solidFill>
                <a:latin typeface="Tahoma" panose="020B0604030504040204" pitchFamily="34" charset="0"/>
                <a:cs typeface="Tahoma" panose="020B0604030504040204" pitchFamily="34" charset="0"/>
              </a:rPr>
              <a:t>supersimplificats</a:t>
            </a:r>
            <a:endParaRPr lang="ca-ES" altLang="es-ES" sz="2200" dirty="0" smtClean="0">
              <a:solidFill>
                <a:srgbClr val="000000"/>
              </a:solidFill>
              <a:latin typeface="Tahoma" panose="020B0604030504040204" pitchFamily="34" charset="0"/>
              <a:cs typeface="Tahoma" panose="020B0604030504040204" pitchFamily="34" charset="0"/>
            </a:endParaRPr>
          </a:p>
          <a:p>
            <a:pPr marL="3657600" lvl="7" indent="-457200" algn="just">
              <a:spcBef>
                <a:spcPct val="0"/>
              </a:spcBef>
              <a:spcAft>
                <a:spcPts val="400"/>
              </a:spcAft>
              <a:buClr>
                <a:schemeClr val="tx1"/>
              </a:buClr>
              <a:buFont typeface="Arial" panose="020B0604020202020204" pitchFamily="34" charset="0"/>
              <a:buChar char="•"/>
            </a:pPr>
            <a:r>
              <a:rPr lang="ca-ES" altLang="es-ES" sz="2200" dirty="0">
                <a:solidFill>
                  <a:srgbClr val="000000"/>
                </a:solidFill>
                <a:latin typeface="Tahoma" panose="020B0604030504040204" pitchFamily="34" charset="0"/>
                <a:cs typeface="Tahoma" panose="020B0604030504040204" pitchFamily="34" charset="0"/>
              </a:rPr>
              <a:t>A</a:t>
            </a:r>
            <a:r>
              <a:rPr lang="ca-ES" altLang="es-ES" sz="2200" dirty="0" smtClean="0">
                <a:solidFill>
                  <a:srgbClr val="000000"/>
                </a:solidFill>
                <a:latin typeface="Tahoma" panose="020B0604030504040204" pitchFamily="34" charset="0"/>
                <a:cs typeface="Tahoma" panose="020B0604030504040204" pitchFamily="34" charset="0"/>
              </a:rPr>
              <a:t>dministradores/</a:t>
            </a:r>
            <a:r>
              <a:rPr lang="ca-ES" altLang="es-ES" sz="2200" dirty="0" err="1" smtClean="0">
                <a:solidFill>
                  <a:srgbClr val="000000"/>
                </a:solidFill>
                <a:latin typeface="Tahoma" panose="020B0604030504040204" pitchFamily="34" charset="0"/>
                <a:cs typeface="Tahoma" panose="020B0604030504040204" pitchFamily="34" charset="0"/>
              </a:rPr>
              <a:t>rs</a:t>
            </a:r>
            <a:r>
              <a:rPr lang="ca-ES" altLang="es-ES" sz="2200" dirty="0" smtClean="0">
                <a:solidFill>
                  <a:srgbClr val="000000"/>
                </a:solidFill>
                <a:latin typeface="Tahoma" panose="020B0604030504040204" pitchFamily="34" charset="0"/>
                <a:cs typeface="Tahoma" panose="020B0604030504040204" pitchFamily="34" charset="0"/>
              </a:rPr>
              <a:t> </a:t>
            </a:r>
          </a:p>
          <a:p>
            <a:pPr lvl="1" algn="just">
              <a:spcBef>
                <a:spcPct val="0"/>
              </a:spcBef>
              <a:spcAft>
                <a:spcPts val="400"/>
              </a:spcAft>
              <a:buClr>
                <a:schemeClr val="tx1"/>
              </a:buClr>
            </a:pPr>
            <a:r>
              <a:rPr lang="ca-ES" altLang="es-ES" sz="2200" dirty="0">
                <a:solidFill>
                  <a:srgbClr val="000000"/>
                </a:solidFill>
                <a:latin typeface="Tahoma" panose="020B0604030504040204" pitchFamily="34" charset="0"/>
                <a:cs typeface="Tahoma" panose="020B0604030504040204" pitchFamily="34" charset="0"/>
              </a:rPr>
              <a:t>	</a:t>
            </a:r>
            <a:r>
              <a:rPr lang="ca-ES" altLang="es-ES" sz="2200" dirty="0" smtClean="0">
                <a:solidFill>
                  <a:srgbClr val="000000"/>
                </a:solidFill>
                <a:latin typeface="Tahoma" panose="020B0604030504040204" pitchFamily="34" charset="0"/>
                <a:cs typeface="Tahoma" panose="020B0604030504040204" pitchFamily="34" charset="0"/>
              </a:rPr>
              <a:t>				       dins el seu àmbit descentralitzat</a:t>
            </a:r>
          </a:p>
          <a:p>
            <a:pPr marL="3657600" lvl="7" indent="-457200" algn="just">
              <a:spcBef>
                <a:spcPct val="0"/>
              </a:spcBef>
              <a:spcAft>
                <a:spcPts val="400"/>
              </a:spcAft>
              <a:buClr>
                <a:schemeClr val="tx1"/>
              </a:buClr>
              <a:buFont typeface="Arial" panose="020B0604020202020204" pitchFamily="34" charset="0"/>
              <a:buChar char="•"/>
            </a:pPr>
            <a:r>
              <a:rPr lang="ca-ES" altLang="es-ES" sz="2200" dirty="0">
                <a:solidFill>
                  <a:srgbClr val="000000"/>
                </a:solidFill>
                <a:latin typeface="Tahoma" panose="020B0604030504040204" pitchFamily="34" charset="0"/>
                <a:cs typeface="Tahoma" panose="020B0604030504040204" pitchFamily="34" charset="0"/>
              </a:rPr>
              <a:t>D</a:t>
            </a:r>
            <a:r>
              <a:rPr lang="ca-ES" altLang="es-ES" sz="2200" dirty="0" smtClean="0">
                <a:solidFill>
                  <a:srgbClr val="000000"/>
                </a:solidFill>
                <a:latin typeface="Tahoma" panose="020B0604030504040204" pitchFamily="34" charset="0"/>
                <a:cs typeface="Tahoma" panose="020B0604030504040204" pitchFamily="34" charset="0"/>
              </a:rPr>
              <a:t>irectors d`àrea </a:t>
            </a:r>
          </a:p>
          <a:p>
            <a:pPr lvl="1" algn="just">
              <a:spcBef>
                <a:spcPct val="0"/>
              </a:spcBef>
              <a:spcAft>
                <a:spcPts val="400"/>
              </a:spcAft>
              <a:buClr>
                <a:schemeClr val="tx1"/>
              </a:buClr>
            </a:pPr>
            <a:r>
              <a:rPr lang="ca-ES" altLang="es-ES" sz="2200" dirty="0" smtClean="0">
                <a:solidFill>
                  <a:srgbClr val="000000"/>
                </a:solidFill>
                <a:latin typeface="Tahoma" panose="020B0604030504040204" pitchFamily="34" charset="0"/>
                <a:cs typeface="Tahoma" panose="020B0604030504040204" pitchFamily="34" charset="0"/>
              </a:rPr>
              <a:t>					             dins el seu àmbit transversal</a:t>
            </a:r>
          </a:p>
          <a:p>
            <a:pPr marL="3657600" lvl="7" indent="-457200" algn="just">
              <a:spcBef>
                <a:spcPct val="0"/>
              </a:spcBef>
              <a:spcAft>
                <a:spcPts val="400"/>
              </a:spcAft>
              <a:buClr>
                <a:schemeClr val="tx1"/>
              </a:buClr>
              <a:buFont typeface="Arial" panose="020B0604020202020204" pitchFamily="34" charset="0"/>
              <a:buChar char="•"/>
            </a:pPr>
            <a:r>
              <a:rPr lang="ca-ES" altLang="es-ES" sz="2200" dirty="0">
                <a:solidFill>
                  <a:srgbClr val="000000"/>
                </a:solidFill>
                <a:latin typeface="Tahoma" panose="020B0604030504040204" pitchFamily="34" charset="0"/>
                <a:cs typeface="Tahoma" panose="020B0604030504040204" pitchFamily="34" charset="0"/>
              </a:rPr>
              <a:t>G</a:t>
            </a:r>
            <a:r>
              <a:rPr lang="ca-ES" altLang="es-ES" sz="2200" dirty="0" smtClean="0">
                <a:solidFill>
                  <a:srgbClr val="000000"/>
                </a:solidFill>
                <a:latin typeface="Tahoma" panose="020B0604030504040204" pitchFamily="34" charset="0"/>
                <a:cs typeface="Tahoma" panose="020B0604030504040204" pitchFamily="34" charset="0"/>
              </a:rPr>
              <a:t>erent </a:t>
            </a:r>
          </a:p>
          <a:p>
            <a:pPr lvl="1" algn="just">
              <a:spcBef>
                <a:spcPct val="0"/>
              </a:spcBef>
              <a:spcAft>
                <a:spcPts val="400"/>
              </a:spcAft>
              <a:buClr>
                <a:schemeClr val="tx1"/>
              </a:buClr>
            </a:pPr>
            <a:r>
              <a:rPr lang="ca-ES" altLang="es-ES" sz="2200" dirty="0" smtClean="0">
                <a:solidFill>
                  <a:srgbClr val="000000"/>
                </a:solidFill>
                <a:latin typeface="Tahoma" panose="020B0604030504040204" pitchFamily="34" charset="0"/>
                <a:cs typeface="Tahoma" panose="020B0604030504040204" pitchFamily="34" charset="0"/>
              </a:rPr>
              <a:t>					  per a resta de supòsits de tancament</a:t>
            </a:r>
          </a:p>
          <a:p>
            <a:pPr lvl="1" algn="just">
              <a:spcBef>
                <a:spcPct val="0"/>
              </a:spcBef>
              <a:spcAft>
                <a:spcPts val="400"/>
              </a:spcAft>
              <a:buClr>
                <a:schemeClr val="tx1"/>
              </a:buClr>
            </a:pPr>
            <a:r>
              <a:rPr lang="ca-ES" altLang="es-ES" sz="2200" dirty="0" smtClean="0">
                <a:solidFill>
                  <a:srgbClr val="000000"/>
                </a:solidFill>
                <a:latin typeface="Tahoma" panose="020B0604030504040204" pitchFamily="34" charset="0"/>
                <a:cs typeface="Tahoma" panose="020B0604030504040204" pitchFamily="34" charset="0"/>
              </a:rPr>
              <a:t>Per a derivats d’acord marc</a:t>
            </a:r>
          </a:p>
          <a:p>
            <a:pPr marL="3543300" lvl="7" indent="-342900" algn="just">
              <a:spcBef>
                <a:spcPct val="0"/>
              </a:spcBef>
              <a:spcAft>
                <a:spcPts val="400"/>
              </a:spcAft>
              <a:buClr>
                <a:schemeClr val="tx1"/>
              </a:buClr>
              <a:buFont typeface="Arial" panose="020B0604020202020204" pitchFamily="34" charset="0"/>
              <a:buChar char="•"/>
            </a:pPr>
            <a:r>
              <a:rPr lang="ca-ES" altLang="es-ES" sz="2200" dirty="0" smtClean="0">
                <a:solidFill>
                  <a:srgbClr val="000000"/>
                </a:solidFill>
                <a:latin typeface="Tahoma" panose="020B0604030504040204" pitchFamily="34" charset="0"/>
                <a:cs typeface="Tahoma" panose="020B0604030504040204" pitchFamily="34" charset="0"/>
              </a:rPr>
              <a:t>Responsables del crèdit</a:t>
            </a:r>
          </a:p>
          <a:p>
            <a:pPr lvl="7" algn="just">
              <a:spcBef>
                <a:spcPct val="0"/>
              </a:spcBef>
              <a:spcAft>
                <a:spcPts val="400"/>
              </a:spcAft>
              <a:buClr>
                <a:schemeClr val="tx1"/>
              </a:buClr>
            </a:pPr>
            <a:r>
              <a:rPr lang="ca-ES" altLang="es-ES" dirty="0">
                <a:solidFill>
                  <a:srgbClr val="000000"/>
                </a:solidFill>
                <a:latin typeface="Tahoma" panose="020B0604030504040204" pitchFamily="34" charset="0"/>
                <a:cs typeface="Tahoma" panose="020B0604030504040204" pitchFamily="34" charset="0"/>
              </a:rPr>
              <a:t>	</a:t>
            </a:r>
            <a:r>
              <a:rPr lang="ca-ES" altLang="es-ES" dirty="0" smtClean="0">
                <a:solidFill>
                  <a:srgbClr val="000000"/>
                </a:solidFill>
                <a:latin typeface="Tahoma" panose="020B0604030504040204" pitchFamily="34" charset="0"/>
                <a:cs typeface="Tahoma" panose="020B0604030504040204" pitchFamily="34" charset="0"/>
              </a:rPr>
              <a:t>         en cas de comanda directa o consulta a tres empreses</a:t>
            </a:r>
          </a:p>
          <a:p>
            <a:pPr marL="3543300" lvl="7" indent="-342900" algn="just">
              <a:spcBef>
                <a:spcPct val="0"/>
              </a:spcBef>
              <a:spcAft>
                <a:spcPts val="400"/>
              </a:spcAft>
              <a:buClr>
                <a:schemeClr val="tx1"/>
              </a:buClr>
              <a:buFont typeface="Arial" panose="020B0604020202020204" pitchFamily="34" charset="0"/>
              <a:buChar char="•"/>
            </a:pPr>
            <a:r>
              <a:rPr lang="ca-ES" altLang="es-ES" sz="2200" dirty="0" smtClean="0">
                <a:solidFill>
                  <a:srgbClr val="000000"/>
                </a:solidFill>
                <a:latin typeface="Tahoma" panose="020B0604030504040204" pitchFamily="34" charset="0"/>
                <a:cs typeface="Tahoma" panose="020B0604030504040204" pitchFamily="34" charset="0"/>
              </a:rPr>
              <a:t>Administradores/Directors d’àrea i Gerent </a:t>
            </a:r>
          </a:p>
          <a:p>
            <a:pPr lvl="7" algn="just">
              <a:spcBef>
                <a:spcPct val="0"/>
              </a:spcBef>
              <a:spcAft>
                <a:spcPts val="400"/>
              </a:spcAft>
              <a:buClr>
                <a:schemeClr val="tx1"/>
              </a:buClr>
            </a:pPr>
            <a:r>
              <a:rPr lang="ca-ES" altLang="es-ES" dirty="0">
                <a:solidFill>
                  <a:srgbClr val="000000"/>
                </a:solidFill>
                <a:latin typeface="Tahoma" panose="020B0604030504040204" pitchFamily="34" charset="0"/>
                <a:cs typeface="Tahoma" panose="020B0604030504040204" pitchFamily="34" charset="0"/>
              </a:rPr>
              <a:t>	</a:t>
            </a:r>
            <a:r>
              <a:rPr lang="ca-ES" altLang="es-ES" dirty="0" smtClean="0">
                <a:solidFill>
                  <a:srgbClr val="000000"/>
                </a:solidFill>
                <a:latin typeface="Tahoma" panose="020B0604030504040204" pitchFamily="34" charset="0"/>
                <a:cs typeface="Tahoma" panose="020B0604030504040204" pitchFamily="34" charset="0"/>
              </a:rPr>
              <a:t>	</a:t>
            </a:r>
            <a:r>
              <a:rPr lang="ca-ES" altLang="es-ES" smtClean="0">
                <a:solidFill>
                  <a:srgbClr val="000000"/>
                </a:solidFill>
                <a:latin typeface="Tahoma" panose="020B0604030504040204" pitchFamily="34" charset="0"/>
                <a:cs typeface="Tahoma" panose="020B0604030504040204" pitchFamily="34" charset="0"/>
              </a:rPr>
              <a:t> segons </a:t>
            </a:r>
            <a:r>
              <a:rPr lang="ca-ES" altLang="es-ES" dirty="0" smtClean="0">
                <a:solidFill>
                  <a:srgbClr val="000000"/>
                </a:solidFill>
                <a:latin typeface="Tahoma" panose="020B0604030504040204" pitchFamily="34" charset="0"/>
                <a:cs typeface="Tahoma" panose="020B0604030504040204" pitchFamily="34" charset="0"/>
              </a:rPr>
              <a:t>àmbit competencial</a:t>
            </a:r>
          </a:p>
          <a:p>
            <a:pPr lvl="7" algn="just">
              <a:spcBef>
                <a:spcPct val="0"/>
              </a:spcBef>
              <a:spcAft>
                <a:spcPts val="400"/>
              </a:spcAft>
              <a:buClr>
                <a:schemeClr val="tx1"/>
              </a:buClr>
            </a:pPr>
            <a:r>
              <a:rPr lang="ca-ES" altLang="es-ES" dirty="0">
                <a:solidFill>
                  <a:srgbClr val="000000"/>
                </a:solidFill>
                <a:latin typeface="Tahoma" panose="020B0604030504040204" pitchFamily="34" charset="0"/>
                <a:cs typeface="Tahoma" panose="020B0604030504040204" pitchFamily="34" charset="0"/>
              </a:rPr>
              <a:t>	</a:t>
            </a:r>
            <a:r>
              <a:rPr lang="ca-ES" altLang="es-ES" dirty="0" smtClean="0">
                <a:solidFill>
                  <a:srgbClr val="000000"/>
                </a:solidFill>
                <a:latin typeface="Tahoma" panose="020B0604030504040204" pitchFamily="34" charset="0"/>
                <a:cs typeface="Tahoma" panose="020B0604030504040204" pitchFamily="34" charset="0"/>
              </a:rPr>
              <a:t>	 si consulta a totes les empreses homologades</a:t>
            </a:r>
          </a:p>
          <a:p>
            <a:pPr marL="3543300" lvl="7" indent="-342900" algn="just">
              <a:spcBef>
                <a:spcPct val="0"/>
              </a:spcBef>
              <a:spcAft>
                <a:spcPts val="400"/>
              </a:spcAft>
              <a:buClr>
                <a:schemeClr val="tx1"/>
              </a:buClr>
              <a:buFont typeface="Arial" panose="020B0604020202020204" pitchFamily="34" charset="0"/>
              <a:buChar char="•"/>
            </a:pPr>
            <a:r>
              <a:rPr lang="ca-ES" altLang="es-ES" sz="2200" dirty="0" smtClean="0">
                <a:solidFill>
                  <a:srgbClr val="000000"/>
                </a:solidFill>
                <a:latin typeface="Tahoma" panose="020B0604030504040204" pitchFamily="34" charset="0"/>
                <a:cs typeface="Tahoma" panose="020B0604030504040204" pitchFamily="34" charset="0"/>
              </a:rPr>
              <a:t>Gerent </a:t>
            </a:r>
          </a:p>
          <a:p>
            <a:pPr lvl="7" algn="just">
              <a:spcBef>
                <a:spcPct val="0"/>
              </a:spcBef>
              <a:spcAft>
                <a:spcPts val="400"/>
              </a:spcAft>
              <a:buClr>
                <a:schemeClr val="tx1"/>
              </a:buClr>
            </a:pPr>
            <a:r>
              <a:rPr lang="ca-ES" altLang="es-ES" dirty="0">
                <a:solidFill>
                  <a:srgbClr val="000000"/>
                </a:solidFill>
                <a:latin typeface="Tahoma" panose="020B0604030504040204" pitchFamily="34" charset="0"/>
                <a:cs typeface="Tahoma" panose="020B0604030504040204" pitchFamily="34" charset="0"/>
              </a:rPr>
              <a:t>	</a:t>
            </a:r>
            <a:r>
              <a:rPr lang="ca-ES" altLang="es-ES" dirty="0" smtClean="0">
                <a:solidFill>
                  <a:srgbClr val="000000"/>
                </a:solidFill>
                <a:latin typeface="Tahoma" panose="020B0604030504040204" pitchFamily="34" charset="0"/>
                <a:cs typeface="Tahoma" panose="020B0604030504040204" pitchFamily="34" charset="0"/>
              </a:rPr>
              <a:t>	                       si condicions suposen nova licitació </a:t>
            </a:r>
            <a:endParaRPr lang="ca-ES" altLang="es-ES" dirty="0">
              <a:solidFill>
                <a:srgbClr val="000000"/>
              </a:solidFill>
              <a:latin typeface="Tahoma" panose="020B0604030504040204" pitchFamily="34" charset="0"/>
              <a:cs typeface="Tahoma" panose="020B0604030504040204" pitchFamily="34" charset="0"/>
            </a:endParaRPr>
          </a:p>
          <a:p>
            <a:pPr lvl="1" algn="just">
              <a:spcBef>
                <a:spcPct val="0"/>
              </a:spcBef>
              <a:spcAft>
                <a:spcPts val="400"/>
              </a:spcAft>
              <a:buClr>
                <a:schemeClr val="tx1"/>
              </a:buClr>
            </a:pPr>
            <a:endParaRPr lang="ca-ES" altLang="es-ES" dirty="0">
              <a:solidFill>
                <a:srgbClr val="000000"/>
              </a:solidFill>
              <a:latin typeface="Tahoma" panose="020B0604030504040204" pitchFamily="34" charset="0"/>
              <a:cs typeface="Tahoma" panose="020B0604030504040204" pitchFamily="34" charset="0"/>
            </a:endParaRPr>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79617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783079" y="106363"/>
            <a:ext cx="7620001" cy="817562"/>
          </a:xfrm>
        </p:spPr>
        <p:txBody>
          <a:bodyPr>
            <a:normAutofit fontScale="90000"/>
          </a:bodyPr>
          <a:lstStyle/>
          <a:p>
            <a:r>
              <a:rPr lang="ca-ES" dirty="0"/>
              <a:t>Llei 9/2017</a:t>
            </a:r>
          </a:p>
        </p:txBody>
      </p:sp>
      <p:sp>
        <p:nvSpPr>
          <p:cNvPr id="3" name="Subtítol 2"/>
          <p:cNvSpPr>
            <a:spLocks noGrp="1"/>
          </p:cNvSpPr>
          <p:nvPr>
            <p:ph type="subTitle" idx="1"/>
          </p:nvPr>
        </p:nvSpPr>
        <p:spPr>
          <a:xfrm>
            <a:off x="1524000" y="1219200"/>
            <a:ext cx="9144000" cy="5168900"/>
          </a:xfrm>
        </p:spPr>
        <p:txBody>
          <a:bodyPr>
            <a:normAutofit/>
          </a:bodyPr>
          <a:lstStyle/>
          <a:p>
            <a:r>
              <a:rPr lang="ca-ES" sz="6600" dirty="0" err="1" smtClean="0"/>
              <a:t>FFoFFFF</a:t>
            </a:r>
            <a:endParaRPr lang="ca-ES" sz="6600" dirty="0"/>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0680" y="1386839"/>
            <a:ext cx="9403079" cy="4798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rot="10800000" flipV="1">
            <a:off x="3644900" y="6231611"/>
            <a:ext cx="1765300" cy="31297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ca-ES" dirty="0" smtClean="0"/>
              <a:t>C  Faura-Casas</a:t>
            </a:r>
            <a:endParaRPr lang="ca-ES" dirty="0"/>
          </a:p>
        </p:txBody>
      </p:sp>
    </p:spTree>
    <p:extLst>
      <p:ext uri="{BB962C8B-B14F-4D97-AF65-F5344CB8AC3E}">
        <p14:creationId xmlns:p14="http://schemas.microsoft.com/office/powerpoint/2010/main" val="27311893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rmAutofit fontScale="90000"/>
          </a:bodyPr>
          <a:lstStyle/>
          <a:p>
            <a:r>
              <a:rPr lang="ca-ES" dirty="0" smtClean="0"/>
              <a:t>Contractació menor</a:t>
            </a:r>
            <a:endParaRPr lang="ca-ES" dirty="0"/>
          </a:p>
        </p:txBody>
      </p:sp>
      <p:sp>
        <p:nvSpPr>
          <p:cNvPr id="3" name="Subtítol 2"/>
          <p:cNvSpPr>
            <a:spLocks noGrp="1"/>
          </p:cNvSpPr>
          <p:nvPr>
            <p:ph type="subTitle" idx="1"/>
          </p:nvPr>
        </p:nvSpPr>
        <p:spPr>
          <a:xfrm>
            <a:off x="640081" y="1188720"/>
            <a:ext cx="11109959" cy="5534660"/>
          </a:xfrm>
        </p:spPr>
        <p:txBody>
          <a:bodyPr>
            <a:normAutofit/>
          </a:bodyPr>
          <a:lstStyle/>
          <a:p>
            <a:r>
              <a:rPr lang="ca-ES" sz="3600" dirty="0" smtClean="0"/>
              <a:t>Punts clau</a:t>
            </a:r>
            <a:endParaRPr lang="ca-ES" sz="3600" dirty="0"/>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0701" y="2116931"/>
            <a:ext cx="8412480" cy="1312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60700" y="3883339"/>
            <a:ext cx="8519160" cy="155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0080" y="2116931"/>
            <a:ext cx="242062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rot="10800000" flipV="1">
            <a:off x="3695700" y="6075123"/>
            <a:ext cx="1765300" cy="31297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ca-ES" dirty="0" smtClean="0"/>
              <a:t>C  Faura-Casas</a:t>
            </a:r>
            <a:endParaRPr lang="ca-ES" dirty="0"/>
          </a:p>
        </p:txBody>
      </p:sp>
    </p:spTree>
    <p:extLst>
      <p:ext uri="{BB962C8B-B14F-4D97-AF65-F5344CB8AC3E}">
        <p14:creationId xmlns:p14="http://schemas.microsoft.com/office/powerpoint/2010/main" val="24621885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Autofit/>
          </a:bodyPr>
          <a:lstStyle/>
          <a:p>
            <a:r>
              <a:rPr lang="ca-ES" sz="5400" dirty="0" smtClean="0"/>
              <a:t>Contractació menor</a:t>
            </a:r>
            <a:endParaRPr lang="ca-ES" sz="5400" dirty="0"/>
          </a:p>
        </p:txBody>
      </p:sp>
      <p:sp>
        <p:nvSpPr>
          <p:cNvPr id="3" name="Subtítol 2"/>
          <p:cNvSpPr>
            <a:spLocks noGrp="1"/>
          </p:cNvSpPr>
          <p:nvPr>
            <p:ph type="subTitle" idx="1"/>
          </p:nvPr>
        </p:nvSpPr>
        <p:spPr>
          <a:xfrm>
            <a:off x="1524000" y="1219200"/>
            <a:ext cx="9144000" cy="5168900"/>
          </a:xfrm>
        </p:spPr>
        <p:txBody>
          <a:bodyPr>
            <a:normAutofit fontScale="92500" lnSpcReduction="10000"/>
          </a:bodyPr>
          <a:lstStyle/>
          <a:p>
            <a:r>
              <a:rPr lang="ca-ES" sz="6600" dirty="0" smtClean="0"/>
              <a:t>No computen per al límit</a:t>
            </a:r>
          </a:p>
          <a:p>
            <a:pPr algn="just"/>
            <a:endParaRPr lang="ca-ES" sz="4800" dirty="0" smtClean="0"/>
          </a:p>
          <a:p>
            <a:pPr algn="just"/>
            <a:r>
              <a:rPr lang="ca-ES" sz="4800" dirty="0" smtClean="0"/>
              <a:t>Despeses suportades per </a:t>
            </a:r>
          </a:p>
          <a:p>
            <a:pPr marL="1314450" lvl="1" indent="-857250" algn="just">
              <a:buFont typeface="Arial" panose="020B0604020202020204" pitchFamily="34" charset="0"/>
              <a:buChar char="•"/>
            </a:pPr>
            <a:r>
              <a:rPr lang="ca-ES" sz="4400" dirty="0" smtClean="0"/>
              <a:t>un acord marc</a:t>
            </a:r>
          </a:p>
          <a:p>
            <a:pPr marL="1143000" lvl="1" indent="-685800" algn="just">
              <a:buFont typeface="Arial" panose="020B0604020202020204" pitchFamily="34" charset="0"/>
              <a:buChar char="•"/>
            </a:pPr>
            <a:r>
              <a:rPr lang="ca-ES" sz="4400" dirty="0" smtClean="0"/>
              <a:t> un contracte tramitat per l’oficina    de contractació</a:t>
            </a:r>
          </a:p>
          <a:p>
            <a:pPr lvl="1" algn="just"/>
            <a:r>
              <a:rPr lang="ca-ES" sz="4400" dirty="0"/>
              <a:t>	</a:t>
            </a:r>
            <a:r>
              <a:rPr lang="ca-ES" sz="4400" dirty="0" smtClean="0"/>
              <a:t>   </a:t>
            </a:r>
            <a:r>
              <a:rPr lang="ca-ES" sz="3900" dirty="0" smtClean="0"/>
              <a:t>inclosos expedients </a:t>
            </a:r>
            <a:r>
              <a:rPr lang="ca-ES" sz="3900" dirty="0" err="1" smtClean="0"/>
              <a:t>super</a:t>
            </a:r>
            <a:r>
              <a:rPr lang="ca-ES" sz="3900" dirty="0" smtClean="0"/>
              <a:t> simplificats</a:t>
            </a:r>
          </a:p>
          <a:p>
            <a:pPr marL="1028700" lvl="1" indent="-571500" algn="just">
              <a:buFont typeface="Arial" panose="020B0604020202020204" pitchFamily="34" charset="0"/>
              <a:buChar char="•"/>
            </a:pPr>
            <a:r>
              <a:rPr lang="ca-ES" sz="4400" dirty="0"/>
              <a:t>  excepcions</a:t>
            </a:r>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421112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Autofit/>
          </a:bodyPr>
          <a:lstStyle/>
          <a:p>
            <a:r>
              <a:rPr lang="ca-ES" sz="5400" dirty="0" smtClean="0"/>
              <a:t>Contractació menor</a:t>
            </a:r>
            <a:endParaRPr lang="ca-ES" sz="5400" dirty="0"/>
          </a:p>
        </p:txBody>
      </p:sp>
      <p:sp>
        <p:nvSpPr>
          <p:cNvPr id="3" name="Subtítol 2"/>
          <p:cNvSpPr>
            <a:spLocks noGrp="1"/>
          </p:cNvSpPr>
          <p:nvPr>
            <p:ph type="subTitle" idx="1"/>
          </p:nvPr>
        </p:nvSpPr>
        <p:spPr>
          <a:xfrm>
            <a:off x="1524000" y="1219200"/>
            <a:ext cx="9144000" cy="5168900"/>
          </a:xfrm>
        </p:spPr>
        <p:txBody>
          <a:bodyPr>
            <a:normAutofit fontScale="85000" lnSpcReduction="20000"/>
          </a:bodyPr>
          <a:lstStyle/>
          <a:p>
            <a:pPr algn="just"/>
            <a:r>
              <a:rPr lang="ca-ES" sz="4800" dirty="0" smtClean="0"/>
              <a:t>Restriccions perseg</a:t>
            </a:r>
            <a:r>
              <a:rPr lang="ca-ES" sz="4400" dirty="0" smtClean="0"/>
              <a:t>ueixen finalitats:</a:t>
            </a:r>
          </a:p>
          <a:p>
            <a:pPr algn="just"/>
            <a:r>
              <a:rPr lang="ca-ES" sz="1900" dirty="0" smtClean="0"/>
              <a:t>Informe 1/18 JCCAGC</a:t>
            </a:r>
          </a:p>
          <a:p>
            <a:pPr marL="457200" indent="-457200" algn="just">
              <a:buFont typeface="Arial" panose="020B0604020202020204" pitchFamily="34" charset="0"/>
              <a:buChar char="•"/>
            </a:pPr>
            <a:r>
              <a:rPr lang="ca-ES" sz="2800" dirty="0" smtClean="0"/>
              <a:t>Evitar adjudicació directa de contractes menors reiteradament a la mateixa empresa</a:t>
            </a:r>
          </a:p>
          <a:p>
            <a:pPr algn="just"/>
            <a:r>
              <a:rPr lang="ca-ES" sz="2800" dirty="0"/>
              <a:t>	</a:t>
            </a:r>
            <a:r>
              <a:rPr lang="ca-ES" sz="2800" dirty="0" smtClean="0"/>
              <a:t>incrementar la competència i promoure diversificació</a:t>
            </a:r>
          </a:p>
          <a:p>
            <a:pPr marL="457200" indent="-457200" algn="just">
              <a:buFont typeface="Arial" panose="020B0604020202020204" pitchFamily="34" charset="0"/>
              <a:buChar char="•"/>
            </a:pPr>
            <a:r>
              <a:rPr lang="ca-ES" sz="2800" dirty="0" smtClean="0"/>
              <a:t>Evitar cobrir necessitats recurrents i periòdiques via contractes menors</a:t>
            </a:r>
          </a:p>
          <a:p>
            <a:pPr algn="just"/>
            <a:r>
              <a:rPr lang="ca-ES" sz="2800" dirty="0"/>
              <a:t>	</a:t>
            </a:r>
            <a:r>
              <a:rPr lang="ca-ES" sz="2800" dirty="0" smtClean="0"/>
              <a:t>manca de planificació</a:t>
            </a:r>
          </a:p>
          <a:p>
            <a:pPr marL="457200" indent="-457200" algn="just">
              <a:buFont typeface="Arial" panose="020B0604020202020204" pitchFamily="34" charset="0"/>
              <a:buChar char="•"/>
            </a:pPr>
            <a:r>
              <a:rPr lang="ca-ES" sz="2800" dirty="0" smtClean="0"/>
              <a:t>Evitar fraccionament de l’objecte dels contractes</a:t>
            </a:r>
            <a:endParaRPr lang="ca-ES" sz="2800" dirty="0"/>
          </a:p>
          <a:p>
            <a:pPr algn="just"/>
            <a:endParaRPr lang="ca-ES" sz="2800" dirty="0" smtClean="0"/>
          </a:p>
          <a:p>
            <a:pPr algn="just"/>
            <a:r>
              <a:rPr lang="ca-ES" sz="2800" dirty="0" smtClean="0"/>
              <a:t>	Relatives a les empreses	</a:t>
            </a:r>
            <a:r>
              <a:rPr lang="ca-ES" sz="2800" dirty="0"/>
              <a:t> </a:t>
            </a:r>
            <a:r>
              <a:rPr lang="ca-ES" sz="2800" dirty="0" smtClean="0"/>
              <a:t>    </a:t>
            </a:r>
          </a:p>
          <a:p>
            <a:pPr algn="just"/>
            <a:r>
              <a:rPr lang="ca-ES" sz="2800" dirty="0"/>
              <a:t>	</a:t>
            </a:r>
            <a:r>
              <a:rPr lang="ca-ES" sz="2800" dirty="0" smtClean="0"/>
              <a:t>					complementàries</a:t>
            </a:r>
          </a:p>
          <a:p>
            <a:pPr algn="just"/>
            <a:r>
              <a:rPr lang="ca-ES" sz="2800" dirty="0" smtClean="0"/>
              <a:t>	Relatives a l’objecte</a:t>
            </a:r>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3 Cerrar llave"/>
          <p:cNvSpPr/>
          <p:nvPr/>
        </p:nvSpPr>
        <p:spPr>
          <a:xfrm>
            <a:off x="6233375" y="4829577"/>
            <a:ext cx="77724" cy="123637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Tree>
    <p:extLst>
      <p:ext uri="{BB962C8B-B14F-4D97-AF65-F5344CB8AC3E}">
        <p14:creationId xmlns:p14="http://schemas.microsoft.com/office/powerpoint/2010/main" val="2761106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Autofit/>
          </a:bodyPr>
          <a:lstStyle/>
          <a:p>
            <a:r>
              <a:rPr lang="ca-ES" sz="5400" dirty="0" smtClean="0"/>
              <a:t>Contractació menor</a:t>
            </a:r>
            <a:endParaRPr lang="ca-ES" sz="5400" dirty="0"/>
          </a:p>
        </p:txBody>
      </p:sp>
      <p:sp>
        <p:nvSpPr>
          <p:cNvPr id="3" name="Subtítol 2"/>
          <p:cNvSpPr>
            <a:spLocks noGrp="1"/>
          </p:cNvSpPr>
          <p:nvPr>
            <p:ph type="subTitle" idx="1"/>
          </p:nvPr>
        </p:nvSpPr>
        <p:spPr>
          <a:xfrm>
            <a:off x="1524000" y="1219200"/>
            <a:ext cx="9144000" cy="5524500"/>
          </a:xfrm>
        </p:spPr>
        <p:txBody>
          <a:bodyPr>
            <a:normAutofit fontScale="77500" lnSpcReduction="20000"/>
          </a:bodyPr>
          <a:lstStyle/>
          <a:p>
            <a:pPr algn="just"/>
            <a:r>
              <a:rPr lang="ca-ES" sz="4400" dirty="0" smtClean="0"/>
              <a:t>Restriccions des dels àmbits:</a:t>
            </a:r>
          </a:p>
          <a:p>
            <a:pPr algn="just"/>
            <a:r>
              <a:rPr lang="ca-ES" sz="1500" dirty="0" smtClean="0"/>
              <a:t>(Informe </a:t>
            </a:r>
            <a:r>
              <a:rPr lang="ca-ES" sz="1500" dirty="0"/>
              <a:t>1/18 </a:t>
            </a:r>
            <a:r>
              <a:rPr lang="ca-ES" sz="1500" dirty="0" smtClean="0"/>
              <a:t>JCCAGC)</a:t>
            </a:r>
          </a:p>
          <a:p>
            <a:pPr algn="just"/>
            <a:endParaRPr lang="ca-ES" sz="1500" dirty="0" smtClean="0"/>
          </a:p>
          <a:p>
            <a:pPr marL="457200" indent="-457200" algn="just">
              <a:buFont typeface="Arial" panose="020B0604020202020204" pitchFamily="34" charset="0"/>
              <a:buChar char="•"/>
            </a:pPr>
            <a:r>
              <a:rPr lang="ca-ES" sz="2800" dirty="0" smtClean="0"/>
              <a:t>Temporal		exercici pressupostari</a:t>
            </a:r>
          </a:p>
          <a:p>
            <a:pPr marL="457200" indent="-457200" algn="just">
              <a:buFont typeface="Arial" panose="020B0604020202020204" pitchFamily="34" charset="0"/>
              <a:buChar char="•"/>
            </a:pPr>
            <a:r>
              <a:rPr lang="ca-ES" sz="2800" dirty="0" smtClean="0"/>
              <a:t>Subjectiu		òrgan de contractació</a:t>
            </a:r>
          </a:p>
          <a:p>
            <a:pPr marL="457200" indent="-457200" algn="just">
              <a:buFont typeface="Arial" panose="020B0604020202020204" pitchFamily="34" charset="0"/>
              <a:buChar char="•"/>
            </a:pPr>
            <a:r>
              <a:rPr lang="ca-ES" sz="2800" dirty="0" smtClean="0"/>
              <a:t>Objectiu	</a:t>
            </a:r>
            <a:endParaRPr lang="ca-ES" sz="2800" dirty="0"/>
          </a:p>
          <a:p>
            <a:pPr algn="just"/>
            <a:r>
              <a:rPr lang="ca-ES" sz="2800" dirty="0" smtClean="0"/>
              <a:t>      </a:t>
            </a:r>
            <a:r>
              <a:rPr lang="ca-ES" sz="2600" dirty="0" smtClean="0"/>
              <a:t>contractes que tinguin per objecte </a:t>
            </a:r>
          </a:p>
          <a:p>
            <a:pPr algn="just"/>
            <a:r>
              <a:rPr lang="ca-ES" sz="2600" dirty="0" smtClean="0"/>
              <a:t>       (prestacions coincidents substancialment)</a:t>
            </a:r>
          </a:p>
          <a:p>
            <a:pPr algn="just"/>
            <a:r>
              <a:rPr lang="ca-ES" sz="2800" dirty="0" smtClean="0"/>
              <a:t>	</a:t>
            </a:r>
            <a:r>
              <a:rPr lang="ca-ES" dirty="0" smtClean="0"/>
              <a:t>no identitat d’objectes per àmbit temporal de prestació/execució </a:t>
            </a:r>
          </a:p>
          <a:p>
            <a:pPr algn="just"/>
            <a:r>
              <a:rPr lang="ca-ES" dirty="0" smtClean="0"/>
              <a:t>	no diferenciació d’objectes per unitats destinatàries</a:t>
            </a:r>
          </a:p>
          <a:p>
            <a:pPr algn="just"/>
            <a:r>
              <a:rPr lang="ca-ES" sz="2800" dirty="0"/>
              <a:t> </a:t>
            </a:r>
            <a:r>
              <a:rPr lang="ca-ES" sz="2800" dirty="0" smtClean="0"/>
              <a:t>     Eina que permet control límit import 		CODIS CPV</a:t>
            </a:r>
          </a:p>
          <a:p>
            <a:pPr algn="just"/>
            <a:r>
              <a:rPr lang="ca-ES" sz="2800" dirty="0"/>
              <a:t>	</a:t>
            </a:r>
            <a:r>
              <a:rPr lang="ca-ES" sz="2800" dirty="0" smtClean="0"/>
              <a:t>					a  nivell classe 4 dígits</a:t>
            </a:r>
          </a:p>
          <a:p>
            <a:pPr algn="just"/>
            <a:r>
              <a:rPr lang="ca-ES" sz="2800" dirty="0"/>
              <a:t>	</a:t>
            </a:r>
            <a:r>
              <a:rPr lang="ca-ES" sz="2800" dirty="0" smtClean="0"/>
              <a:t>					         categoria 5 dígits</a:t>
            </a:r>
          </a:p>
          <a:p>
            <a:pPr algn="just"/>
            <a:r>
              <a:rPr lang="fr-FR" sz="2800" dirty="0" smtClean="0">
                <a:hlinkClick r:id="rId2" action="ppaction://hlinkfile"/>
              </a:rPr>
              <a:t>2_3_4_5_ tots dígits Codis CPV 2018.xlsx</a:t>
            </a:r>
            <a:endParaRPr lang="fr-FR" sz="2800" dirty="0" smtClean="0"/>
          </a:p>
          <a:p>
            <a:pPr algn="just"/>
            <a:r>
              <a:rPr lang="fr-FR" sz="2800" smtClean="0"/>
              <a:t>Exemples 3019, 3171, 3843, 3851</a:t>
            </a:r>
            <a:endParaRPr lang="ca-ES" sz="2800" dirty="0" smtClean="0"/>
          </a:p>
        </p:txBody>
      </p:sp>
      <p:pic>
        <p:nvPicPr>
          <p:cNvPr id="1027" name="Picture 3" descr="Universitat de Barcelon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004321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Autofit/>
          </a:bodyPr>
          <a:lstStyle/>
          <a:p>
            <a:r>
              <a:rPr lang="ca-ES" sz="5400" dirty="0" smtClean="0"/>
              <a:t>Contractació menor</a:t>
            </a:r>
            <a:endParaRPr lang="ca-ES" sz="5400" dirty="0"/>
          </a:p>
        </p:txBody>
      </p:sp>
      <p:sp>
        <p:nvSpPr>
          <p:cNvPr id="3" name="Subtítol 2"/>
          <p:cNvSpPr>
            <a:spLocks noGrp="1"/>
          </p:cNvSpPr>
          <p:nvPr>
            <p:ph type="subTitle" idx="1"/>
          </p:nvPr>
        </p:nvSpPr>
        <p:spPr>
          <a:xfrm>
            <a:off x="1524000" y="1219200"/>
            <a:ext cx="9144000" cy="5168900"/>
          </a:xfrm>
        </p:spPr>
        <p:txBody>
          <a:bodyPr>
            <a:normAutofit fontScale="47500" lnSpcReduction="20000"/>
          </a:bodyPr>
          <a:lstStyle/>
          <a:p>
            <a:r>
              <a:rPr lang="ca-ES" sz="7000" dirty="0" smtClean="0"/>
              <a:t>EXCEPCIONS</a:t>
            </a:r>
            <a:r>
              <a:rPr lang="ca-ES" sz="4800" dirty="0"/>
              <a:t> </a:t>
            </a:r>
            <a:endParaRPr lang="es-ES" sz="4800" dirty="0"/>
          </a:p>
          <a:p>
            <a:r>
              <a:rPr lang="ca-ES" sz="4800" dirty="0"/>
              <a:t>No aplica el límit acumulatiu per adjudicatari de 15.000.-euros+ IVA (subministraments i serveis) o 40.000.-euros +IVA (obres).</a:t>
            </a:r>
            <a:endParaRPr lang="es-ES" sz="4800" dirty="0"/>
          </a:p>
          <a:p>
            <a:r>
              <a:rPr lang="ca-ES" sz="4800" dirty="0"/>
              <a:t> </a:t>
            </a:r>
            <a:endParaRPr lang="es-ES" sz="4800" dirty="0"/>
          </a:p>
          <a:p>
            <a:pPr marL="914400" indent="-914400" algn="just">
              <a:buFont typeface="+mj-lt"/>
              <a:buAutoNum type="arabicPeriod"/>
            </a:pPr>
            <a:r>
              <a:rPr lang="ca-ES" sz="4800" i="1" dirty="0"/>
              <a:t>Quan les obres, els subministres o els serveis </a:t>
            </a:r>
            <a:endParaRPr lang="ca-ES" sz="4800" i="1" dirty="0" smtClean="0"/>
          </a:p>
          <a:p>
            <a:pPr algn="just"/>
            <a:r>
              <a:rPr lang="ca-ES" sz="4800" i="1" dirty="0" smtClean="0"/>
              <a:t>	només </a:t>
            </a:r>
            <a:r>
              <a:rPr lang="ca-ES" sz="4800" i="1" dirty="0"/>
              <a:t>puguin ser encomanats a un empresari determinat, per </a:t>
            </a:r>
            <a:r>
              <a:rPr lang="ca-ES" sz="4800" i="1" dirty="0" smtClean="0"/>
              <a:t>	alguna </a:t>
            </a:r>
            <a:r>
              <a:rPr lang="ca-ES" sz="4800" i="1" dirty="0"/>
              <a:t>de les </a:t>
            </a:r>
            <a:r>
              <a:rPr lang="ca-ES" sz="4800" i="1" dirty="0" smtClean="0"/>
              <a:t>	següents </a:t>
            </a:r>
            <a:r>
              <a:rPr lang="ca-ES" sz="4800" i="1" dirty="0"/>
              <a:t>raons: </a:t>
            </a:r>
            <a:endParaRPr lang="ca-ES" sz="4800" i="1" dirty="0" smtClean="0"/>
          </a:p>
          <a:p>
            <a:pPr marL="1600200" lvl="2" indent="-685800" algn="just">
              <a:buFont typeface="Arial" panose="020B0604020202020204" pitchFamily="34" charset="0"/>
              <a:buChar char="•"/>
            </a:pPr>
            <a:r>
              <a:rPr lang="ca-ES" sz="4200" i="1" dirty="0" smtClean="0"/>
              <a:t>que </a:t>
            </a:r>
            <a:r>
              <a:rPr lang="ca-ES" sz="4200" i="1" dirty="0"/>
              <a:t>el contracte tingui per objecte la creació o adquisició d’una obra d’art o representació artística única no integrant del Patrimoni Històric Espanyol; </a:t>
            </a:r>
            <a:endParaRPr lang="ca-ES" sz="4200" i="1" dirty="0" smtClean="0"/>
          </a:p>
          <a:p>
            <a:pPr marL="1600200" lvl="2" indent="-685800" algn="just">
              <a:buFont typeface="Arial" panose="020B0604020202020204" pitchFamily="34" charset="0"/>
              <a:buChar char="•"/>
            </a:pPr>
            <a:r>
              <a:rPr lang="ca-ES" sz="4200" i="1" dirty="0" smtClean="0"/>
              <a:t>que </a:t>
            </a:r>
            <a:r>
              <a:rPr lang="ca-ES" sz="4200" i="1" dirty="0"/>
              <a:t>no existeixi competència per raons tècniques; </a:t>
            </a:r>
            <a:endParaRPr lang="ca-ES" sz="4200" i="1" dirty="0" smtClean="0"/>
          </a:p>
          <a:p>
            <a:pPr marL="1600200" lvl="2" indent="-685800" algn="just">
              <a:buFont typeface="Arial" panose="020B0604020202020204" pitchFamily="34" charset="0"/>
              <a:buChar char="•"/>
            </a:pPr>
            <a:r>
              <a:rPr lang="ca-ES" sz="4200" i="1" dirty="0" smtClean="0"/>
              <a:t>o </a:t>
            </a:r>
            <a:r>
              <a:rPr lang="ca-ES" sz="4200" i="1" dirty="0"/>
              <a:t>que procedeixi la protecció de drets exclusius, inclosos els drets de propietat intel·lectual i industrial</a:t>
            </a:r>
            <a:r>
              <a:rPr lang="ca-ES" sz="4200" i="1" dirty="0" smtClean="0"/>
              <a:t>.</a:t>
            </a:r>
            <a:endParaRPr lang="ca-ES" sz="4800" dirty="0"/>
          </a:p>
          <a:p>
            <a:pPr algn="just"/>
            <a:r>
              <a:rPr lang="ca-ES" sz="4800" dirty="0" smtClean="0"/>
              <a:t>2</a:t>
            </a:r>
            <a:r>
              <a:rPr lang="ca-ES" sz="4800" i="1" dirty="0"/>
              <a:t>. </a:t>
            </a:r>
            <a:r>
              <a:rPr lang="ca-ES" sz="4800" i="1" dirty="0" smtClean="0"/>
              <a:t>	Contracte </a:t>
            </a:r>
            <a:r>
              <a:rPr lang="ca-ES" sz="4800" i="1" dirty="0"/>
              <a:t>segons les normes especials per a la contractació de </a:t>
            </a:r>
            <a:r>
              <a:rPr lang="ca-ES" sz="4800" i="1" dirty="0" smtClean="0"/>
              <a:t>	bases </a:t>
            </a:r>
            <a:r>
              <a:rPr lang="ca-ES" sz="4800" i="1" dirty="0"/>
              <a:t>de dades i la subscripció a publicacions d’acord amb la </a:t>
            </a:r>
            <a:r>
              <a:rPr lang="ca-ES" sz="4800" i="1" dirty="0" smtClean="0"/>
              <a:t>	disposició </a:t>
            </a:r>
            <a:r>
              <a:rPr lang="ca-ES" sz="4800" i="1" dirty="0"/>
              <a:t>addicional novena de la LCSP (llevat contractes subjectes </a:t>
            </a:r>
            <a:r>
              <a:rPr lang="ca-ES" sz="4800" i="1" dirty="0" smtClean="0"/>
              <a:t>	a </a:t>
            </a:r>
            <a:r>
              <a:rPr lang="ca-ES" sz="4800" i="1" dirty="0"/>
              <a:t>regulació harmonitzada)</a:t>
            </a:r>
            <a:endParaRPr lang="es-ES" sz="4800" i="1" dirty="0"/>
          </a:p>
          <a:p>
            <a:endParaRPr lang="ca-ES" sz="4800" dirty="0"/>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97886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Autofit/>
          </a:bodyPr>
          <a:lstStyle/>
          <a:p>
            <a:r>
              <a:rPr lang="ca-ES" sz="5400" dirty="0" smtClean="0"/>
              <a:t>Contractació menor</a:t>
            </a:r>
            <a:endParaRPr lang="ca-ES" sz="5400" dirty="0"/>
          </a:p>
        </p:txBody>
      </p:sp>
      <p:sp>
        <p:nvSpPr>
          <p:cNvPr id="3" name="Subtítol 2"/>
          <p:cNvSpPr>
            <a:spLocks noGrp="1"/>
          </p:cNvSpPr>
          <p:nvPr>
            <p:ph type="subTitle" idx="1"/>
          </p:nvPr>
        </p:nvSpPr>
        <p:spPr>
          <a:xfrm>
            <a:off x="1524000" y="1219200"/>
            <a:ext cx="9144000" cy="5168900"/>
          </a:xfrm>
        </p:spPr>
        <p:txBody>
          <a:bodyPr>
            <a:normAutofit fontScale="92500"/>
          </a:bodyPr>
          <a:lstStyle/>
          <a:p>
            <a:r>
              <a:rPr lang="ca-ES" sz="4800" dirty="0" smtClean="0"/>
              <a:t>Bases execució pressupost 2018</a:t>
            </a:r>
          </a:p>
          <a:p>
            <a:r>
              <a:rPr lang="ca-ES" sz="4800" dirty="0" smtClean="0"/>
              <a:t>Demanen </a:t>
            </a:r>
          </a:p>
          <a:p>
            <a:r>
              <a:rPr lang="ca-ES" sz="4800" dirty="0" smtClean="0"/>
              <a:t>Model informe proposta</a:t>
            </a:r>
          </a:p>
          <a:p>
            <a:pPr algn="just"/>
            <a:r>
              <a:rPr lang="ca-ES" sz="4800" dirty="0" smtClean="0"/>
              <a:t>&gt;3.000 i &lt;15.000 </a:t>
            </a:r>
            <a:r>
              <a:rPr lang="ca-ES" sz="3200" dirty="0" smtClean="0"/>
              <a:t>Subministraments i serveis</a:t>
            </a:r>
          </a:p>
          <a:p>
            <a:pPr algn="just"/>
            <a:r>
              <a:rPr lang="ca-ES" sz="4800" dirty="0" smtClean="0"/>
              <a:t>&gt;3.000 </a:t>
            </a:r>
            <a:r>
              <a:rPr lang="ca-ES" sz="4800" dirty="0"/>
              <a:t>i </a:t>
            </a:r>
            <a:r>
              <a:rPr lang="ca-ES" sz="4800" dirty="0" smtClean="0"/>
              <a:t>&lt;40.000 </a:t>
            </a:r>
            <a:r>
              <a:rPr lang="ca-ES" sz="3200" dirty="0" smtClean="0"/>
              <a:t>Obres</a:t>
            </a:r>
          </a:p>
          <a:p>
            <a:r>
              <a:rPr lang="ca-ES" sz="4800" dirty="0" smtClean="0"/>
              <a:t>IVA EXCLÒS</a:t>
            </a:r>
          </a:p>
          <a:p>
            <a:pPr algn="l"/>
            <a:r>
              <a:rPr lang="ca-ES" sz="3900" dirty="0" smtClean="0"/>
              <a:t>SUBJECTE A CANVIS INTERPRETATIUS DE LA LLEI</a:t>
            </a:r>
            <a:endParaRPr lang="ca-ES" sz="3900" dirty="0"/>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108817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l'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436</TotalTime>
  <Words>984</Words>
  <Application>Microsoft Office PowerPoint</Application>
  <PresentationFormat>Pantalla panoràmica</PresentationFormat>
  <Paragraphs>261</Paragraphs>
  <Slides>22</Slides>
  <Notes>0</Notes>
  <HiddenSlides>0</HiddenSlides>
  <MMClips>0</MMClips>
  <ScaleCrop>false</ScaleCrop>
  <HeadingPairs>
    <vt:vector size="6" baseType="variant">
      <vt:variant>
        <vt:lpstr>Tipus de lletra utilitzats</vt:lpstr>
      </vt:variant>
      <vt:variant>
        <vt:i4>4</vt:i4>
      </vt:variant>
      <vt:variant>
        <vt:lpstr>Tema</vt:lpstr>
      </vt:variant>
      <vt:variant>
        <vt:i4>1</vt:i4>
      </vt:variant>
      <vt:variant>
        <vt:lpstr>Títols de les diapositives</vt:lpstr>
      </vt:variant>
      <vt:variant>
        <vt:i4>22</vt:i4>
      </vt:variant>
    </vt:vector>
  </HeadingPairs>
  <TitlesOfParts>
    <vt:vector size="27" baseType="lpstr">
      <vt:lpstr>Arial</vt:lpstr>
      <vt:lpstr>Calibri</vt:lpstr>
      <vt:lpstr>Calibri Light</vt:lpstr>
      <vt:lpstr>Tahoma</vt:lpstr>
      <vt:lpstr>Tema de l'Office</vt:lpstr>
      <vt:lpstr>REUNIÓ 11 MAIG 2018</vt:lpstr>
      <vt:lpstr> Llei 9/2017</vt:lpstr>
      <vt:lpstr>Llei 9/2017</vt:lpstr>
      <vt:lpstr>Contractació menor</vt:lpstr>
      <vt:lpstr>Contractació menor</vt:lpstr>
      <vt:lpstr>Contractació menor</vt:lpstr>
      <vt:lpstr>Contractació menor</vt:lpstr>
      <vt:lpstr>Contractació menor</vt:lpstr>
      <vt:lpstr>Contractació menor</vt:lpstr>
      <vt:lpstr>Contractació menor</vt:lpstr>
      <vt:lpstr>Contractació menor</vt:lpstr>
      <vt:lpstr>Contractació menor</vt:lpstr>
      <vt:lpstr>Contractació menor</vt:lpstr>
      <vt:lpstr>Acords marc</vt:lpstr>
      <vt:lpstr>Acords Marc</vt:lpstr>
      <vt:lpstr>Expedient super simplificat</vt:lpstr>
      <vt:lpstr>Expedients supersimplificats</vt:lpstr>
      <vt:lpstr>Expedient super simplificat</vt:lpstr>
      <vt:lpstr>Expedient super simplificat</vt:lpstr>
      <vt:lpstr>Expedient super simplificat</vt:lpstr>
      <vt:lpstr>Presentació del PowerPoint</vt:lpstr>
      <vt:lpstr>Delegacions de l’òrgan de contractació</vt:lpstr>
    </vt:vector>
  </TitlesOfParts>
  <Company>Universitat de Barcelona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REUNIÓ 4 ABRIL 2018</dc:title>
  <dc:creator>Jose Valls Grau</dc:creator>
  <cp:lastModifiedBy>Jose Valls Grau</cp:lastModifiedBy>
  <cp:revision>105</cp:revision>
  <dcterms:created xsi:type="dcterms:W3CDTF">2018-03-28T11:32:51Z</dcterms:created>
  <dcterms:modified xsi:type="dcterms:W3CDTF">2018-05-11T10:53:48Z</dcterms:modified>
</cp:coreProperties>
</file>