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5" r:id="rId5"/>
    <p:sldId id="268" r:id="rId6"/>
    <p:sldId id="276" r:id="rId7"/>
    <p:sldId id="271" r:id="rId8"/>
    <p:sldId id="275" r:id="rId9"/>
    <p:sldId id="274" r:id="rId10"/>
    <p:sldId id="273" r:id="rId11"/>
    <p:sldId id="272" r:id="rId12"/>
    <p:sldId id="267" r:id="rId13"/>
    <p:sldId id="266" r:id="rId14"/>
    <p:sldId id="264" r:id="rId15"/>
    <p:sldId id="269" r:id="rId16"/>
    <p:sldId id="270" r:id="rId17"/>
    <p:sldId id="259" r:id="rId18"/>
    <p:sldId id="260" r:id="rId19"/>
    <p:sldId id="278" r:id="rId20"/>
  </p:sldIdLst>
  <p:sldSz cx="12192000" cy="6858000"/>
  <p:notesSz cx="6888163" cy="10018713"/>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220" autoAdjust="0"/>
    <p:restoredTop sz="94660"/>
  </p:normalViewPr>
  <p:slideViewPr>
    <p:cSldViewPr snapToGrid="0">
      <p:cViewPr varScale="1">
        <p:scale>
          <a:sx n="66" d="100"/>
          <a:sy n="66" d="100"/>
        </p:scale>
        <p:origin x="96" y="9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6125F0-4AA8-49B8-8F03-709A713263A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S"/>
        </a:p>
      </dgm:t>
    </dgm:pt>
    <dgm:pt modelId="{C846227B-343C-47FA-B61F-509F9CF3A2CC}">
      <dgm:prSet phldrT="[Texto]"/>
      <dgm:spPr/>
      <dgm:t>
        <a:bodyPr/>
        <a:lstStyle/>
        <a:p>
          <a:r>
            <a:rPr lang="es-ES" dirty="0" err="1"/>
            <a:t>Qui</a:t>
          </a:r>
          <a:endParaRPr lang="es-ES" dirty="0"/>
        </a:p>
      </dgm:t>
    </dgm:pt>
    <dgm:pt modelId="{F5AB02CB-A66D-42FB-850A-29C36B06C21F}" type="parTrans" cxnId="{FB5E34E4-E901-4295-87BE-1617429F51FD}">
      <dgm:prSet/>
      <dgm:spPr/>
      <dgm:t>
        <a:bodyPr/>
        <a:lstStyle/>
        <a:p>
          <a:endParaRPr lang="es-ES"/>
        </a:p>
      </dgm:t>
    </dgm:pt>
    <dgm:pt modelId="{B818CD3A-5681-4DA5-A285-143FEFBA25C9}" type="sibTrans" cxnId="{FB5E34E4-E901-4295-87BE-1617429F51FD}">
      <dgm:prSet/>
      <dgm:spPr/>
      <dgm:t>
        <a:bodyPr/>
        <a:lstStyle/>
        <a:p>
          <a:endParaRPr lang="es-ES"/>
        </a:p>
      </dgm:t>
    </dgm:pt>
    <dgm:pt modelId="{C93718DA-77DE-4CC8-B221-CD5E1BB4DE9C}">
      <dgm:prSet phldrT="[Texto]" custT="1"/>
      <dgm:spPr/>
      <dgm:t>
        <a:bodyPr/>
        <a:lstStyle/>
        <a:p>
          <a:r>
            <a:rPr lang="ca-ES" sz="1400" noProof="0" dirty="0"/>
            <a:t>Grup UB</a:t>
          </a:r>
        </a:p>
      </dgm:t>
    </dgm:pt>
    <dgm:pt modelId="{FC8BC800-7C6A-49DF-95A4-00BA75130CDD}" type="parTrans" cxnId="{DEDD9F11-2763-4B1C-88A0-EF4EFB4E2329}">
      <dgm:prSet/>
      <dgm:spPr/>
      <dgm:t>
        <a:bodyPr/>
        <a:lstStyle/>
        <a:p>
          <a:endParaRPr lang="es-ES"/>
        </a:p>
      </dgm:t>
    </dgm:pt>
    <dgm:pt modelId="{290BAA3E-6126-40F1-B6DE-1719A8E2EECC}" type="sibTrans" cxnId="{DEDD9F11-2763-4B1C-88A0-EF4EFB4E2329}">
      <dgm:prSet/>
      <dgm:spPr/>
      <dgm:t>
        <a:bodyPr/>
        <a:lstStyle/>
        <a:p>
          <a:endParaRPr lang="es-ES"/>
        </a:p>
      </dgm:t>
    </dgm:pt>
    <dgm:pt modelId="{7336A4FF-59B7-4299-82E7-31B266658BED}">
      <dgm:prSet phldrT="[Texto]"/>
      <dgm:spPr/>
      <dgm:t>
        <a:bodyPr/>
        <a:lstStyle/>
        <a:p>
          <a:r>
            <a:rPr lang="es-ES" dirty="0" err="1"/>
            <a:t>Què</a:t>
          </a:r>
          <a:endParaRPr lang="es-ES" dirty="0"/>
        </a:p>
      </dgm:t>
    </dgm:pt>
    <dgm:pt modelId="{16481899-BE0B-4769-A12A-D2C7C8AC8453}" type="parTrans" cxnId="{1DA858A7-6705-4D0E-A2C3-4D3D1F6DFDF8}">
      <dgm:prSet/>
      <dgm:spPr/>
      <dgm:t>
        <a:bodyPr/>
        <a:lstStyle/>
        <a:p>
          <a:endParaRPr lang="es-ES"/>
        </a:p>
      </dgm:t>
    </dgm:pt>
    <dgm:pt modelId="{2D31F8CB-EA02-47BF-BEF9-CF2FFC0A36FB}" type="sibTrans" cxnId="{1DA858A7-6705-4D0E-A2C3-4D3D1F6DFDF8}">
      <dgm:prSet/>
      <dgm:spPr/>
      <dgm:t>
        <a:bodyPr/>
        <a:lstStyle/>
        <a:p>
          <a:endParaRPr lang="es-ES"/>
        </a:p>
      </dgm:t>
    </dgm:pt>
    <dgm:pt modelId="{5675C6C2-1674-4016-B3A0-4AD37D081D4D}">
      <dgm:prSet phldrT="[Texto]"/>
      <dgm:spPr/>
      <dgm:t>
        <a:bodyPr/>
        <a:lstStyle/>
        <a:p>
          <a:r>
            <a:rPr lang="es-ES" dirty="0" err="1"/>
            <a:t>Com</a:t>
          </a:r>
          <a:endParaRPr lang="es-ES" dirty="0"/>
        </a:p>
      </dgm:t>
    </dgm:pt>
    <dgm:pt modelId="{E56A199E-721F-4DCA-8198-4125BFB16B71}" type="parTrans" cxnId="{31951F36-9364-4815-8B72-9418291566F7}">
      <dgm:prSet/>
      <dgm:spPr/>
      <dgm:t>
        <a:bodyPr/>
        <a:lstStyle/>
        <a:p>
          <a:endParaRPr lang="es-ES"/>
        </a:p>
      </dgm:t>
    </dgm:pt>
    <dgm:pt modelId="{C62E04B0-47F5-4BE6-AD4D-0B437A638898}" type="sibTrans" cxnId="{31951F36-9364-4815-8B72-9418291566F7}">
      <dgm:prSet/>
      <dgm:spPr/>
      <dgm:t>
        <a:bodyPr/>
        <a:lstStyle/>
        <a:p>
          <a:endParaRPr lang="es-ES"/>
        </a:p>
      </dgm:t>
    </dgm:pt>
    <dgm:pt modelId="{4E319E3D-5796-4957-BCE4-006C4D378133}">
      <dgm:prSet phldrT="[Texto]" custT="1"/>
      <dgm:spPr/>
      <dgm:t>
        <a:bodyPr/>
        <a:lstStyle/>
        <a:p>
          <a:r>
            <a:rPr lang="ca-ES" sz="1400" noProof="0" dirty="0"/>
            <a:t>Formació grups de treball per marcar condicions tècniques</a:t>
          </a:r>
        </a:p>
      </dgm:t>
    </dgm:pt>
    <dgm:pt modelId="{623B8BBD-2108-4016-91CA-CC8EB21CC93C}" type="parTrans" cxnId="{170032DF-98DD-4443-95F3-555FED34919E}">
      <dgm:prSet/>
      <dgm:spPr/>
      <dgm:t>
        <a:bodyPr/>
        <a:lstStyle/>
        <a:p>
          <a:endParaRPr lang="es-ES"/>
        </a:p>
      </dgm:t>
    </dgm:pt>
    <dgm:pt modelId="{1292E5E0-592D-41E3-88C8-A3837FA4823F}" type="sibTrans" cxnId="{170032DF-98DD-4443-95F3-555FED34919E}">
      <dgm:prSet/>
      <dgm:spPr/>
      <dgm:t>
        <a:bodyPr/>
        <a:lstStyle/>
        <a:p>
          <a:endParaRPr lang="es-ES"/>
        </a:p>
      </dgm:t>
    </dgm:pt>
    <dgm:pt modelId="{BF8D6C08-AB76-4BEE-8F7F-4274BC851D2F}">
      <dgm:prSet phldrT="[Texto]" custT="1"/>
      <dgm:spPr/>
      <dgm:t>
        <a:bodyPr/>
        <a:lstStyle/>
        <a:p>
          <a:r>
            <a:rPr lang="ca-ES" sz="1400" noProof="0" dirty="0"/>
            <a:t>Consorci serveis universitaris de Catalunya</a:t>
          </a:r>
        </a:p>
      </dgm:t>
    </dgm:pt>
    <dgm:pt modelId="{94453361-0328-4DE7-A849-79F1228F1347}" type="parTrans" cxnId="{C1407067-432B-4624-8FDE-D92DA8E16944}">
      <dgm:prSet/>
      <dgm:spPr/>
      <dgm:t>
        <a:bodyPr/>
        <a:lstStyle/>
        <a:p>
          <a:endParaRPr lang="es-ES"/>
        </a:p>
      </dgm:t>
    </dgm:pt>
    <dgm:pt modelId="{15DE821B-3B93-4B09-9AF8-F59AF8E7E97C}" type="sibTrans" cxnId="{C1407067-432B-4624-8FDE-D92DA8E16944}">
      <dgm:prSet/>
      <dgm:spPr/>
      <dgm:t>
        <a:bodyPr/>
        <a:lstStyle/>
        <a:p>
          <a:endParaRPr lang="es-ES"/>
        </a:p>
      </dgm:t>
    </dgm:pt>
    <dgm:pt modelId="{3C77249E-4C7F-49DE-B3A2-2A742F5BD040}">
      <dgm:prSet phldrT="[Texto]"/>
      <dgm:spPr/>
      <dgm:t>
        <a:bodyPr/>
        <a:lstStyle/>
        <a:p>
          <a:r>
            <a:rPr lang="es-ES" dirty="0" err="1"/>
            <a:t>Quan</a:t>
          </a:r>
          <a:endParaRPr lang="es-ES" dirty="0"/>
        </a:p>
      </dgm:t>
    </dgm:pt>
    <dgm:pt modelId="{F0B0D25C-DAE3-4435-9049-6233DC4C8C57}" type="parTrans" cxnId="{6C70AAA9-0178-45A9-B7E0-6B4498E8B0E4}">
      <dgm:prSet/>
      <dgm:spPr/>
      <dgm:t>
        <a:bodyPr/>
        <a:lstStyle/>
        <a:p>
          <a:endParaRPr lang="es-ES"/>
        </a:p>
      </dgm:t>
    </dgm:pt>
    <dgm:pt modelId="{074C8F97-16ED-44D3-9DDE-92A8A1F668D5}" type="sibTrans" cxnId="{6C70AAA9-0178-45A9-B7E0-6B4498E8B0E4}">
      <dgm:prSet/>
      <dgm:spPr/>
      <dgm:t>
        <a:bodyPr/>
        <a:lstStyle/>
        <a:p>
          <a:endParaRPr lang="es-ES"/>
        </a:p>
      </dgm:t>
    </dgm:pt>
    <dgm:pt modelId="{9EFAAC0F-C6FE-4003-A464-E493E784C88A}">
      <dgm:prSet custT="1"/>
      <dgm:spPr/>
      <dgm:t>
        <a:bodyPr/>
        <a:lstStyle/>
        <a:p>
          <a:r>
            <a:rPr lang="ca-ES" sz="1400" noProof="0" dirty="0"/>
            <a:t>Acords marc en tràmit</a:t>
          </a:r>
        </a:p>
      </dgm:t>
    </dgm:pt>
    <dgm:pt modelId="{4E400A56-E19B-46A0-87F3-1E4630FB7989}" type="parTrans" cxnId="{4832A012-0EF2-4AEB-AC46-5E6A1960C20A}">
      <dgm:prSet/>
      <dgm:spPr/>
      <dgm:t>
        <a:bodyPr/>
        <a:lstStyle/>
        <a:p>
          <a:endParaRPr lang="es-ES"/>
        </a:p>
      </dgm:t>
    </dgm:pt>
    <dgm:pt modelId="{FB8D88EC-3C8C-4675-9BF6-8AC835C7B98B}" type="sibTrans" cxnId="{4832A012-0EF2-4AEB-AC46-5E6A1960C20A}">
      <dgm:prSet/>
      <dgm:spPr/>
      <dgm:t>
        <a:bodyPr/>
        <a:lstStyle/>
        <a:p>
          <a:endParaRPr lang="es-ES"/>
        </a:p>
      </dgm:t>
    </dgm:pt>
    <dgm:pt modelId="{F5F17BF7-2402-4340-ACA0-A55A1E3A28FD}">
      <dgm:prSet custT="1"/>
      <dgm:spPr/>
      <dgm:t>
        <a:bodyPr/>
        <a:lstStyle/>
        <a:p>
          <a:r>
            <a:rPr lang="ca-ES" sz="1400" noProof="0" dirty="0"/>
            <a:t>A licitació finals juliol</a:t>
          </a:r>
        </a:p>
      </dgm:t>
    </dgm:pt>
    <dgm:pt modelId="{EC16C4D7-E153-4C41-AC58-C97FBCDDBA6B}" type="parTrans" cxnId="{12854C87-86E9-46D8-97CF-BB40828B03D8}">
      <dgm:prSet/>
      <dgm:spPr/>
      <dgm:t>
        <a:bodyPr/>
        <a:lstStyle/>
        <a:p>
          <a:endParaRPr lang="es-ES"/>
        </a:p>
      </dgm:t>
    </dgm:pt>
    <dgm:pt modelId="{5E26E364-E6E8-47F5-BD36-25AFDF0589C6}" type="sibTrans" cxnId="{12854C87-86E9-46D8-97CF-BB40828B03D8}">
      <dgm:prSet/>
      <dgm:spPr/>
      <dgm:t>
        <a:bodyPr/>
        <a:lstStyle/>
        <a:p>
          <a:endParaRPr lang="es-ES"/>
        </a:p>
      </dgm:t>
    </dgm:pt>
    <dgm:pt modelId="{5552A7BC-2F37-4F78-8C2C-2D128AB51F09}">
      <dgm:prSet custT="1"/>
      <dgm:spPr/>
      <dgm:t>
        <a:bodyPr/>
        <a:lstStyle/>
        <a:p>
          <a:r>
            <a:rPr lang="ca-ES" sz="1400" noProof="0" dirty="0"/>
            <a:t>Acords marc ja formalitzats</a:t>
          </a:r>
        </a:p>
      </dgm:t>
    </dgm:pt>
    <dgm:pt modelId="{9DF661FD-76FB-4CB9-9C0D-57ABFA2CC39C}" type="parTrans" cxnId="{9291B3F9-2C38-4322-9D42-E03CD15A0988}">
      <dgm:prSet/>
      <dgm:spPr/>
      <dgm:t>
        <a:bodyPr/>
        <a:lstStyle/>
        <a:p>
          <a:endParaRPr lang="es-ES"/>
        </a:p>
      </dgm:t>
    </dgm:pt>
    <dgm:pt modelId="{64443B17-CE1B-4556-A513-E75A4483BB8C}" type="sibTrans" cxnId="{9291B3F9-2C38-4322-9D42-E03CD15A0988}">
      <dgm:prSet/>
      <dgm:spPr/>
      <dgm:t>
        <a:bodyPr/>
        <a:lstStyle/>
        <a:p>
          <a:endParaRPr lang="es-ES"/>
        </a:p>
      </dgm:t>
    </dgm:pt>
    <dgm:pt modelId="{FA81B2DC-CA01-4082-B96E-675FE96F6783}">
      <dgm:prSet custT="1"/>
      <dgm:spPr/>
      <dgm:t>
        <a:bodyPr/>
        <a:lstStyle/>
        <a:p>
          <a:r>
            <a:rPr lang="ca-ES" sz="1400" noProof="0" dirty="0"/>
            <a:t>Definides condicions tècniques a finals de maig</a:t>
          </a:r>
        </a:p>
      </dgm:t>
    </dgm:pt>
    <dgm:pt modelId="{E5646169-1B7C-4B67-A17F-9AAF57206122}" type="parTrans" cxnId="{3E51E413-20B3-4621-999C-8BC75408AA94}">
      <dgm:prSet/>
      <dgm:spPr/>
      <dgm:t>
        <a:bodyPr/>
        <a:lstStyle/>
        <a:p>
          <a:endParaRPr lang="es-ES"/>
        </a:p>
      </dgm:t>
    </dgm:pt>
    <dgm:pt modelId="{AB80E87A-14A2-4C22-AD23-30E45CDE1FF9}" type="sibTrans" cxnId="{3E51E413-20B3-4621-999C-8BC75408AA94}">
      <dgm:prSet/>
      <dgm:spPr/>
      <dgm:t>
        <a:bodyPr/>
        <a:lstStyle/>
        <a:p>
          <a:endParaRPr lang="es-ES"/>
        </a:p>
      </dgm:t>
    </dgm:pt>
    <dgm:pt modelId="{D91AD5B5-4D9C-41AF-A94A-96DF590A75FA}">
      <dgm:prSet custT="1"/>
      <dgm:spPr/>
      <dgm:t>
        <a:bodyPr/>
        <a:lstStyle/>
        <a:p>
          <a:r>
            <a:rPr lang="ca-ES" sz="1400" noProof="0" dirty="0"/>
            <a:t>Adjudicat a final exercici</a:t>
          </a:r>
        </a:p>
      </dgm:t>
    </dgm:pt>
    <dgm:pt modelId="{2FB563CD-F489-4AD6-BC7B-A64CFBBF4C8C}" type="parTrans" cxnId="{E5F7E565-4A00-4520-9B7F-6A084F021CCE}">
      <dgm:prSet/>
      <dgm:spPr/>
      <dgm:t>
        <a:bodyPr/>
        <a:lstStyle/>
        <a:p>
          <a:endParaRPr lang="es-ES"/>
        </a:p>
      </dgm:t>
    </dgm:pt>
    <dgm:pt modelId="{1877D229-EAB6-49DF-BA8D-10729D0D67E1}" type="sibTrans" cxnId="{E5F7E565-4A00-4520-9B7F-6A084F021CCE}">
      <dgm:prSet/>
      <dgm:spPr/>
      <dgm:t>
        <a:bodyPr/>
        <a:lstStyle/>
        <a:p>
          <a:endParaRPr lang="es-ES"/>
        </a:p>
      </dgm:t>
    </dgm:pt>
    <dgm:pt modelId="{6052E0D8-15D0-4D98-B1BB-A61CEC7411B7}">
      <dgm:prSet phldrT="[Texto]" custT="1"/>
      <dgm:spPr/>
      <dgm:t>
        <a:bodyPr/>
        <a:lstStyle/>
        <a:p>
          <a:r>
            <a:rPr lang="ca-ES" sz="1400" noProof="0" dirty="0"/>
            <a:t>Coordinador Compres</a:t>
          </a:r>
        </a:p>
      </dgm:t>
    </dgm:pt>
    <dgm:pt modelId="{908C4124-1B78-4F92-A7BA-FDB8D8A0A8AC}" type="parTrans" cxnId="{3AE1CCCF-4151-4236-B5CD-5083D7769A64}">
      <dgm:prSet/>
      <dgm:spPr/>
      <dgm:t>
        <a:bodyPr/>
        <a:lstStyle/>
        <a:p>
          <a:endParaRPr lang="es-ES"/>
        </a:p>
      </dgm:t>
    </dgm:pt>
    <dgm:pt modelId="{70A2A192-E120-45E6-8984-72716817CB40}" type="sibTrans" cxnId="{3AE1CCCF-4151-4236-B5CD-5083D7769A64}">
      <dgm:prSet/>
      <dgm:spPr/>
      <dgm:t>
        <a:bodyPr/>
        <a:lstStyle/>
        <a:p>
          <a:endParaRPr lang="es-ES"/>
        </a:p>
      </dgm:t>
    </dgm:pt>
    <dgm:pt modelId="{AA7A656C-A805-4AFD-A8CB-424ABA2D56CD}">
      <dgm:prSet phldrT="[Texto]" custT="1"/>
      <dgm:spPr/>
      <dgm:t>
        <a:bodyPr/>
        <a:lstStyle/>
        <a:p>
          <a:r>
            <a:rPr lang="ca-ES" sz="1400" noProof="0" dirty="0"/>
            <a:t>TRAMITATS</a:t>
          </a:r>
        </a:p>
      </dgm:t>
    </dgm:pt>
    <dgm:pt modelId="{2EAD9AD0-5E03-489C-B554-679E3CFF23A9}" type="parTrans" cxnId="{EE884E68-B880-41EC-B9E9-A58CA23C086D}">
      <dgm:prSet/>
      <dgm:spPr/>
      <dgm:t>
        <a:bodyPr/>
        <a:lstStyle/>
        <a:p>
          <a:endParaRPr lang="es-ES"/>
        </a:p>
      </dgm:t>
    </dgm:pt>
    <dgm:pt modelId="{E6582232-C7CC-4EDF-A94D-DD405E6497A5}" type="sibTrans" cxnId="{EE884E68-B880-41EC-B9E9-A58CA23C086D}">
      <dgm:prSet/>
      <dgm:spPr/>
      <dgm:t>
        <a:bodyPr/>
        <a:lstStyle/>
        <a:p>
          <a:endParaRPr lang="es-ES"/>
        </a:p>
      </dgm:t>
    </dgm:pt>
    <dgm:pt modelId="{D0438C44-3D01-450F-90B5-2A983FDB2455}">
      <dgm:prSet phldrT="[Texto]" custT="1"/>
      <dgm:spPr/>
      <dgm:t>
        <a:bodyPr/>
        <a:lstStyle/>
        <a:p>
          <a:r>
            <a:rPr lang="ca-ES" sz="1400" noProof="0" dirty="0"/>
            <a:t>Material d’oficina</a:t>
          </a:r>
        </a:p>
      </dgm:t>
    </dgm:pt>
    <dgm:pt modelId="{69982393-3806-4EAD-B2D7-779A920AF996}" type="parTrans" cxnId="{E383A513-2872-4DF3-8775-3329D8D612DE}">
      <dgm:prSet/>
      <dgm:spPr/>
      <dgm:t>
        <a:bodyPr/>
        <a:lstStyle/>
        <a:p>
          <a:endParaRPr lang="es-ES"/>
        </a:p>
      </dgm:t>
    </dgm:pt>
    <dgm:pt modelId="{2A4C07B1-C04D-4FF1-9BDD-96E59727D113}" type="sibTrans" cxnId="{E383A513-2872-4DF3-8775-3329D8D612DE}">
      <dgm:prSet/>
      <dgm:spPr/>
      <dgm:t>
        <a:bodyPr/>
        <a:lstStyle/>
        <a:p>
          <a:endParaRPr lang="es-ES"/>
        </a:p>
      </dgm:t>
    </dgm:pt>
    <dgm:pt modelId="{533AE5AF-A8AE-4928-B0A5-9E68DECC7922}">
      <dgm:prSet phldrT="[Texto]" custT="1"/>
      <dgm:spPr/>
      <dgm:t>
        <a:bodyPr/>
        <a:lstStyle/>
        <a:p>
          <a:r>
            <a:rPr lang="ca-ES" sz="1400" noProof="0" dirty="0"/>
            <a:t>Paper i tòner</a:t>
          </a:r>
        </a:p>
      </dgm:t>
    </dgm:pt>
    <dgm:pt modelId="{F89E8806-2255-4A8B-B035-E0988BC20EAA}" type="parTrans" cxnId="{F5EB53CD-8BE0-4E71-B30F-306DA58084D0}">
      <dgm:prSet/>
      <dgm:spPr/>
      <dgm:t>
        <a:bodyPr/>
        <a:lstStyle/>
        <a:p>
          <a:endParaRPr lang="es-ES"/>
        </a:p>
      </dgm:t>
    </dgm:pt>
    <dgm:pt modelId="{5E497FBC-6C00-4C91-8C10-075271CF47E8}" type="sibTrans" cxnId="{F5EB53CD-8BE0-4E71-B30F-306DA58084D0}">
      <dgm:prSet/>
      <dgm:spPr/>
      <dgm:t>
        <a:bodyPr/>
        <a:lstStyle/>
        <a:p>
          <a:endParaRPr lang="es-ES"/>
        </a:p>
      </dgm:t>
    </dgm:pt>
    <dgm:pt modelId="{CC7A8239-AC39-4AC2-A37A-D588085901D4}">
      <dgm:prSet phldrT="[Texto]" custT="1"/>
      <dgm:spPr/>
      <dgm:t>
        <a:bodyPr/>
        <a:lstStyle/>
        <a:p>
          <a:r>
            <a:rPr lang="ca-ES" sz="1400" noProof="0" dirty="0"/>
            <a:t>Equipament audiovisual</a:t>
          </a:r>
        </a:p>
      </dgm:t>
    </dgm:pt>
    <dgm:pt modelId="{C1295A0D-3E1C-43E9-A144-6FB84F4FC71B}" type="parTrans" cxnId="{8C0014B6-78D6-46D1-B87C-098758858EE0}">
      <dgm:prSet/>
      <dgm:spPr/>
      <dgm:t>
        <a:bodyPr/>
        <a:lstStyle/>
        <a:p>
          <a:endParaRPr lang="es-ES"/>
        </a:p>
      </dgm:t>
    </dgm:pt>
    <dgm:pt modelId="{01B6E139-BE8C-4FBE-9C19-8607C89A6D0E}" type="sibTrans" cxnId="{8C0014B6-78D6-46D1-B87C-098758858EE0}">
      <dgm:prSet/>
      <dgm:spPr/>
      <dgm:t>
        <a:bodyPr/>
        <a:lstStyle/>
        <a:p>
          <a:endParaRPr lang="es-ES"/>
        </a:p>
      </dgm:t>
    </dgm:pt>
    <dgm:pt modelId="{BDF35BB2-3E65-40ED-94A2-841710876E15}">
      <dgm:prSet phldrT="[Texto]" custT="1"/>
      <dgm:spPr/>
      <dgm:t>
        <a:bodyPr/>
        <a:lstStyle/>
        <a:p>
          <a:r>
            <a:rPr lang="ca-ES" sz="1400" noProof="0" dirty="0"/>
            <a:t>Gasos tècnics</a:t>
          </a:r>
        </a:p>
      </dgm:t>
    </dgm:pt>
    <dgm:pt modelId="{CCFDA9A6-F062-474C-A01C-0290AAE535DC}" type="parTrans" cxnId="{12D07F88-8117-4FBA-A05C-7551093C82F9}">
      <dgm:prSet/>
      <dgm:spPr/>
      <dgm:t>
        <a:bodyPr/>
        <a:lstStyle/>
        <a:p>
          <a:endParaRPr lang="es-ES"/>
        </a:p>
      </dgm:t>
    </dgm:pt>
    <dgm:pt modelId="{A5543787-575E-4B0F-886A-B2660637261F}" type="sibTrans" cxnId="{12D07F88-8117-4FBA-A05C-7551093C82F9}">
      <dgm:prSet/>
      <dgm:spPr/>
      <dgm:t>
        <a:bodyPr/>
        <a:lstStyle/>
        <a:p>
          <a:endParaRPr lang="es-ES"/>
        </a:p>
      </dgm:t>
    </dgm:pt>
    <dgm:pt modelId="{647796C0-463B-4BD2-964A-1D609D82AD0D}">
      <dgm:prSet phldrT="[Texto]" custT="1"/>
      <dgm:spPr/>
      <dgm:t>
        <a:bodyPr/>
        <a:lstStyle/>
        <a:p>
          <a:r>
            <a:rPr lang="ca-ES" sz="1400" noProof="0" dirty="0"/>
            <a:t>Equips treball TIC</a:t>
          </a:r>
        </a:p>
      </dgm:t>
    </dgm:pt>
    <dgm:pt modelId="{37609126-4258-4E4C-99D9-7E0E3E470FDA}" type="parTrans" cxnId="{3BA80B83-9C3C-4733-BA07-DFF686A033E0}">
      <dgm:prSet/>
      <dgm:spPr/>
      <dgm:t>
        <a:bodyPr/>
        <a:lstStyle/>
        <a:p>
          <a:endParaRPr lang="es-ES"/>
        </a:p>
      </dgm:t>
    </dgm:pt>
    <dgm:pt modelId="{93315D88-10F0-463B-B6ED-3F3D52CEB236}" type="sibTrans" cxnId="{3BA80B83-9C3C-4733-BA07-DFF686A033E0}">
      <dgm:prSet/>
      <dgm:spPr/>
      <dgm:t>
        <a:bodyPr/>
        <a:lstStyle/>
        <a:p>
          <a:endParaRPr lang="es-ES"/>
        </a:p>
      </dgm:t>
    </dgm:pt>
    <dgm:pt modelId="{94E6A8DD-FE91-40DC-94DE-DC1BBB8E4360}">
      <dgm:prSet phldrT="[Texto]" custT="1"/>
      <dgm:spPr/>
      <dgm:t>
        <a:bodyPr/>
        <a:lstStyle/>
        <a:p>
          <a:r>
            <a:rPr lang="ca-ES" sz="1400" noProof="0" dirty="0"/>
            <a:t>...(...</a:t>
          </a:r>
        </a:p>
      </dgm:t>
    </dgm:pt>
    <dgm:pt modelId="{D3581708-EB6A-40DD-B659-E3107F97EB08}" type="parTrans" cxnId="{1A906E20-7F18-48B7-B235-F1F43C866A53}">
      <dgm:prSet/>
      <dgm:spPr/>
      <dgm:t>
        <a:bodyPr/>
        <a:lstStyle/>
        <a:p>
          <a:endParaRPr lang="es-ES"/>
        </a:p>
      </dgm:t>
    </dgm:pt>
    <dgm:pt modelId="{4F7BBAFE-FB97-4F41-BD6A-4D86252CD836}" type="sibTrans" cxnId="{1A906E20-7F18-48B7-B235-F1F43C866A53}">
      <dgm:prSet/>
      <dgm:spPr/>
      <dgm:t>
        <a:bodyPr/>
        <a:lstStyle/>
        <a:p>
          <a:endParaRPr lang="es-ES"/>
        </a:p>
      </dgm:t>
    </dgm:pt>
    <dgm:pt modelId="{6E3C405F-2CA9-40BE-98AC-6656436CE0DC}" type="pres">
      <dgm:prSet presAssocID="{8C6125F0-4AA8-49B8-8F03-709A713263A6}" presName="linearFlow" presStyleCnt="0">
        <dgm:presLayoutVars>
          <dgm:dir/>
          <dgm:animLvl val="lvl"/>
          <dgm:resizeHandles val="exact"/>
        </dgm:presLayoutVars>
      </dgm:prSet>
      <dgm:spPr/>
    </dgm:pt>
    <dgm:pt modelId="{980E4D39-C92A-4D4F-98ED-59279B7E8A2B}" type="pres">
      <dgm:prSet presAssocID="{C846227B-343C-47FA-B61F-509F9CF3A2CC}" presName="composite" presStyleCnt="0"/>
      <dgm:spPr/>
    </dgm:pt>
    <dgm:pt modelId="{F1552C8D-879D-4F43-986C-336CA2AE4F1E}" type="pres">
      <dgm:prSet presAssocID="{C846227B-343C-47FA-B61F-509F9CF3A2CC}" presName="parentText" presStyleLbl="alignNode1" presStyleIdx="0" presStyleCnt="4">
        <dgm:presLayoutVars>
          <dgm:chMax val="1"/>
          <dgm:bulletEnabled val="1"/>
        </dgm:presLayoutVars>
      </dgm:prSet>
      <dgm:spPr/>
    </dgm:pt>
    <dgm:pt modelId="{52FB5CD9-E386-40F0-945A-11386BF0AF43}" type="pres">
      <dgm:prSet presAssocID="{C846227B-343C-47FA-B61F-509F9CF3A2CC}" presName="descendantText" presStyleLbl="alignAcc1" presStyleIdx="0" presStyleCnt="4" custScaleX="98444" custLinFactNeighborX="450" custLinFactNeighborY="-2774">
        <dgm:presLayoutVars>
          <dgm:bulletEnabled val="1"/>
        </dgm:presLayoutVars>
      </dgm:prSet>
      <dgm:spPr/>
    </dgm:pt>
    <dgm:pt modelId="{95FDD39F-2C4A-4C33-A5BA-FCBB231FCE16}" type="pres">
      <dgm:prSet presAssocID="{B818CD3A-5681-4DA5-A285-143FEFBA25C9}" presName="sp" presStyleCnt="0"/>
      <dgm:spPr/>
    </dgm:pt>
    <dgm:pt modelId="{9E9F0253-8219-4E9B-978E-2784BEB1899D}" type="pres">
      <dgm:prSet presAssocID="{7336A4FF-59B7-4299-82E7-31B266658BED}" presName="composite" presStyleCnt="0"/>
      <dgm:spPr/>
    </dgm:pt>
    <dgm:pt modelId="{7311CF36-30C4-43DF-B39C-0BF6EF2A1A97}" type="pres">
      <dgm:prSet presAssocID="{7336A4FF-59B7-4299-82E7-31B266658BED}" presName="parentText" presStyleLbl="alignNode1" presStyleIdx="1" presStyleCnt="4">
        <dgm:presLayoutVars>
          <dgm:chMax val="1"/>
          <dgm:bulletEnabled val="1"/>
        </dgm:presLayoutVars>
      </dgm:prSet>
      <dgm:spPr/>
    </dgm:pt>
    <dgm:pt modelId="{5A0A1D9A-2611-4940-A864-9AB9E0268DFF}" type="pres">
      <dgm:prSet presAssocID="{7336A4FF-59B7-4299-82E7-31B266658BED}" presName="descendantText" presStyleLbl="alignAcc1" presStyleIdx="1" presStyleCnt="4" custScaleX="59983" custScaleY="272513" custLinFactNeighborX="-16356" custLinFactNeighborY="-35555">
        <dgm:presLayoutVars>
          <dgm:bulletEnabled val="1"/>
        </dgm:presLayoutVars>
      </dgm:prSet>
      <dgm:spPr/>
    </dgm:pt>
    <dgm:pt modelId="{EEC04C78-1FF2-40E9-A797-175B3F65C73F}" type="pres">
      <dgm:prSet presAssocID="{2D31F8CB-EA02-47BF-BEF9-CF2FFC0A36FB}" presName="sp" presStyleCnt="0"/>
      <dgm:spPr/>
    </dgm:pt>
    <dgm:pt modelId="{02C4083C-EA62-4DD3-B842-2C8BF732A938}" type="pres">
      <dgm:prSet presAssocID="{5675C6C2-1674-4016-B3A0-4AD37D081D4D}" presName="composite" presStyleCnt="0"/>
      <dgm:spPr/>
    </dgm:pt>
    <dgm:pt modelId="{1CC39AA9-BD5A-4B1F-8055-81EC5DBA8989}" type="pres">
      <dgm:prSet presAssocID="{5675C6C2-1674-4016-B3A0-4AD37D081D4D}" presName="parentText" presStyleLbl="alignNode1" presStyleIdx="2" presStyleCnt="4">
        <dgm:presLayoutVars>
          <dgm:chMax val="1"/>
          <dgm:bulletEnabled val="1"/>
        </dgm:presLayoutVars>
      </dgm:prSet>
      <dgm:spPr/>
    </dgm:pt>
    <dgm:pt modelId="{A83824A8-0E26-43A7-BE4C-84286C6DC433}" type="pres">
      <dgm:prSet presAssocID="{5675C6C2-1674-4016-B3A0-4AD37D081D4D}" presName="descendantText" presStyleLbl="alignAcc1" presStyleIdx="2" presStyleCnt="4" custScaleY="102255" custLinFactNeighborX="1265" custLinFactNeighborY="7121">
        <dgm:presLayoutVars>
          <dgm:bulletEnabled val="1"/>
        </dgm:presLayoutVars>
      </dgm:prSet>
      <dgm:spPr/>
    </dgm:pt>
    <dgm:pt modelId="{CEBBCF79-D0AF-4382-80FC-34ACE9C705D6}" type="pres">
      <dgm:prSet presAssocID="{C62E04B0-47F5-4BE6-AD4D-0B437A638898}" presName="sp" presStyleCnt="0"/>
      <dgm:spPr/>
    </dgm:pt>
    <dgm:pt modelId="{9364BEB2-AA37-4BA7-8C9D-3D67951AB02A}" type="pres">
      <dgm:prSet presAssocID="{3C77249E-4C7F-49DE-B3A2-2A742F5BD040}" presName="composite" presStyleCnt="0"/>
      <dgm:spPr/>
    </dgm:pt>
    <dgm:pt modelId="{50B18EA2-BB16-40AE-B9AE-2945D1FA65BD}" type="pres">
      <dgm:prSet presAssocID="{3C77249E-4C7F-49DE-B3A2-2A742F5BD040}" presName="parentText" presStyleLbl="alignNode1" presStyleIdx="3" presStyleCnt="4" custLinFactNeighborX="-1602" custLinFactNeighborY="-33652">
        <dgm:presLayoutVars>
          <dgm:chMax val="1"/>
          <dgm:bulletEnabled val="1"/>
        </dgm:presLayoutVars>
      </dgm:prSet>
      <dgm:spPr/>
    </dgm:pt>
    <dgm:pt modelId="{F88697BE-5DF9-4A8E-9280-B13227AB8C6E}" type="pres">
      <dgm:prSet presAssocID="{3C77249E-4C7F-49DE-B3A2-2A742F5BD040}" presName="descendantText" presStyleLbl="alignAcc1" presStyleIdx="3" presStyleCnt="4" custScaleY="212165" custLinFactNeighborX="802" custLinFactNeighborY="5571">
        <dgm:presLayoutVars>
          <dgm:bulletEnabled val="1"/>
        </dgm:presLayoutVars>
      </dgm:prSet>
      <dgm:spPr/>
    </dgm:pt>
  </dgm:ptLst>
  <dgm:cxnLst>
    <dgm:cxn modelId="{4C158B0E-6B6C-4BAC-913C-0ED23E44346C}" type="presOf" srcId="{C93718DA-77DE-4CC8-B221-CD5E1BB4DE9C}" destId="{52FB5CD9-E386-40F0-945A-11386BF0AF43}" srcOrd="0" destOrd="0" presId="urn:microsoft.com/office/officeart/2005/8/layout/chevron2"/>
    <dgm:cxn modelId="{DEDD9F11-2763-4B1C-88A0-EF4EFB4E2329}" srcId="{C846227B-343C-47FA-B61F-509F9CF3A2CC}" destId="{C93718DA-77DE-4CC8-B221-CD5E1BB4DE9C}" srcOrd="0" destOrd="0" parTransId="{FC8BC800-7C6A-49DF-95A4-00BA75130CDD}" sibTransId="{290BAA3E-6126-40F1-B6DE-1719A8E2EECC}"/>
    <dgm:cxn modelId="{4832A012-0EF2-4AEB-AC46-5E6A1960C20A}" srcId="{3C77249E-4C7F-49DE-B3A2-2A742F5BD040}" destId="{9EFAAC0F-C6FE-4003-A464-E493E784C88A}" srcOrd="1" destOrd="0" parTransId="{4E400A56-E19B-46A0-87F3-1E4630FB7989}" sibTransId="{FB8D88EC-3C8C-4675-9BF6-8AC835C7B98B}"/>
    <dgm:cxn modelId="{E383A513-2872-4DF3-8775-3329D8D612DE}" srcId="{7336A4FF-59B7-4299-82E7-31B266658BED}" destId="{D0438C44-3D01-450F-90B5-2A983FDB2455}" srcOrd="1" destOrd="0" parTransId="{69982393-3806-4EAD-B2D7-779A920AF996}" sibTransId="{2A4C07B1-C04D-4FF1-9BDD-96E59727D113}"/>
    <dgm:cxn modelId="{3E51E413-20B3-4621-999C-8BC75408AA94}" srcId="{9EFAAC0F-C6FE-4003-A464-E493E784C88A}" destId="{FA81B2DC-CA01-4082-B96E-675FE96F6783}" srcOrd="0" destOrd="0" parTransId="{E5646169-1B7C-4B67-A17F-9AAF57206122}" sibTransId="{AB80E87A-14A2-4C22-AD23-30E45CDE1FF9}"/>
    <dgm:cxn modelId="{D4633C16-93A3-4824-B2B9-422840D8F560}" type="presOf" srcId="{647796C0-463B-4BD2-964A-1D609D82AD0D}" destId="{5A0A1D9A-2611-4940-A864-9AB9E0268DFF}" srcOrd="0" destOrd="5" presId="urn:microsoft.com/office/officeart/2005/8/layout/chevron2"/>
    <dgm:cxn modelId="{1A906E20-7F18-48B7-B235-F1F43C866A53}" srcId="{7336A4FF-59B7-4299-82E7-31B266658BED}" destId="{94E6A8DD-FE91-40DC-94DE-DC1BBB8E4360}" srcOrd="6" destOrd="0" parTransId="{D3581708-EB6A-40DD-B659-E3107F97EB08}" sibTransId="{4F7BBAFE-FB97-4F41-BD6A-4D86252CD836}"/>
    <dgm:cxn modelId="{503A7421-DC35-416C-8497-EF2207B873F1}" type="presOf" srcId="{F5F17BF7-2402-4340-ACA0-A55A1E3A28FD}" destId="{F88697BE-5DF9-4A8E-9280-B13227AB8C6E}" srcOrd="0" destOrd="3" presId="urn:microsoft.com/office/officeart/2005/8/layout/chevron2"/>
    <dgm:cxn modelId="{31951F36-9364-4815-8B72-9418291566F7}" srcId="{8C6125F0-4AA8-49B8-8F03-709A713263A6}" destId="{5675C6C2-1674-4016-B3A0-4AD37D081D4D}" srcOrd="2" destOrd="0" parTransId="{E56A199E-721F-4DCA-8198-4125BFB16B71}" sibTransId="{C62E04B0-47F5-4BE6-AD4D-0B437A638898}"/>
    <dgm:cxn modelId="{AE0DAB3F-AB67-4078-A2BA-FB17C964B3A7}" type="presOf" srcId="{9EFAAC0F-C6FE-4003-A464-E493E784C88A}" destId="{F88697BE-5DF9-4A8E-9280-B13227AB8C6E}" srcOrd="0" destOrd="1" presId="urn:microsoft.com/office/officeart/2005/8/layout/chevron2"/>
    <dgm:cxn modelId="{3E043D5C-1117-4D9D-A068-458F1F4FD2DD}" type="presOf" srcId="{94E6A8DD-FE91-40DC-94DE-DC1BBB8E4360}" destId="{5A0A1D9A-2611-4940-A864-9AB9E0268DFF}" srcOrd="0" destOrd="6" presId="urn:microsoft.com/office/officeart/2005/8/layout/chevron2"/>
    <dgm:cxn modelId="{E5F7E565-4A00-4520-9B7F-6A084F021CCE}" srcId="{9EFAAC0F-C6FE-4003-A464-E493E784C88A}" destId="{D91AD5B5-4D9C-41AF-A94A-96DF590A75FA}" srcOrd="2" destOrd="0" parTransId="{2FB563CD-F489-4AD6-BC7B-A64CFBBF4C8C}" sibTransId="{1877D229-EAB6-49DF-BA8D-10729D0D67E1}"/>
    <dgm:cxn modelId="{C1407067-432B-4624-8FDE-D92DA8E16944}" srcId="{C846227B-343C-47FA-B61F-509F9CF3A2CC}" destId="{BF8D6C08-AB76-4BEE-8F7F-4274BC851D2F}" srcOrd="1" destOrd="0" parTransId="{94453361-0328-4DE7-A849-79F1228F1347}" sibTransId="{15DE821B-3B93-4B09-9AF8-F59AF8E7E97C}"/>
    <dgm:cxn modelId="{EE884E68-B880-41EC-B9E9-A58CA23C086D}" srcId="{7336A4FF-59B7-4299-82E7-31B266658BED}" destId="{AA7A656C-A805-4AFD-A8CB-424ABA2D56CD}" srcOrd="0" destOrd="0" parTransId="{2EAD9AD0-5E03-489C-B554-679E3CFF23A9}" sibTransId="{E6582232-C7CC-4EDF-A94D-DD405E6497A5}"/>
    <dgm:cxn modelId="{E25DDB68-32DD-4ED4-9D29-EA427D93D6FA}" type="presOf" srcId="{D91AD5B5-4D9C-41AF-A94A-96DF590A75FA}" destId="{F88697BE-5DF9-4A8E-9280-B13227AB8C6E}" srcOrd="0" destOrd="4" presId="urn:microsoft.com/office/officeart/2005/8/layout/chevron2"/>
    <dgm:cxn modelId="{F4FA3D4E-116D-4F52-840F-4552920528FC}" type="presOf" srcId="{BDF35BB2-3E65-40ED-94A2-841710876E15}" destId="{5A0A1D9A-2611-4940-A864-9AB9E0268DFF}" srcOrd="0" destOrd="4" presId="urn:microsoft.com/office/officeart/2005/8/layout/chevron2"/>
    <dgm:cxn modelId="{2EEEEC56-8DA6-4EE6-B4AA-7468146A511C}" type="presOf" srcId="{4E319E3D-5796-4957-BCE4-006C4D378133}" destId="{A83824A8-0E26-43A7-BE4C-84286C6DC433}" srcOrd="0" destOrd="0" presId="urn:microsoft.com/office/officeart/2005/8/layout/chevron2"/>
    <dgm:cxn modelId="{B9E44879-5BB8-46BB-8170-722E5F705007}" type="presOf" srcId="{5675C6C2-1674-4016-B3A0-4AD37D081D4D}" destId="{1CC39AA9-BD5A-4B1F-8055-81EC5DBA8989}" srcOrd="0" destOrd="0" presId="urn:microsoft.com/office/officeart/2005/8/layout/chevron2"/>
    <dgm:cxn modelId="{3BA80B83-9C3C-4733-BA07-DFF686A033E0}" srcId="{7336A4FF-59B7-4299-82E7-31B266658BED}" destId="{647796C0-463B-4BD2-964A-1D609D82AD0D}" srcOrd="5" destOrd="0" parTransId="{37609126-4258-4E4C-99D9-7E0E3E470FDA}" sibTransId="{93315D88-10F0-463B-B6ED-3F3D52CEB236}"/>
    <dgm:cxn modelId="{12854C87-86E9-46D8-97CF-BB40828B03D8}" srcId="{9EFAAC0F-C6FE-4003-A464-E493E784C88A}" destId="{F5F17BF7-2402-4340-ACA0-A55A1E3A28FD}" srcOrd="1" destOrd="0" parTransId="{EC16C4D7-E153-4C41-AC58-C97FBCDDBA6B}" sibTransId="{5E26E364-E6E8-47F5-BD36-25AFDF0589C6}"/>
    <dgm:cxn modelId="{12D07F88-8117-4FBA-A05C-7551093C82F9}" srcId="{7336A4FF-59B7-4299-82E7-31B266658BED}" destId="{BDF35BB2-3E65-40ED-94A2-841710876E15}" srcOrd="4" destOrd="0" parTransId="{CCFDA9A6-F062-474C-A01C-0290AAE535DC}" sibTransId="{A5543787-575E-4B0F-886A-B2660637261F}"/>
    <dgm:cxn modelId="{35BF5FA5-D707-4E76-BE91-920A3D264D53}" type="presOf" srcId="{533AE5AF-A8AE-4928-B0A5-9E68DECC7922}" destId="{5A0A1D9A-2611-4940-A864-9AB9E0268DFF}" srcOrd="0" destOrd="2" presId="urn:microsoft.com/office/officeart/2005/8/layout/chevron2"/>
    <dgm:cxn modelId="{1DA858A7-6705-4D0E-A2C3-4D3D1F6DFDF8}" srcId="{8C6125F0-4AA8-49B8-8F03-709A713263A6}" destId="{7336A4FF-59B7-4299-82E7-31B266658BED}" srcOrd="1" destOrd="0" parTransId="{16481899-BE0B-4769-A12A-D2C7C8AC8453}" sibTransId="{2D31F8CB-EA02-47BF-BEF9-CF2FFC0A36FB}"/>
    <dgm:cxn modelId="{6C70AAA9-0178-45A9-B7E0-6B4498E8B0E4}" srcId="{8C6125F0-4AA8-49B8-8F03-709A713263A6}" destId="{3C77249E-4C7F-49DE-B3A2-2A742F5BD040}" srcOrd="3" destOrd="0" parTransId="{F0B0D25C-DAE3-4435-9049-6233DC4C8C57}" sibTransId="{074C8F97-16ED-44D3-9DDE-92A8A1F668D5}"/>
    <dgm:cxn modelId="{A55E0EAA-4647-415D-8F5A-E4307114653A}" type="presOf" srcId="{CC7A8239-AC39-4AC2-A37A-D588085901D4}" destId="{5A0A1D9A-2611-4940-A864-9AB9E0268DFF}" srcOrd="0" destOrd="3" presId="urn:microsoft.com/office/officeart/2005/8/layout/chevron2"/>
    <dgm:cxn modelId="{9C8C00AB-0C59-4D36-B56A-ED370F6229D8}" type="presOf" srcId="{FA81B2DC-CA01-4082-B96E-675FE96F6783}" destId="{F88697BE-5DF9-4A8E-9280-B13227AB8C6E}" srcOrd="0" destOrd="2" presId="urn:microsoft.com/office/officeart/2005/8/layout/chevron2"/>
    <dgm:cxn modelId="{DA6A03AF-0E70-4049-8509-D6B68993B253}" type="presOf" srcId="{BF8D6C08-AB76-4BEE-8F7F-4274BC851D2F}" destId="{52FB5CD9-E386-40F0-945A-11386BF0AF43}" srcOrd="0" destOrd="1" presId="urn:microsoft.com/office/officeart/2005/8/layout/chevron2"/>
    <dgm:cxn modelId="{8C0014B6-78D6-46D1-B87C-098758858EE0}" srcId="{7336A4FF-59B7-4299-82E7-31B266658BED}" destId="{CC7A8239-AC39-4AC2-A37A-D588085901D4}" srcOrd="3" destOrd="0" parTransId="{C1295A0D-3E1C-43E9-A144-6FB84F4FC71B}" sibTransId="{01B6E139-BE8C-4FBE-9C19-8607C89A6D0E}"/>
    <dgm:cxn modelId="{65666FC1-8B66-4D5D-802B-033AD050FF77}" type="presOf" srcId="{5552A7BC-2F37-4F78-8C2C-2D128AB51F09}" destId="{F88697BE-5DF9-4A8E-9280-B13227AB8C6E}" srcOrd="0" destOrd="0" presId="urn:microsoft.com/office/officeart/2005/8/layout/chevron2"/>
    <dgm:cxn modelId="{4D75E4C3-3B10-4A58-99D0-B368A75BD829}" type="presOf" srcId="{D0438C44-3D01-450F-90B5-2A983FDB2455}" destId="{5A0A1D9A-2611-4940-A864-9AB9E0268DFF}" srcOrd="0" destOrd="1" presId="urn:microsoft.com/office/officeart/2005/8/layout/chevron2"/>
    <dgm:cxn modelId="{F5EB53CD-8BE0-4E71-B30F-306DA58084D0}" srcId="{7336A4FF-59B7-4299-82E7-31B266658BED}" destId="{533AE5AF-A8AE-4928-B0A5-9E68DECC7922}" srcOrd="2" destOrd="0" parTransId="{F89E8806-2255-4A8B-B035-E0988BC20EAA}" sibTransId="{5E497FBC-6C00-4C91-8C10-075271CF47E8}"/>
    <dgm:cxn modelId="{3AE1CCCF-4151-4236-B5CD-5083D7769A64}" srcId="{5675C6C2-1674-4016-B3A0-4AD37D081D4D}" destId="{6052E0D8-15D0-4D98-B1BB-A61CEC7411B7}" srcOrd="1" destOrd="0" parTransId="{908C4124-1B78-4F92-A7BA-FDB8D8A0A8AC}" sibTransId="{70A2A192-E120-45E6-8984-72716817CB40}"/>
    <dgm:cxn modelId="{F5CBB6D9-048B-48A5-AB84-06AD90D6897F}" type="presOf" srcId="{C846227B-343C-47FA-B61F-509F9CF3A2CC}" destId="{F1552C8D-879D-4F43-986C-336CA2AE4F1E}" srcOrd="0" destOrd="0" presId="urn:microsoft.com/office/officeart/2005/8/layout/chevron2"/>
    <dgm:cxn modelId="{B492DED9-750F-4856-9215-04C00BFA70BA}" type="presOf" srcId="{8C6125F0-4AA8-49B8-8F03-709A713263A6}" destId="{6E3C405F-2CA9-40BE-98AC-6656436CE0DC}" srcOrd="0" destOrd="0" presId="urn:microsoft.com/office/officeart/2005/8/layout/chevron2"/>
    <dgm:cxn modelId="{907F22DF-F256-4E17-9A76-BC5D6EEB0A69}" type="presOf" srcId="{6052E0D8-15D0-4D98-B1BB-A61CEC7411B7}" destId="{A83824A8-0E26-43A7-BE4C-84286C6DC433}" srcOrd="0" destOrd="1" presId="urn:microsoft.com/office/officeart/2005/8/layout/chevron2"/>
    <dgm:cxn modelId="{170032DF-98DD-4443-95F3-555FED34919E}" srcId="{5675C6C2-1674-4016-B3A0-4AD37D081D4D}" destId="{4E319E3D-5796-4957-BCE4-006C4D378133}" srcOrd="0" destOrd="0" parTransId="{623B8BBD-2108-4016-91CA-CC8EB21CC93C}" sibTransId="{1292E5E0-592D-41E3-88C8-A3837FA4823F}"/>
    <dgm:cxn modelId="{926DCAE3-E7EE-47BB-BA78-D170A4EAAE09}" type="presOf" srcId="{7336A4FF-59B7-4299-82E7-31B266658BED}" destId="{7311CF36-30C4-43DF-B39C-0BF6EF2A1A97}" srcOrd="0" destOrd="0" presId="urn:microsoft.com/office/officeart/2005/8/layout/chevron2"/>
    <dgm:cxn modelId="{FB5E34E4-E901-4295-87BE-1617429F51FD}" srcId="{8C6125F0-4AA8-49B8-8F03-709A713263A6}" destId="{C846227B-343C-47FA-B61F-509F9CF3A2CC}" srcOrd="0" destOrd="0" parTransId="{F5AB02CB-A66D-42FB-850A-29C36B06C21F}" sibTransId="{B818CD3A-5681-4DA5-A285-143FEFBA25C9}"/>
    <dgm:cxn modelId="{F23F08F0-F287-4050-BC98-EC20771E84E3}" type="presOf" srcId="{3C77249E-4C7F-49DE-B3A2-2A742F5BD040}" destId="{50B18EA2-BB16-40AE-B9AE-2945D1FA65BD}" srcOrd="0" destOrd="0" presId="urn:microsoft.com/office/officeart/2005/8/layout/chevron2"/>
    <dgm:cxn modelId="{9291B3F9-2C38-4322-9D42-E03CD15A0988}" srcId="{3C77249E-4C7F-49DE-B3A2-2A742F5BD040}" destId="{5552A7BC-2F37-4F78-8C2C-2D128AB51F09}" srcOrd="0" destOrd="0" parTransId="{9DF661FD-76FB-4CB9-9C0D-57ABFA2CC39C}" sibTransId="{64443B17-CE1B-4556-A513-E75A4483BB8C}"/>
    <dgm:cxn modelId="{D0B237FE-29EE-412A-88B8-18374FF07F7A}" type="presOf" srcId="{AA7A656C-A805-4AFD-A8CB-424ABA2D56CD}" destId="{5A0A1D9A-2611-4940-A864-9AB9E0268DFF}" srcOrd="0" destOrd="0" presId="urn:microsoft.com/office/officeart/2005/8/layout/chevron2"/>
    <dgm:cxn modelId="{738D0114-581A-4543-B6C7-5282C4BDD29F}" type="presParOf" srcId="{6E3C405F-2CA9-40BE-98AC-6656436CE0DC}" destId="{980E4D39-C92A-4D4F-98ED-59279B7E8A2B}" srcOrd="0" destOrd="0" presId="urn:microsoft.com/office/officeart/2005/8/layout/chevron2"/>
    <dgm:cxn modelId="{1B135E15-7418-4A4D-9EF6-A8032047CB44}" type="presParOf" srcId="{980E4D39-C92A-4D4F-98ED-59279B7E8A2B}" destId="{F1552C8D-879D-4F43-986C-336CA2AE4F1E}" srcOrd="0" destOrd="0" presId="urn:microsoft.com/office/officeart/2005/8/layout/chevron2"/>
    <dgm:cxn modelId="{99A85C10-5685-4AC2-A67A-8080372C9A16}" type="presParOf" srcId="{980E4D39-C92A-4D4F-98ED-59279B7E8A2B}" destId="{52FB5CD9-E386-40F0-945A-11386BF0AF43}" srcOrd="1" destOrd="0" presId="urn:microsoft.com/office/officeart/2005/8/layout/chevron2"/>
    <dgm:cxn modelId="{4588085C-49B9-4A8F-BA59-B2D4453F8C4C}" type="presParOf" srcId="{6E3C405F-2CA9-40BE-98AC-6656436CE0DC}" destId="{95FDD39F-2C4A-4C33-A5BA-FCBB231FCE16}" srcOrd="1" destOrd="0" presId="urn:microsoft.com/office/officeart/2005/8/layout/chevron2"/>
    <dgm:cxn modelId="{19D0C4D6-7E43-4C55-BB98-6C06431EA91C}" type="presParOf" srcId="{6E3C405F-2CA9-40BE-98AC-6656436CE0DC}" destId="{9E9F0253-8219-4E9B-978E-2784BEB1899D}" srcOrd="2" destOrd="0" presId="urn:microsoft.com/office/officeart/2005/8/layout/chevron2"/>
    <dgm:cxn modelId="{663A55F1-40A6-445D-9749-9FB6983BD76E}" type="presParOf" srcId="{9E9F0253-8219-4E9B-978E-2784BEB1899D}" destId="{7311CF36-30C4-43DF-B39C-0BF6EF2A1A97}" srcOrd="0" destOrd="0" presId="urn:microsoft.com/office/officeart/2005/8/layout/chevron2"/>
    <dgm:cxn modelId="{ABCBCBC5-FF7D-4075-89AA-4F1F2BB772C3}" type="presParOf" srcId="{9E9F0253-8219-4E9B-978E-2784BEB1899D}" destId="{5A0A1D9A-2611-4940-A864-9AB9E0268DFF}" srcOrd="1" destOrd="0" presId="urn:microsoft.com/office/officeart/2005/8/layout/chevron2"/>
    <dgm:cxn modelId="{BCCA484B-90B2-4389-8BB1-C2992F300046}" type="presParOf" srcId="{6E3C405F-2CA9-40BE-98AC-6656436CE0DC}" destId="{EEC04C78-1FF2-40E9-A797-175B3F65C73F}" srcOrd="3" destOrd="0" presId="urn:microsoft.com/office/officeart/2005/8/layout/chevron2"/>
    <dgm:cxn modelId="{49BEA422-67D3-440F-9E9B-91EFA3D18CDA}" type="presParOf" srcId="{6E3C405F-2CA9-40BE-98AC-6656436CE0DC}" destId="{02C4083C-EA62-4DD3-B842-2C8BF732A938}" srcOrd="4" destOrd="0" presId="urn:microsoft.com/office/officeart/2005/8/layout/chevron2"/>
    <dgm:cxn modelId="{3265CD70-5F81-4338-A687-3CECC91CF4BC}" type="presParOf" srcId="{02C4083C-EA62-4DD3-B842-2C8BF732A938}" destId="{1CC39AA9-BD5A-4B1F-8055-81EC5DBA8989}" srcOrd="0" destOrd="0" presId="urn:microsoft.com/office/officeart/2005/8/layout/chevron2"/>
    <dgm:cxn modelId="{EA296563-2689-4197-9709-D379489BFAF2}" type="presParOf" srcId="{02C4083C-EA62-4DD3-B842-2C8BF732A938}" destId="{A83824A8-0E26-43A7-BE4C-84286C6DC433}" srcOrd="1" destOrd="0" presId="urn:microsoft.com/office/officeart/2005/8/layout/chevron2"/>
    <dgm:cxn modelId="{89776FA4-0298-4654-BCEE-E4B088A24A62}" type="presParOf" srcId="{6E3C405F-2CA9-40BE-98AC-6656436CE0DC}" destId="{CEBBCF79-D0AF-4382-80FC-34ACE9C705D6}" srcOrd="5" destOrd="0" presId="urn:microsoft.com/office/officeart/2005/8/layout/chevron2"/>
    <dgm:cxn modelId="{2A020E85-AC06-4064-A5E5-85DE1B4E6A6C}" type="presParOf" srcId="{6E3C405F-2CA9-40BE-98AC-6656436CE0DC}" destId="{9364BEB2-AA37-4BA7-8C9D-3D67951AB02A}" srcOrd="6" destOrd="0" presId="urn:microsoft.com/office/officeart/2005/8/layout/chevron2"/>
    <dgm:cxn modelId="{59BFE9F3-3FF8-45FF-A66C-DAFC5E164E2A}" type="presParOf" srcId="{9364BEB2-AA37-4BA7-8C9D-3D67951AB02A}" destId="{50B18EA2-BB16-40AE-B9AE-2945D1FA65BD}" srcOrd="0" destOrd="0" presId="urn:microsoft.com/office/officeart/2005/8/layout/chevron2"/>
    <dgm:cxn modelId="{49D54577-07BA-4369-BFBC-7D22447BFA58}" type="presParOf" srcId="{9364BEB2-AA37-4BA7-8C9D-3D67951AB02A}" destId="{F88697BE-5DF9-4A8E-9280-B13227AB8C6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6125F0-4AA8-49B8-8F03-709A713263A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S"/>
        </a:p>
      </dgm:t>
    </dgm:pt>
    <dgm:pt modelId="{C846227B-343C-47FA-B61F-509F9CF3A2CC}">
      <dgm:prSet phldrT="[Texto]"/>
      <dgm:spPr/>
      <dgm:t>
        <a:bodyPr/>
        <a:lstStyle/>
        <a:p>
          <a:r>
            <a:rPr lang="es-ES" dirty="0" err="1"/>
            <a:t>Qui</a:t>
          </a:r>
          <a:endParaRPr lang="es-ES" dirty="0"/>
        </a:p>
      </dgm:t>
    </dgm:pt>
    <dgm:pt modelId="{F5AB02CB-A66D-42FB-850A-29C36B06C21F}" type="parTrans" cxnId="{FB5E34E4-E901-4295-87BE-1617429F51FD}">
      <dgm:prSet/>
      <dgm:spPr/>
      <dgm:t>
        <a:bodyPr/>
        <a:lstStyle/>
        <a:p>
          <a:endParaRPr lang="es-ES"/>
        </a:p>
      </dgm:t>
    </dgm:pt>
    <dgm:pt modelId="{B818CD3A-5681-4DA5-A285-143FEFBA25C9}" type="sibTrans" cxnId="{FB5E34E4-E901-4295-87BE-1617429F51FD}">
      <dgm:prSet/>
      <dgm:spPr/>
      <dgm:t>
        <a:bodyPr/>
        <a:lstStyle/>
        <a:p>
          <a:endParaRPr lang="es-ES"/>
        </a:p>
      </dgm:t>
    </dgm:pt>
    <dgm:pt modelId="{C93718DA-77DE-4CC8-B221-CD5E1BB4DE9C}">
      <dgm:prSet phldrT="[Texto]" custT="1"/>
      <dgm:spPr/>
      <dgm:t>
        <a:bodyPr/>
        <a:lstStyle/>
        <a:p>
          <a:r>
            <a:rPr lang="ca-ES" sz="2000" noProof="0" dirty="0"/>
            <a:t>Promotors d’unitats descentralitzades, Administradores/</a:t>
          </a:r>
          <a:r>
            <a:rPr lang="ca-ES" sz="2000" noProof="0" dirty="0" err="1"/>
            <a:t>rs</a:t>
          </a:r>
          <a:r>
            <a:rPr lang="ca-ES" sz="2000" noProof="0" dirty="0"/>
            <a:t> i oficina de contractació </a:t>
          </a:r>
        </a:p>
      </dgm:t>
    </dgm:pt>
    <dgm:pt modelId="{FC8BC800-7C6A-49DF-95A4-00BA75130CDD}" type="parTrans" cxnId="{DEDD9F11-2763-4B1C-88A0-EF4EFB4E2329}">
      <dgm:prSet/>
      <dgm:spPr/>
      <dgm:t>
        <a:bodyPr/>
        <a:lstStyle/>
        <a:p>
          <a:endParaRPr lang="es-ES"/>
        </a:p>
      </dgm:t>
    </dgm:pt>
    <dgm:pt modelId="{290BAA3E-6126-40F1-B6DE-1719A8E2EECC}" type="sibTrans" cxnId="{DEDD9F11-2763-4B1C-88A0-EF4EFB4E2329}">
      <dgm:prSet/>
      <dgm:spPr/>
      <dgm:t>
        <a:bodyPr/>
        <a:lstStyle/>
        <a:p>
          <a:endParaRPr lang="es-ES"/>
        </a:p>
      </dgm:t>
    </dgm:pt>
    <dgm:pt modelId="{7336A4FF-59B7-4299-82E7-31B266658BED}">
      <dgm:prSet phldrT="[Texto]"/>
      <dgm:spPr/>
      <dgm:t>
        <a:bodyPr/>
        <a:lstStyle/>
        <a:p>
          <a:r>
            <a:rPr lang="es-ES" dirty="0" err="1"/>
            <a:t>Què</a:t>
          </a:r>
          <a:endParaRPr lang="es-ES" dirty="0"/>
        </a:p>
      </dgm:t>
    </dgm:pt>
    <dgm:pt modelId="{16481899-BE0B-4769-A12A-D2C7C8AC8453}" type="parTrans" cxnId="{1DA858A7-6705-4D0E-A2C3-4D3D1F6DFDF8}">
      <dgm:prSet/>
      <dgm:spPr/>
      <dgm:t>
        <a:bodyPr/>
        <a:lstStyle/>
        <a:p>
          <a:endParaRPr lang="es-ES"/>
        </a:p>
      </dgm:t>
    </dgm:pt>
    <dgm:pt modelId="{2D31F8CB-EA02-47BF-BEF9-CF2FFC0A36FB}" type="sibTrans" cxnId="{1DA858A7-6705-4D0E-A2C3-4D3D1F6DFDF8}">
      <dgm:prSet/>
      <dgm:spPr/>
      <dgm:t>
        <a:bodyPr/>
        <a:lstStyle/>
        <a:p>
          <a:endParaRPr lang="es-ES"/>
        </a:p>
      </dgm:t>
    </dgm:pt>
    <dgm:pt modelId="{5675C6C2-1674-4016-B3A0-4AD37D081D4D}">
      <dgm:prSet phldrT="[Texto]"/>
      <dgm:spPr/>
      <dgm:t>
        <a:bodyPr/>
        <a:lstStyle/>
        <a:p>
          <a:r>
            <a:rPr lang="es-ES" dirty="0" err="1"/>
            <a:t>Com</a:t>
          </a:r>
          <a:endParaRPr lang="es-ES" dirty="0"/>
        </a:p>
      </dgm:t>
    </dgm:pt>
    <dgm:pt modelId="{E56A199E-721F-4DCA-8198-4125BFB16B71}" type="parTrans" cxnId="{31951F36-9364-4815-8B72-9418291566F7}">
      <dgm:prSet/>
      <dgm:spPr/>
      <dgm:t>
        <a:bodyPr/>
        <a:lstStyle/>
        <a:p>
          <a:endParaRPr lang="es-ES"/>
        </a:p>
      </dgm:t>
    </dgm:pt>
    <dgm:pt modelId="{C62E04B0-47F5-4BE6-AD4D-0B437A638898}" type="sibTrans" cxnId="{31951F36-9364-4815-8B72-9418291566F7}">
      <dgm:prSet/>
      <dgm:spPr/>
      <dgm:t>
        <a:bodyPr/>
        <a:lstStyle/>
        <a:p>
          <a:endParaRPr lang="es-ES"/>
        </a:p>
      </dgm:t>
    </dgm:pt>
    <dgm:pt modelId="{4E319E3D-5796-4957-BCE4-006C4D378133}">
      <dgm:prSet phldrT="[Texto]" custT="1"/>
      <dgm:spPr/>
      <dgm:t>
        <a:bodyPr/>
        <a:lstStyle/>
        <a:p>
          <a:r>
            <a:rPr lang="ca-ES" sz="2000" noProof="0" dirty="0"/>
            <a:t>Promotors d’unitats descentralitzades i Administradores/</a:t>
          </a:r>
          <a:r>
            <a:rPr lang="ca-ES" sz="2000" noProof="0" dirty="0" err="1"/>
            <a:t>rs</a:t>
          </a:r>
          <a:r>
            <a:rPr lang="ca-ES" sz="2000" noProof="0" dirty="0"/>
            <a:t> mitjançant models </a:t>
          </a:r>
          <a:r>
            <a:rPr lang="ca-ES" sz="2000" noProof="0" dirty="0" err="1"/>
            <a:t>estandaritzats</a:t>
          </a:r>
          <a:endParaRPr lang="ca-ES" sz="2000" noProof="0" dirty="0"/>
        </a:p>
      </dgm:t>
    </dgm:pt>
    <dgm:pt modelId="{623B8BBD-2108-4016-91CA-CC8EB21CC93C}" type="parTrans" cxnId="{170032DF-98DD-4443-95F3-555FED34919E}">
      <dgm:prSet/>
      <dgm:spPr/>
      <dgm:t>
        <a:bodyPr/>
        <a:lstStyle/>
        <a:p>
          <a:endParaRPr lang="es-ES"/>
        </a:p>
      </dgm:t>
    </dgm:pt>
    <dgm:pt modelId="{1292E5E0-592D-41E3-88C8-A3837FA4823F}" type="sibTrans" cxnId="{170032DF-98DD-4443-95F3-555FED34919E}">
      <dgm:prSet/>
      <dgm:spPr/>
      <dgm:t>
        <a:bodyPr/>
        <a:lstStyle/>
        <a:p>
          <a:endParaRPr lang="es-ES"/>
        </a:p>
      </dgm:t>
    </dgm:pt>
    <dgm:pt modelId="{3C77249E-4C7F-49DE-B3A2-2A742F5BD040}">
      <dgm:prSet phldrT="[Texto]"/>
      <dgm:spPr/>
      <dgm:t>
        <a:bodyPr/>
        <a:lstStyle/>
        <a:p>
          <a:r>
            <a:rPr lang="es-ES" dirty="0" err="1"/>
            <a:t>Quan</a:t>
          </a:r>
          <a:endParaRPr lang="es-ES" dirty="0"/>
        </a:p>
      </dgm:t>
    </dgm:pt>
    <dgm:pt modelId="{F0B0D25C-DAE3-4435-9049-6233DC4C8C57}" type="parTrans" cxnId="{6C70AAA9-0178-45A9-B7E0-6B4498E8B0E4}">
      <dgm:prSet/>
      <dgm:spPr/>
      <dgm:t>
        <a:bodyPr/>
        <a:lstStyle/>
        <a:p>
          <a:endParaRPr lang="es-ES"/>
        </a:p>
      </dgm:t>
    </dgm:pt>
    <dgm:pt modelId="{074C8F97-16ED-44D3-9DDE-92A8A1F668D5}" type="sibTrans" cxnId="{6C70AAA9-0178-45A9-B7E0-6B4498E8B0E4}">
      <dgm:prSet/>
      <dgm:spPr/>
      <dgm:t>
        <a:bodyPr/>
        <a:lstStyle/>
        <a:p>
          <a:endParaRPr lang="es-ES"/>
        </a:p>
      </dgm:t>
    </dgm:pt>
    <dgm:pt modelId="{5552A7BC-2F37-4F78-8C2C-2D128AB51F09}">
      <dgm:prSet custT="1"/>
      <dgm:spPr/>
      <dgm:t>
        <a:bodyPr/>
        <a:lstStyle/>
        <a:p>
          <a:r>
            <a:rPr lang="ca-ES" sz="2000" noProof="0" dirty="0"/>
            <a:t>A partir de l’1 de maig</a:t>
          </a:r>
        </a:p>
      </dgm:t>
    </dgm:pt>
    <dgm:pt modelId="{9DF661FD-76FB-4CB9-9C0D-57ABFA2CC39C}" type="parTrans" cxnId="{9291B3F9-2C38-4322-9D42-E03CD15A0988}">
      <dgm:prSet/>
      <dgm:spPr/>
      <dgm:t>
        <a:bodyPr/>
        <a:lstStyle/>
        <a:p>
          <a:endParaRPr lang="es-ES"/>
        </a:p>
      </dgm:t>
    </dgm:pt>
    <dgm:pt modelId="{64443B17-CE1B-4556-A513-E75A4483BB8C}" type="sibTrans" cxnId="{9291B3F9-2C38-4322-9D42-E03CD15A0988}">
      <dgm:prSet/>
      <dgm:spPr/>
      <dgm:t>
        <a:bodyPr/>
        <a:lstStyle/>
        <a:p>
          <a:endParaRPr lang="es-ES"/>
        </a:p>
      </dgm:t>
    </dgm:pt>
    <dgm:pt modelId="{6052E0D8-15D0-4D98-B1BB-A61CEC7411B7}">
      <dgm:prSet phldrT="[Texto]" custT="1"/>
      <dgm:spPr/>
      <dgm:t>
        <a:bodyPr/>
        <a:lstStyle/>
        <a:p>
          <a:r>
            <a:rPr lang="ca-ES" sz="2000" noProof="0" dirty="0"/>
            <a:t>Oficina de Contractació demana ofertes mitjançant portal </a:t>
          </a:r>
        </a:p>
      </dgm:t>
    </dgm:pt>
    <dgm:pt modelId="{908C4124-1B78-4F92-A7BA-FDB8D8A0A8AC}" type="parTrans" cxnId="{3AE1CCCF-4151-4236-B5CD-5083D7769A64}">
      <dgm:prSet/>
      <dgm:spPr/>
      <dgm:t>
        <a:bodyPr/>
        <a:lstStyle/>
        <a:p>
          <a:endParaRPr lang="es-ES"/>
        </a:p>
      </dgm:t>
    </dgm:pt>
    <dgm:pt modelId="{70A2A192-E120-45E6-8984-72716817CB40}" type="sibTrans" cxnId="{3AE1CCCF-4151-4236-B5CD-5083D7769A64}">
      <dgm:prSet/>
      <dgm:spPr/>
      <dgm:t>
        <a:bodyPr/>
        <a:lstStyle/>
        <a:p>
          <a:endParaRPr lang="es-ES"/>
        </a:p>
      </dgm:t>
    </dgm:pt>
    <dgm:pt modelId="{17C399E4-E53F-4990-90E4-54F63A670C08}">
      <dgm:prSet custT="1"/>
      <dgm:spPr/>
      <dgm:t>
        <a:bodyPr/>
        <a:lstStyle/>
        <a:p>
          <a:r>
            <a:rPr lang="ca-ES" sz="2000" noProof="0" dirty="0"/>
            <a:t>Condicionat a que l’oficina de contractació disposi de 2 persones dins la primera quinzena d’abril.</a:t>
          </a:r>
        </a:p>
      </dgm:t>
    </dgm:pt>
    <dgm:pt modelId="{D5F00D08-EB3A-4316-95D2-7B301B793B07}" type="parTrans" cxnId="{7A25F358-1129-4F36-A2DE-B09CF1B6563E}">
      <dgm:prSet/>
      <dgm:spPr/>
      <dgm:t>
        <a:bodyPr/>
        <a:lstStyle/>
        <a:p>
          <a:endParaRPr lang="es-ES"/>
        </a:p>
      </dgm:t>
    </dgm:pt>
    <dgm:pt modelId="{F6FDA374-9AB6-4F61-99DC-D271D4074583}" type="sibTrans" cxnId="{7A25F358-1129-4F36-A2DE-B09CF1B6563E}">
      <dgm:prSet/>
      <dgm:spPr/>
      <dgm:t>
        <a:bodyPr/>
        <a:lstStyle/>
        <a:p>
          <a:endParaRPr lang="es-ES"/>
        </a:p>
      </dgm:t>
    </dgm:pt>
    <dgm:pt modelId="{DCFC2A10-2F0D-44C2-B936-F49F0ABBA859}">
      <dgm:prSet/>
      <dgm:spPr/>
      <dgm:t>
        <a:bodyPr/>
        <a:lstStyle/>
        <a:p>
          <a:r>
            <a:rPr lang="ca-ES" noProof="0" dirty="0"/>
            <a:t>Despeses en subministraments i serveis una vegada acumulats més de 15.000 euros per proveïdor (Obres 40.000) IVA EXCLÒS</a:t>
          </a:r>
        </a:p>
      </dgm:t>
    </dgm:pt>
    <dgm:pt modelId="{9FDEC25D-1D55-4D41-A464-3A111BB90331}" type="parTrans" cxnId="{51652A0A-5360-4225-9B08-AC701E720F6A}">
      <dgm:prSet/>
      <dgm:spPr/>
      <dgm:t>
        <a:bodyPr/>
        <a:lstStyle/>
        <a:p>
          <a:endParaRPr lang="es-ES"/>
        </a:p>
      </dgm:t>
    </dgm:pt>
    <dgm:pt modelId="{33DAEFFD-4B21-4BEC-9D29-52F334D36457}" type="sibTrans" cxnId="{51652A0A-5360-4225-9B08-AC701E720F6A}">
      <dgm:prSet/>
      <dgm:spPr/>
      <dgm:t>
        <a:bodyPr/>
        <a:lstStyle/>
        <a:p>
          <a:endParaRPr lang="es-ES"/>
        </a:p>
      </dgm:t>
    </dgm:pt>
    <dgm:pt modelId="{1BCACE39-0416-4A5E-A821-A324B7E9666F}">
      <dgm:prSet/>
      <dgm:spPr/>
      <dgm:t>
        <a:bodyPr/>
        <a:lstStyle/>
        <a:p>
          <a:r>
            <a:rPr lang="ca-ES" noProof="0" dirty="0"/>
            <a:t>Expedients &lt;35.000 € (serveis i subministraments) i 80.000 € (Obres)</a:t>
          </a:r>
        </a:p>
      </dgm:t>
    </dgm:pt>
    <dgm:pt modelId="{4E115D0B-7726-4D6E-9996-BEF528E8051B}" type="parTrans" cxnId="{648B38CE-A6C9-467D-89D1-B6992FF7F240}">
      <dgm:prSet/>
      <dgm:spPr/>
      <dgm:t>
        <a:bodyPr/>
        <a:lstStyle/>
        <a:p>
          <a:endParaRPr lang="ca-ES"/>
        </a:p>
      </dgm:t>
    </dgm:pt>
    <dgm:pt modelId="{055523FB-772F-4D64-A091-C3128C17EE89}" type="sibTrans" cxnId="{648B38CE-A6C9-467D-89D1-B6992FF7F240}">
      <dgm:prSet/>
      <dgm:spPr/>
      <dgm:t>
        <a:bodyPr/>
        <a:lstStyle/>
        <a:p>
          <a:endParaRPr lang="ca-ES"/>
        </a:p>
      </dgm:t>
    </dgm:pt>
    <dgm:pt modelId="{6E3C405F-2CA9-40BE-98AC-6656436CE0DC}" type="pres">
      <dgm:prSet presAssocID="{8C6125F0-4AA8-49B8-8F03-709A713263A6}" presName="linearFlow" presStyleCnt="0">
        <dgm:presLayoutVars>
          <dgm:dir/>
          <dgm:animLvl val="lvl"/>
          <dgm:resizeHandles val="exact"/>
        </dgm:presLayoutVars>
      </dgm:prSet>
      <dgm:spPr/>
    </dgm:pt>
    <dgm:pt modelId="{980E4D39-C92A-4D4F-98ED-59279B7E8A2B}" type="pres">
      <dgm:prSet presAssocID="{C846227B-343C-47FA-B61F-509F9CF3A2CC}" presName="composite" presStyleCnt="0"/>
      <dgm:spPr/>
    </dgm:pt>
    <dgm:pt modelId="{F1552C8D-879D-4F43-986C-336CA2AE4F1E}" type="pres">
      <dgm:prSet presAssocID="{C846227B-343C-47FA-B61F-509F9CF3A2CC}" presName="parentText" presStyleLbl="alignNode1" presStyleIdx="0" presStyleCnt="4" custLinFactNeighborY="-8595">
        <dgm:presLayoutVars>
          <dgm:chMax val="1"/>
          <dgm:bulletEnabled val="1"/>
        </dgm:presLayoutVars>
      </dgm:prSet>
      <dgm:spPr/>
    </dgm:pt>
    <dgm:pt modelId="{52FB5CD9-E386-40F0-945A-11386BF0AF43}" type="pres">
      <dgm:prSet presAssocID="{C846227B-343C-47FA-B61F-509F9CF3A2CC}" presName="descendantText" presStyleLbl="alignAcc1" presStyleIdx="0" presStyleCnt="4" custScaleX="98444" custScaleY="153066" custLinFactNeighborX="298" custLinFactNeighborY="14686">
        <dgm:presLayoutVars>
          <dgm:bulletEnabled val="1"/>
        </dgm:presLayoutVars>
      </dgm:prSet>
      <dgm:spPr/>
    </dgm:pt>
    <dgm:pt modelId="{95FDD39F-2C4A-4C33-A5BA-FCBB231FCE16}" type="pres">
      <dgm:prSet presAssocID="{B818CD3A-5681-4DA5-A285-143FEFBA25C9}" presName="sp" presStyleCnt="0"/>
      <dgm:spPr/>
    </dgm:pt>
    <dgm:pt modelId="{9E9F0253-8219-4E9B-978E-2784BEB1899D}" type="pres">
      <dgm:prSet presAssocID="{7336A4FF-59B7-4299-82E7-31B266658BED}" presName="composite" presStyleCnt="0"/>
      <dgm:spPr/>
    </dgm:pt>
    <dgm:pt modelId="{7311CF36-30C4-43DF-B39C-0BF6EF2A1A97}" type="pres">
      <dgm:prSet presAssocID="{7336A4FF-59B7-4299-82E7-31B266658BED}" presName="parentText" presStyleLbl="alignNode1" presStyleIdx="1" presStyleCnt="4" custLinFactNeighborX="-1754" custLinFactNeighborY="-13506">
        <dgm:presLayoutVars>
          <dgm:chMax val="1"/>
          <dgm:bulletEnabled val="1"/>
        </dgm:presLayoutVars>
      </dgm:prSet>
      <dgm:spPr/>
    </dgm:pt>
    <dgm:pt modelId="{5A0A1D9A-2611-4940-A864-9AB9E0268DFF}" type="pres">
      <dgm:prSet presAssocID="{7336A4FF-59B7-4299-82E7-31B266658BED}" presName="descendantText" presStyleLbl="alignAcc1" presStyleIdx="1" presStyleCnt="4" custScaleX="99024" custScaleY="132123" custLinFactNeighborX="168" custLinFactNeighborY="-8767">
        <dgm:presLayoutVars>
          <dgm:bulletEnabled val="1"/>
        </dgm:presLayoutVars>
      </dgm:prSet>
      <dgm:spPr/>
    </dgm:pt>
    <dgm:pt modelId="{EEC04C78-1FF2-40E9-A797-175B3F65C73F}" type="pres">
      <dgm:prSet presAssocID="{2D31F8CB-EA02-47BF-BEF9-CF2FFC0A36FB}" presName="sp" presStyleCnt="0"/>
      <dgm:spPr/>
    </dgm:pt>
    <dgm:pt modelId="{02C4083C-EA62-4DD3-B842-2C8BF732A938}" type="pres">
      <dgm:prSet presAssocID="{5675C6C2-1674-4016-B3A0-4AD37D081D4D}" presName="composite" presStyleCnt="0"/>
      <dgm:spPr/>
    </dgm:pt>
    <dgm:pt modelId="{1CC39AA9-BD5A-4B1F-8055-81EC5DBA8989}" type="pres">
      <dgm:prSet presAssocID="{5675C6C2-1674-4016-B3A0-4AD37D081D4D}" presName="parentText" presStyleLbl="alignNode1" presStyleIdx="2" presStyleCnt="4" custLinFactNeighborY="-28241">
        <dgm:presLayoutVars>
          <dgm:chMax val="1"/>
          <dgm:bulletEnabled val="1"/>
        </dgm:presLayoutVars>
      </dgm:prSet>
      <dgm:spPr/>
    </dgm:pt>
    <dgm:pt modelId="{A83824A8-0E26-43A7-BE4C-84286C6DC433}" type="pres">
      <dgm:prSet presAssocID="{5675C6C2-1674-4016-B3A0-4AD37D081D4D}" presName="descendantText" presStyleLbl="alignAcc1" presStyleIdx="2" presStyleCnt="4" custScaleY="188315" custLinFactNeighborY="-16895">
        <dgm:presLayoutVars>
          <dgm:bulletEnabled val="1"/>
        </dgm:presLayoutVars>
      </dgm:prSet>
      <dgm:spPr/>
    </dgm:pt>
    <dgm:pt modelId="{CEBBCF79-D0AF-4382-80FC-34ACE9C705D6}" type="pres">
      <dgm:prSet presAssocID="{C62E04B0-47F5-4BE6-AD4D-0B437A638898}" presName="sp" presStyleCnt="0"/>
      <dgm:spPr/>
    </dgm:pt>
    <dgm:pt modelId="{9364BEB2-AA37-4BA7-8C9D-3D67951AB02A}" type="pres">
      <dgm:prSet presAssocID="{3C77249E-4C7F-49DE-B3A2-2A742F5BD040}" presName="composite" presStyleCnt="0"/>
      <dgm:spPr/>
    </dgm:pt>
    <dgm:pt modelId="{50B18EA2-BB16-40AE-B9AE-2945D1FA65BD}" type="pres">
      <dgm:prSet presAssocID="{3C77249E-4C7F-49DE-B3A2-2A742F5BD040}" presName="parentText" presStyleLbl="alignNode1" presStyleIdx="3" presStyleCnt="4" custLinFactNeighborX="-1754" custLinFactNeighborY="-18918">
        <dgm:presLayoutVars>
          <dgm:chMax val="1"/>
          <dgm:bulletEnabled val="1"/>
        </dgm:presLayoutVars>
      </dgm:prSet>
      <dgm:spPr/>
    </dgm:pt>
    <dgm:pt modelId="{F88697BE-5DF9-4A8E-9280-B13227AB8C6E}" type="pres">
      <dgm:prSet presAssocID="{3C77249E-4C7F-49DE-B3A2-2A742F5BD040}" presName="descendantText" presStyleLbl="alignAcc1" presStyleIdx="3" presStyleCnt="4" custScaleY="160226" custLinFactNeighborX="802" custLinFactNeighborY="5571">
        <dgm:presLayoutVars>
          <dgm:bulletEnabled val="1"/>
        </dgm:presLayoutVars>
      </dgm:prSet>
      <dgm:spPr/>
    </dgm:pt>
  </dgm:ptLst>
  <dgm:cxnLst>
    <dgm:cxn modelId="{51652A0A-5360-4225-9B08-AC701E720F6A}" srcId="{7336A4FF-59B7-4299-82E7-31B266658BED}" destId="{DCFC2A10-2F0D-44C2-B936-F49F0ABBA859}" srcOrd="0" destOrd="0" parTransId="{9FDEC25D-1D55-4D41-A464-3A111BB90331}" sibTransId="{33DAEFFD-4B21-4BEC-9D29-52F334D36457}"/>
    <dgm:cxn modelId="{DEDD9F11-2763-4B1C-88A0-EF4EFB4E2329}" srcId="{C846227B-343C-47FA-B61F-509F9CF3A2CC}" destId="{C93718DA-77DE-4CC8-B221-CD5E1BB4DE9C}" srcOrd="0" destOrd="0" parTransId="{FC8BC800-7C6A-49DF-95A4-00BA75130CDD}" sibTransId="{290BAA3E-6126-40F1-B6DE-1719A8E2EECC}"/>
    <dgm:cxn modelId="{AB008E12-2315-4C6D-B5EC-BE1F078CAF91}" type="presOf" srcId="{3C77249E-4C7F-49DE-B3A2-2A742F5BD040}" destId="{50B18EA2-BB16-40AE-B9AE-2945D1FA65BD}" srcOrd="0" destOrd="0" presId="urn:microsoft.com/office/officeart/2005/8/layout/chevron2"/>
    <dgm:cxn modelId="{BA022B1B-73BD-4507-9F17-AE5B3FE11F7A}" type="presOf" srcId="{1BCACE39-0416-4A5E-A821-A324B7E9666F}" destId="{5A0A1D9A-2611-4940-A864-9AB9E0268DFF}" srcOrd="0" destOrd="1" presId="urn:microsoft.com/office/officeart/2005/8/layout/chevron2"/>
    <dgm:cxn modelId="{95C37C2A-01B7-4B5E-AAAE-1CD084A4910B}" type="presOf" srcId="{5675C6C2-1674-4016-B3A0-4AD37D081D4D}" destId="{1CC39AA9-BD5A-4B1F-8055-81EC5DBA8989}" srcOrd="0" destOrd="0" presId="urn:microsoft.com/office/officeart/2005/8/layout/chevron2"/>
    <dgm:cxn modelId="{31951F36-9364-4815-8B72-9418291566F7}" srcId="{8C6125F0-4AA8-49B8-8F03-709A713263A6}" destId="{5675C6C2-1674-4016-B3A0-4AD37D081D4D}" srcOrd="2" destOrd="0" parTransId="{E56A199E-721F-4DCA-8198-4125BFB16B71}" sibTransId="{C62E04B0-47F5-4BE6-AD4D-0B437A638898}"/>
    <dgm:cxn modelId="{1E14945D-5529-409D-96BC-DA965F19F0AA}" type="presOf" srcId="{5552A7BC-2F37-4F78-8C2C-2D128AB51F09}" destId="{F88697BE-5DF9-4A8E-9280-B13227AB8C6E}" srcOrd="0" destOrd="0" presId="urn:microsoft.com/office/officeart/2005/8/layout/chevron2"/>
    <dgm:cxn modelId="{7A25F358-1129-4F36-A2DE-B09CF1B6563E}" srcId="{3C77249E-4C7F-49DE-B3A2-2A742F5BD040}" destId="{17C399E4-E53F-4990-90E4-54F63A670C08}" srcOrd="1" destOrd="0" parTransId="{D5F00D08-EB3A-4316-95D2-7B301B793B07}" sibTransId="{F6FDA374-9AB6-4F61-99DC-D271D4074583}"/>
    <dgm:cxn modelId="{17F1D485-7024-481D-BD40-E42FC575380B}" type="presOf" srcId="{4E319E3D-5796-4957-BCE4-006C4D378133}" destId="{A83824A8-0E26-43A7-BE4C-84286C6DC433}" srcOrd="0" destOrd="0" presId="urn:microsoft.com/office/officeart/2005/8/layout/chevron2"/>
    <dgm:cxn modelId="{FFF53C87-6BF7-4B97-A5C1-7658AED1E24E}" type="presOf" srcId="{6052E0D8-15D0-4D98-B1BB-A61CEC7411B7}" destId="{A83824A8-0E26-43A7-BE4C-84286C6DC433}" srcOrd="0" destOrd="1" presId="urn:microsoft.com/office/officeart/2005/8/layout/chevron2"/>
    <dgm:cxn modelId="{20F76C95-3C5A-4C67-A65E-6ED172408207}" type="presOf" srcId="{7336A4FF-59B7-4299-82E7-31B266658BED}" destId="{7311CF36-30C4-43DF-B39C-0BF6EF2A1A97}" srcOrd="0" destOrd="0" presId="urn:microsoft.com/office/officeart/2005/8/layout/chevron2"/>
    <dgm:cxn modelId="{1DA858A7-6705-4D0E-A2C3-4D3D1F6DFDF8}" srcId="{8C6125F0-4AA8-49B8-8F03-709A713263A6}" destId="{7336A4FF-59B7-4299-82E7-31B266658BED}" srcOrd="1" destOrd="0" parTransId="{16481899-BE0B-4769-A12A-D2C7C8AC8453}" sibTransId="{2D31F8CB-EA02-47BF-BEF9-CF2FFC0A36FB}"/>
    <dgm:cxn modelId="{6C70AAA9-0178-45A9-B7E0-6B4498E8B0E4}" srcId="{8C6125F0-4AA8-49B8-8F03-709A713263A6}" destId="{3C77249E-4C7F-49DE-B3A2-2A742F5BD040}" srcOrd="3" destOrd="0" parTransId="{F0B0D25C-DAE3-4435-9049-6233DC4C8C57}" sibTransId="{074C8F97-16ED-44D3-9DDE-92A8A1F668D5}"/>
    <dgm:cxn modelId="{2CA146C7-E7B2-4120-B98B-2605C2DC8C1E}" type="presOf" srcId="{17C399E4-E53F-4990-90E4-54F63A670C08}" destId="{F88697BE-5DF9-4A8E-9280-B13227AB8C6E}" srcOrd="0" destOrd="1" presId="urn:microsoft.com/office/officeart/2005/8/layout/chevron2"/>
    <dgm:cxn modelId="{4892E1C7-D8E3-4B09-B83C-6EC77359EF54}" type="presOf" srcId="{8C6125F0-4AA8-49B8-8F03-709A713263A6}" destId="{6E3C405F-2CA9-40BE-98AC-6656436CE0DC}" srcOrd="0" destOrd="0" presId="urn:microsoft.com/office/officeart/2005/8/layout/chevron2"/>
    <dgm:cxn modelId="{648B38CE-A6C9-467D-89D1-B6992FF7F240}" srcId="{7336A4FF-59B7-4299-82E7-31B266658BED}" destId="{1BCACE39-0416-4A5E-A821-A324B7E9666F}" srcOrd="1" destOrd="0" parTransId="{4E115D0B-7726-4D6E-9996-BEF528E8051B}" sibTransId="{055523FB-772F-4D64-A091-C3128C17EE89}"/>
    <dgm:cxn modelId="{3AE1CCCF-4151-4236-B5CD-5083D7769A64}" srcId="{5675C6C2-1674-4016-B3A0-4AD37D081D4D}" destId="{6052E0D8-15D0-4D98-B1BB-A61CEC7411B7}" srcOrd="1" destOrd="0" parTransId="{908C4124-1B78-4F92-A7BA-FDB8D8A0A8AC}" sibTransId="{70A2A192-E120-45E6-8984-72716817CB40}"/>
    <dgm:cxn modelId="{7D9D00D5-EA4A-4668-BC89-B238DFDEC6A9}" type="presOf" srcId="{DCFC2A10-2F0D-44C2-B936-F49F0ABBA859}" destId="{5A0A1D9A-2611-4940-A864-9AB9E0268DFF}" srcOrd="0" destOrd="0" presId="urn:microsoft.com/office/officeart/2005/8/layout/chevron2"/>
    <dgm:cxn modelId="{170032DF-98DD-4443-95F3-555FED34919E}" srcId="{5675C6C2-1674-4016-B3A0-4AD37D081D4D}" destId="{4E319E3D-5796-4957-BCE4-006C4D378133}" srcOrd="0" destOrd="0" parTransId="{623B8BBD-2108-4016-91CA-CC8EB21CC93C}" sibTransId="{1292E5E0-592D-41E3-88C8-A3837FA4823F}"/>
    <dgm:cxn modelId="{0C66BEE3-DFAD-49C8-B92A-C9F00E81BEBF}" type="presOf" srcId="{C846227B-343C-47FA-B61F-509F9CF3A2CC}" destId="{F1552C8D-879D-4F43-986C-336CA2AE4F1E}" srcOrd="0" destOrd="0" presId="urn:microsoft.com/office/officeart/2005/8/layout/chevron2"/>
    <dgm:cxn modelId="{FB5E34E4-E901-4295-87BE-1617429F51FD}" srcId="{8C6125F0-4AA8-49B8-8F03-709A713263A6}" destId="{C846227B-343C-47FA-B61F-509F9CF3A2CC}" srcOrd="0" destOrd="0" parTransId="{F5AB02CB-A66D-42FB-850A-29C36B06C21F}" sibTransId="{B818CD3A-5681-4DA5-A285-143FEFBA25C9}"/>
    <dgm:cxn modelId="{B7DF60E6-2EF0-479A-9AA7-22DE7F0DA32D}" type="presOf" srcId="{C93718DA-77DE-4CC8-B221-CD5E1BB4DE9C}" destId="{52FB5CD9-E386-40F0-945A-11386BF0AF43}" srcOrd="0" destOrd="0" presId="urn:microsoft.com/office/officeart/2005/8/layout/chevron2"/>
    <dgm:cxn modelId="{9291B3F9-2C38-4322-9D42-E03CD15A0988}" srcId="{3C77249E-4C7F-49DE-B3A2-2A742F5BD040}" destId="{5552A7BC-2F37-4F78-8C2C-2D128AB51F09}" srcOrd="0" destOrd="0" parTransId="{9DF661FD-76FB-4CB9-9C0D-57ABFA2CC39C}" sibTransId="{64443B17-CE1B-4556-A513-E75A4483BB8C}"/>
    <dgm:cxn modelId="{94DEA3E3-5276-4DDA-98FF-D31B64D5721D}" type="presParOf" srcId="{6E3C405F-2CA9-40BE-98AC-6656436CE0DC}" destId="{980E4D39-C92A-4D4F-98ED-59279B7E8A2B}" srcOrd="0" destOrd="0" presId="urn:microsoft.com/office/officeart/2005/8/layout/chevron2"/>
    <dgm:cxn modelId="{9F3E1244-F79A-49FB-90AA-81B5412C3210}" type="presParOf" srcId="{980E4D39-C92A-4D4F-98ED-59279B7E8A2B}" destId="{F1552C8D-879D-4F43-986C-336CA2AE4F1E}" srcOrd="0" destOrd="0" presId="urn:microsoft.com/office/officeart/2005/8/layout/chevron2"/>
    <dgm:cxn modelId="{E767926A-23BC-4FEC-8DCE-A2097E90F86F}" type="presParOf" srcId="{980E4D39-C92A-4D4F-98ED-59279B7E8A2B}" destId="{52FB5CD9-E386-40F0-945A-11386BF0AF43}" srcOrd="1" destOrd="0" presId="urn:microsoft.com/office/officeart/2005/8/layout/chevron2"/>
    <dgm:cxn modelId="{82C3DF04-B52E-4650-87E4-B92E6E3FCBAA}" type="presParOf" srcId="{6E3C405F-2CA9-40BE-98AC-6656436CE0DC}" destId="{95FDD39F-2C4A-4C33-A5BA-FCBB231FCE16}" srcOrd="1" destOrd="0" presId="urn:microsoft.com/office/officeart/2005/8/layout/chevron2"/>
    <dgm:cxn modelId="{A526CDBD-E4C3-4E45-B78F-7D4A16DFAE9D}" type="presParOf" srcId="{6E3C405F-2CA9-40BE-98AC-6656436CE0DC}" destId="{9E9F0253-8219-4E9B-978E-2784BEB1899D}" srcOrd="2" destOrd="0" presId="urn:microsoft.com/office/officeart/2005/8/layout/chevron2"/>
    <dgm:cxn modelId="{60EE4639-395A-43ED-AA72-F9858E13A1EB}" type="presParOf" srcId="{9E9F0253-8219-4E9B-978E-2784BEB1899D}" destId="{7311CF36-30C4-43DF-B39C-0BF6EF2A1A97}" srcOrd="0" destOrd="0" presId="urn:microsoft.com/office/officeart/2005/8/layout/chevron2"/>
    <dgm:cxn modelId="{8CD97C9F-4CDA-41B6-9695-05D13025E4AD}" type="presParOf" srcId="{9E9F0253-8219-4E9B-978E-2784BEB1899D}" destId="{5A0A1D9A-2611-4940-A864-9AB9E0268DFF}" srcOrd="1" destOrd="0" presId="urn:microsoft.com/office/officeart/2005/8/layout/chevron2"/>
    <dgm:cxn modelId="{4EE4427F-B091-4153-A530-07D9D968254E}" type="presParOf" srcId="{6E3C405F-2CA9-40BE-98AC-6656436CE0DC}" destId="{EEC04C78-1FF2-40E9-A797-175B3F65C73F}" srcOrd="3" destOrd="0" presId="urn:microsoft.com/office/officeart/2005/8/layout/chevron2"/>
    <dgm:cxn modelId="{DFE7A771-F90D-4B2B-AEB0-F2A2C2A63DF5}" type="presParOf" srcId="{6E3C405F-2CA9-40BE-98AC-6656436CE0DC}" destId="{02C4083C-EA62-4DD3-B842-2C8BF732A938}" srcOrd="4" destOrd="0" presId="urn:microsoft.com/office/officeart/2005/8/layout/chevron2"/>
    <dgm:cxn modelId="{33A43096-B56C-4E03-94C8-39230D390C7F}" type="presParOf" srcId="{02C4083C-EA62-4DD3-B842-2C8BF732A938}" destId="{1CC39AA9-BD5A-4B1F-8055-81EC5DBA8989}" srcOrd="0" destOrd="0" presId="urn:microsoft.com/office/officeart/2005/8/layout/chevron2"/>
    <dgm:cxn modelId="{6A11162D-F77C-42FA-BBEB-7D8707ED73D7}" type="presParOf" srcId="{02C4083C-EA62-4DD3-B842-2C8BF732A938}" destId="{A83824A8-0E26-43A7-BE4C-84286C6DC433}" srcOrd="1" destOrd="0" presId="urn:microsoft.com/office/officeart/2005/8/layout/chevron2"/>
    <dgm:cxn modelId="{7B0F9E14-DA7F-4237-BD0B-9AD3DD9AF885}" type="presParOf" srcId="{6E3C405F-2CA9-40BE-98AC-6656436CE0DC}" destId="{CEBBCF79-D0AF-4382-80FC-34ACE9C705D6}" srcOrd="5" destOrd="0" presId="urn:microsoft.com/office/officeart/2005/8/layout/chevron2"/>
    <dgm:cxn modelId="{C87C8652-4BA8-4C22-B2DF-6801CC4CD481}" type="presParOf" srcId="{6E3C405F-2CA9-40BE-98AC-6656436CE0DC}" destId="{9364BEB2-AA37-4BA7-8C9D-3D67951AB02A}" srcOrd="6" destOrd="0" presId="urn:microsoft.com/office/officeart/2005/8/layout/chevron2"/>
    <dgm:cxn modelId="{30F5C49F-B5C7-4B67-97AD-FFF73B3E1D9A}" type="presParOf" srcId="{9364BEB2-AA37-4BA7-8C9D-3D67951AB02A}" destId="{50B18EA2-BB16-40AE-B9AE-2945D1FA65BD}" srcOrd="0" destOrd="0" presId="urn:microsoft.com/office/officeart/2005/8/layout/chevron2"/>
    <dgm:cxn modelId="{32101474-63A6-4B38-BF88-89DE9E362CA7}" type="presParOf" srcId="{9364BEB2-AA37-4BA7-8C9D-3D67951AB02A}" destId="{F88697BE-5DF9-4A8E-9280-B13227AB8C6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4E8152-CBED-4B18-8CA8-B14D795784C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a-ES"/>
        </a:p>
      </dgm:t>
    </dgm:pt>
    <dgm:pt modelId="{23220923-7BBF-4A0A-BCE8-F672A544CC6E}">
      <dgm:prSet phldrT="[Texto]" custT="1"/>
      <dgm:spPr/>
      <dgm:t>
        <a:bodyPr/>
        <a:lstStyle/>
        <a:p>
          <a:r>
            <a:rPr lang="ca-ES" sz="1000" b="1" dirty="0"/>
            <a:t>ACORD MARC</a:t>
          </a:r>
        </a:p>
        <a:p>
          <a:endParaRPr lang="ca-ES" sz="700" dirty="0"/>
        </a:p>
      </dgm:t>
    </dgm:pt>
    <dgm:pt modelId="{2154703D-0560-46E2-8AD6-456A466AAB5C}" type="parTrans" cxnId="{3FD3F954-4828-4D9E-9E26-AAC09D744CCB}">
      <dgm:prSet/>
      <dgm:spPr/>
      <dgm:t>
        <a:bodyPr/>
        <a:lstStyle/>
        <a:p>
          <a:endParaRPr lang="ca-ES"/>
        </a:p>
      </dgm:t>
    </dgm:pt>
    <dgm:pt modelId="{B66D9C97-29FD-4866-B7C0-CCC761CD414C}" type="sibTrans" cxnId="{3FD3F954-4828-4D9E-9E26-AAC09D744CCB}">
      <dgm:prSet/>
      <dgm:spPr/>
      <dgm:t>
        <a:bodyPr/>
        <a:lstStyle/>
        <a:p>
          <a:endParaRPr lang="ca-ES"/>
        </a:p>
      </dgm:t>
    </dgm:pt>
    <dgm:pt modelId="{8401E48F-36AC-4EFE-BB60-E013F0202B3D}">
      <dgm:prSet phldrT="[Texto]" custT="1"/>
      <dgm:spPr/>
      <dgm:t>
        <a:bodyPr/>
        <a:lstStyle/>
        <a:p>
          <a:r>
            <a:rPr lang="ca-ES" sz="1050" b="1" dirty="0"/>
            <a:t>SI</a:t>
          </a:r>
        </a:p>
      </dgm:t>
    </dgm:pt>
    <dgm:pt modelId="{BD99D8D9-8F4B-46BF-A308-602AF91A5C26}" type="parTrans" cxnId="{E8B04832-EAC8-45C0-A892-8E8689352F6E}">
      <dgm:prSet/>
      <dgm:spPr/>
      <dgm:t>
        <a:bodyPr/>
        <a:lstStyle/>
        <a:p>
          <a:endParaRPr lang="ca-ES"/>
        </a:p>
      </dgm:t>
    </dgm:pt>
    <dgm:pt modelId="{132C23FA-E7E2-475F-B719-153B62A57F0B}" type="sibTrans" cxnId="{E8B04832-EAC8-45C0-A892-8E8689352F6E}">
      <dgm:prSet/>
      <dgm:spPr/>
      <dgm:t>
        <a:bodyPr/>
        <a:lstStyle/>
        <a:p>
          <a:endParaRPr lang="ca-ES"/>
        </a:p>
      </dgm:t>
    </dgm:pt>
    <dgm:pt modelId="{1B6EA9C0-E79C-4852-8352-F7408B8906B4}">
      <dgm:prSet phldrT="[Texto]" custT="1"/>
      <dgm:spPr/>
      <dgm:t>
        <a:bodyPr/>
        <a:lstStyle/>
        <a:p>
          <a:r>
            <a:rPr lang="ca-ES" sz="1400" b="1" dirty="0"/>
            <a:t>COMANDA *</a:t>
          </a:r>
        </a:p>
      </dgm:t>
    </dgm:pt>
    <dgm:pt modelId="{36AEB3E8-8AAD-4583-A8FF-17FB6FF12159}" type="parTrans" cxnId="{20168BF3-A0DF-412A-8939-9B57EC829BD6}">
      <dgm:prSet/>
      <dgm:spPr/>
      <dgm:t>
        <a:bodyPr/>
        <a:lstStyle/>
        <a:p>
          <a:endParaRPr lang="ca-ES"/>
        </a:p>
      </dgm:t>
    </dgm:pt>
    <dgm:pt modelId="{746F682C-1346-4406-A159-A683184846BF}" type="sibTrans" cxnId="{20168BF3-A0DF-412A-8939-9B57EC829BD6}">
      <dgm:prSet/>
      <dgm:spPr/>
      <dgm:t>
        <a:bodyPr/>
        <a:lstStyle/>
        <a:p>
          <a:endParaRPr lang="ca-ES"/>
        </a:p>
      </dgm:t>
    </dgm:pt>
    <dgm:pt modelId="{9428B70D-F975-4CBC-B97A-0C41F3982426}">
      <dgm:prSet phldrT="[Texto]" custT="1"/>
      <dgm:spPr/>
      <dgm:t>
        <a:bodyPr/>
        <a:lstStyle/>
        <a:p>
          <a:r>
            <a:rPr lang="ca-ES" sz="1050" b="1" dirty="0"/>
            <a:t>NO</a:t>
          </a:r>
        </a:p>
      </dgm:t>
    </dgm:pt>
    <dgm:pt modelId="{930DC3F5-ED36-48BE-B610-9E3CADBCF7BE}" type="parTrans" cxnId="{DD346607-A00E-4710-B4B2-B3A08DF180E0}">
      <dgm:prSet/>
      <dgm:spPr/>
      <dgm:t>
        <a:bodyPr/>
        <a:lstStyle/>
        <a:p>
          <a:endParaRPr lang="ca-ES"/>
        </a:p>
      </dgm:t>
    </dgm:pt>
    <dgm:pt modelId="{6379AEC1-5CB3-4B9B-AD2E-1DCB206A42CD}" type="sibTrans" cxnId="{DD346607-A00E-4710-B4B2-B3A08DF180E0}">
      <dgm:prSet/>
      <dgm:spPr/>
      <dgm:t>
        <a:bodyPr/>
        <a:lstStyle/>
        <a:p>
          <a:endParaRPr lang="ca-ES"/>
        </a:p>
      </dgm:t>
    </dgm:pt>
    <dgm:pt modelId="{96C27080-9EB5-45DC-AFA6-DF6EBB230E66}">
      <dgm:prSet phldrT="[Texto]" custT="1"/>
      <dgm:spPr/>
      <dgm:t>
        <a:bodyPr/>
        <a:lstStyle/>
        <a:p>
          <a:r>
            <a:rPr lang="ca-ES" sz="1000" b="1" dirty="0"/>
            <a:t>&lt; 3.000€ + IVA</a:t>
          </a:r>
        </a:p>
      </dgm:t>
    </dgm:pt>
    <dgm:pt modelId="{241EBA22-DD65-4D82-9FB6-5E786EDE28E7}" type="parTrans" cxnId="{0C4F084F-06E2-4600-BF23-F651186309B4}">
      <dgm:prSet/>
      <dgm:spPr/>
      <dgm:t>
        <a:bodyPr/>
        <a:lstStyle/>
        <a:p>
          <a:endParaRPr lang="ca-ES"/>
        </a:p>
      </dgm:t>
    </dgm:pt>
    <dgm:pt modelId="{E5405F81-2FD7-4ED7-86EE-A83714EBDDE6}" type="sibTrans" cxnId="{0C4F084F-06E2-4600-BF23-F651186309B4}">
      <dgm:prSet/>
      <dgm:spPr/>
      <dgm:t>
        <a:bodyPr/>
        <a:lstStyle/>
        <a:p>
          <a:endParaRPr lang="ca-ES"/>
        </a:p>
      </dgm:t>
    </dgm:pt>
    <dgm:pt modelId="{B4AFADFC-B8B6-4BFB-AC2F-839441553D1D}">
      <dgm:prSet custT="1"/>
      <dgm:spPr/>
      <dgm:t>
        <a:bodyPr/>
        <a:lstStyle/>
        <a:p>
          <a:r>
            <a:rPr lang="ca-ES" sz="1200" b="1" dirty="0"/>
            <a:t>&gt; 3.000€ + IVA</a:t>
          </a:r>
        </a:p>
        <a:p>
          <a:r>
            <a:rPr lang="ca-ES" sz="1200" b="1" dirty="0"/>
            <a:t>&lt; 15.000€ + IVA</a:t>
          </a:r>
        </a:p>
      </dgm:t>
    </dgm:pt>
    <dgm:pt modelId="{6C965B88-B08C-4D6B-8533-8A162F5456B1}" type="parTrans" cxnId="{D9B800EB-940E-4670-99E9-76D9EB508A89}">
      <dgm:prSet/>
      <dgm:spPr/>
      <dgm:t>
        <a:bodyPr/>
        <a:lstStyle/>
        <a:p>
          <a:endParaRPr lang="ca-ES"/>
        </a:p>
      </dgm:t>
    </dgm:pt>
    <dgm:pt modelId="{CC29E2D4-6761-46FD-9775-2A8BFBA8B743}" type="sibTrans" cxnId="{D9B800EB-940E-4670-99E9-76D9EB508A89}">
      <dgm:prSet/>
      <dgm:spPr/>
      <dgm:t>
        <a:bodyPr/>
        <a:lstStyle/>
        <a:p>
          <a:endParaRPr lang="ca-ES"/>
        </a:p>
      </dgm:t>
    </dgm:pt>
    <dgm:pt modelId="{2C0E069C-18F2-4BC1-B136-F88D5108FBB5}">
      <dgm:prSet custT="1"/>
      <dgm:spPr/>
      <dgm:t>
        <a:bodyPr/>
        <a:lstStyle/>
        <a:p>
          <a:r>
            <a:rPr lang="ca-ES" sz="1200" b="1" dirty="0"/>
            <a:t>&gt; 15.000€ + IVA</a:t>
          </a:r>
        </a:p>
        <a:p>
          <a:r>
            <a:rPr lang="ca-ES" sz="1200" b="1" dirty="0"/>
            <a:t>&lt;35.000 + IVA (subministraments i serveis)</a:t>
          </a:r>
        </a:p>
        <a:p>
          <a:r>
            <a:rPr lang="ca-ES" sz="1200" b="1" dirty="0"/>
            <a:t>&lt;80.000 + IVA (obres)</a:t>
          </a:r>
        </a:p>
      </dgm:t>
    </dgm:pt>
    <dgm:pt modelId="{CCC62A7A-72A5-482D-8983-432D3AA96509}" type="parTrans" cxnId="{699FCEE7-4B29-4E0B-A9BD-564470A4D2EC}">
      <dgm:prSet/>
      <dgm:spPr/>
      <dgm:t>
        <a:bodyPr/>
        <a:lstStyle/>
        <a:p>
          <a:endParaRPr lang="ca-ES"/>
        </a:p>
      </dgm:t>
    </dgm:pt>
    <dgm:pt modelId="{B0196658-A55C-4D76-99D0-AA35DDE611C6}" type="sibTrans" cxnId="{699FCEE7-4B29-4E0B-A9BD-564470A4D2EC}">
      <dgm:prSet/>
      <dgm:spPr/>
      <dgm:t>
        <a:bodyPr/>
        <a:lstStyle/>
        <a:p>
          <a:endParaRPr lang="ca-ES"/>
        </a:p>
      </dgm:t>
    </dgm:pt>
    <dgm:pt modelId="{CBE6E0F8-5F8C-45A3-A820-D1AB689B29E3}">
      <dgm:prSet custT="1"/>
      <dgm:spPr/>
      <dgm:t>
        <a:bodyPr/>
        <a:lstStyle/>
        <a:p>
          <a:pPr lvl="0" defTabSz="400050">
            <a:lnSpc>
              <a:spcPct val="90000"/>
            </a:lnSpc>
            <a:spcBef>
              <a:spcPct val="0"/>
            </a:spcBef>
            <a:spcAft>
              <a:spcPct val="35000"/>
            </a:spcAft>
          </a:pPr>
          <a:r>
            <a:rPr lang="ca-ES" sz="1050" b="1" dirty="0"/>
            <a:t>COMANDA </a:t>
          </a:r>
        </a:p>
        <a:p>
          <a:pPr lvl="0" defTabSz="400050">
            <a:lnSpc>
              <a:spcPct val="90000"/>
            </a:lnSpc>
            <a:spcBef>
              <a:spcPct val="0"/>
            </a:spcBef>
            <a:spcAft>
              <a:spcPct val="35000"/>
            </a:spcAft>
          </a:pPr>
          <a:r>
            <a:rPr lang="ca-ES" sz="1200" b="1" dirty="0"/>
            <a:t>+</a:t>
          </a:r>
        </a:p>
        <a:p>
          <a:pPr marL="0" marR="0" lvl="0" indent="0" defTabSz="914400" eaLnBrk="1" fontAlgn="auto" latinLnBrk="0" hangingPunct="1">
            <a:lnSpc>
              <a:spcPct val="100000"/>
            </a:lnSpc>
            <a:spcBef>
              <a:spcPts val="0"/>
            </a:spcBef>
            <a:spcAft>
              <a:spcPts val="0"/>
            </a:spcAft>
            <a:buClrTx/>
            <a:buSzTx/>
            <a:buFontTx/>
            <a:buNone/>
            <a:tabLst/>
            <a:defRPr/>
          </a:pPr>
          <a:r>
            <a:rPr lang="ca-ES" sz="1000" b="1" dirty="0"/>
            <a:t>HIPERTEXT JUSTIFICANT BREUMENT LA DESPESA A FASE  D **</a:t>
          </a:r>
        </a:p>
        <a:p>
          <a:pPr lvl="0" defTabSz="400050">
            <a:lnSpc>
              <a:spcPct val="90000"/>
            </a:lnSpc>
            <a:spcBef>
              <a:spcPct val="0"/>
            </a:spcBef>
            <a:spcAft>
              <a:spcPct val="35000"/>
            </a:spcAft>
          </a:pPr>
          <a:r>
            <a:rPr lang="ca-ES" sz="900" b="1" dirty="0"/>
            <a:t> (Procediment transitori Art. 53 B.E. Pressupost 2018)</a:t>
          </a:r>
        </a:p>
      </dgm:t>
    </dgm:pt>
    <dgm:pt modelId="{1337B45A-AA3B-4BF2-8939-2B5F071DAF80}" type="parTrans" cxnId="{1F64B75F-D292-4D2B-BFFC-5D204EAB3668}">
      <dgm:prSet/>
      <dgm:spPr/>
      <dgm:t>
        <a:bodyPr/>
        <a:lstStyle/>
        <a:p>
          <a:endParaRPr lang="ca-ES"/>
        </a:p>
      </dgm:t>
    </dgm:pt>
    <dgm:pt modelId="{70C26D96-F757-4B9B-A314-6CE8DDE9CA87}" type="sibTrans" cxnId="{1F64B75F-D292-4D2B-BFFC-5D204EAB3668}">
      <dgm:prSet/>
      <dgm:spPr/>
      <dgm:t>
        <a:bodyPr/>
        <a:lstStyle/>
        <a:p>
          <a:endParaRPr lang="ca-ES"/>
        </a:p>
      </dgm:t>
    </dgm:pt>
    <dgm:pt modelId="{1F9E4736-6E18-4CA7-911F-D2E64B7CB727}">
      <dgm:prSet custT="1"/>
      <dgm:spPr/>
      <dgm:t>
        <a:bodyPr/>
        <a:lstStyle/>
        <a:p>
          <a:r>
            <a:rPr lang="ca-ES" sz="1050" b="1" dirty="0"/>
            <a:t>COMANDA + INFORME JUSTIFICATIU ***</a:t>
          </a:r>
        </a:p>
      </dgm:t>
    </dgm:pt>
    <dgm:pt modelId="{F5178FC5-8185-4D8C-B157-23BEB82C4AE2}" type="parTrans" cxnId="{3062D930-30BF-4DD4-96FD-43F898CC2556}">
      <dgm:prSet/>
      <dgm:spPr/>
      <dgm:t>
        <a:bodyPr/>
        <a:lstStyle/>
        <a:p>
          <a:endParaRPr lang="ca-ES"/>
        </a:p>
      </dgm:t>
    </dgm:pt>
    <dgm:pt modelId="{69E5A8CE-CA05-486F-883D-2F5CC15584E3}" type="sibTrans" cxnId="{3062D930-30BF-4DD4-96FD-43F898CC2556}">
      <dgm:prSet/>
      <dgm:spPr/>
      <dgm:t>
        <a:bodyPr/>
        <a:lstStyle/>
        <a:p>
          <a:endParaRPr lang="ca-ES"/>
        </a:p>
      </dgm:t>
    </dgm:pt>
    <dgm:pt modelId="{297FDBD3-ACB9-4177-82E8-E8A99F8C2535}">
      <dgm:prSet custT="1"/>
      <dgm:spPr/>
      <dgm:t>
        <a:bodyPr/>
        <a:lstStyle/>
        <a:p>
          <a:r>
            <a:rPr lang="ca-ES" sz="1050" b="1" dirty="0"/>
            <a:t>CONTRACTE SUPER SIMPLIFICAT</a:t>
          </a:r>
        </a:p>
        <a:p>
          <a:r>
            <a:rPr lang="ca-ES" sz="1050" b="1" dirty="0"/>
            <a:t>(A partir 1 de maig)</a:t>
          </a:r>
        </a:p>
      </dgm:t>
    </dgm:pt>
    <dgm:pt modelId="{B164ED53-8A22-4C0B-BEB6-1F01B65E3AD5}" type="parTrans" cxnId="{C1B63879-505F-4A12-887D-19F347935E92}">
      <dgm:prSet/>
      <dgm:spPr/>
      <dgm:t>
        <a:bodyPr/>
        <a:lstStyle/>
        <a:p>
          <a:endParaRPr lang="ca-ES"/>
        </a:p>
      </dgm:t>
    </dgm:pt>
    <dgm:pt modelId="{9407607D-4661-4D58-B83E-B3C5A8630E5C}" type="sibTrans" cxnId="{C1B63879-505F-4A12-887D-19F347935E92}">
      <dgm:prSet/>
      <dgm:spPr/>
      <dgm:t>
        <a:bodyPr/>
        <a:lstStyle/>
        <a:p>
          <a:endParaRPr lang="ca-ES"/>
        </a:p>
      </dgm:t>
    </dgm:pt>
    <dgm:pt modelId="{328C405F-1FCF-42A4-80AC-2BFFBB51155F}">
      <dgm:prSet custT="1"/>
      <dgm:spPr/>
      <dgm:t>
        <a:bodyPr/>
        <a:lstStyle/>
        <a:p>
          <a:r>
            <a:rPr lang="ca-ES" sz="1200" b="1" dirty="0"/>
            <a:t>SOL·LICITUD DE PRESSUPOSTOS </a:t>
          </a:r>
        </a:p>
        <a:p>
          <a:r>
            <a:rPr lang="ca-ES" sz="1200" b="1" dirty="0"/>
            <a:t>+</a:t>
          </a:r>
        </a:p>
        <a:p>
          <a:r>
            <a:rPr lang="ca-ES" sz="1200" b="1" dirty="0"/>
            <a:t>CONSULTA SAP CONTROL CONTRACTACI</a:t>
          </a:r>
          <a:r>
            <a:rPr lang="ca-ES" sz="1100" b="1" dirty="0"/>
            <a:t>Ó</a:t>
          </a:r>
        </a:p>
      </dgm:t>
    </dgm:pt>
    <dgm:pt modelId="{049B6A09-0C75-41D0-B7DE-ED7264B12168}" type="sibTrans" cxnId="{779CE878-518B-4B88-A548-F20376B65FE5}">
      <dgm:prSet/>
      <dgm:spPr/>
      <dgm:t>
        <a:bodyPr/>
        <a:lstStyle/>
        <a:p>
          <a:endParaRPr lang="ca-ES"/>
        </a:p>
      </dgm:t>
    </dgm:pt>
    <dgm:pt modelId="{84FBA509-5C2F-4DCB-A7B1-57C2DF1853C1}" type="parTrans" cxnId="{779CE878-518B-4B88-A548-F20376B65FE5}">
      <dgm:prSet/>
      <dgm:spPr/>
      <dgm:t>
        <a:bodyPr/>
        <a:lstStyle/>
        <a:p>
          <a:endParaRPr lang="ca-ES"/>
        </a:p>
      </dgm:t>
    </dgm:pt>
    <dgm:pt modelId="{5E044AE6-1964-47D5-BA1F-24A99C9B95ED}">
      <dgm:prSet custT="1"/>
      <dgm:spPr/>
      <dgm:t>
        <a:bodyPr/>
        <a:lstStyle/>
        <a:p>
          <a:endParaRPr lang="ca-ES" sz="900" b="1" dirty="0"/>
        </a:p>
        <a:p>
          <a:r>
            <a:rPr lang="ca-ES" sz="900" b="1" dirty="0"/>
            <a:t>CREDITOR AMB FACTURACIÓ </a:t>
          </a:r>
        </a:p>
        <a:p>
          <a:r>
            <a:rPr lang="ca-ES" sz="900" b="1" dirty="0"/>
            <a:t>&lt; 15.000€ + IVA</a:t>
          </a:r>
        </a:p>
        <a:p>
          <a:r>
            <a:rPr lang="ca-ES" sz="700" b="1" dirty="0"/>
            <a:t> </a:t>
          </a:r>
        </a:p>
      </dgm:t>
    </dgm:pt>
    <dgm:pt modelId="{AC4102E8-AA28-4FB1-B473-1996230F86F2}" type="parTrans" cxnId="{A07CF843-4355-4B86-8242-4E0939E8C86D}">
      <dgm:prSet/>
      <dgm:spPr/>
      <dgm:t>
        <a:bodyPr/>
        <a:lstStyle/>
        <a:p>
          <a:endParaRPr lang="ca-ES"/>
        </a:p>
      </dgm:t>
    </dgm:pt>
    <dgm:pt modelId="{955BF981-9EE6-4126-BB60-399F4A5EFD3C}" type="sibTrans" cxnId="{A07CF843-4355-4B86-8242-4E0939E8C86D}">
      <dgm:prSet/>
      <dgm:spPr/>
      <dgm:t>
        <a:bodyPr/>
        <a:lstStyle/>
        <a:p>
          <a:endParaRPr lang="ca-ES"/>
        </a:p>
      </dgm:t>
    </dgm:pt>
    <dgm:pt modelId="{4A3489E4-C880-4C31-A5C6-E60DCFF86576}">
      <dgm:prSet custT="1"/>
      <dgm:spPr/>
      <dgm:t>
        <a:bodyPr/>
        <a:lstStyle/>
        <a:p>
          <a:endParaRPr lang="ca-ES" sz="900" b="1" dirty="0"/>
        </a:p>
        <a:p>
          <a:r>
            <a:rPr lang="ca-ES" sz="900" b="1" dirty="0"/>
            <a:t>CREDITOR AMB FACTURACIÓ </a:t>
          </a:r>
        </a:p>
        <a:p>
          <a:r>
            <a:rPr lang="ca-ES" sz="900" b="1" dirty="0"/>
            <a:t>&gt;15.000€ + IVA</a:t>
          </a:r>
        </a:p>
        <a:p>
          <a:r>
            <a:rPr lang="ca-ES" sz="700" b="1" dirty="0"/>
            <a:t> </a:t>
          </a:r>
        </a:p>
      </dgm:t>
    </dgm:pt>
    <dgm:pt modelId="{F88F904D-E5A5-442A-80F0-6CDC9AF1AB5B}" type="parTrans" cxnId="{A62104AE-A22F-4BB4-B684-7E29E73C3479}">
      <dgm:prSet/>
      <dgm:spPr/>
      <dgm:t>
        <a:bodyPr/>
        <a:lstStyle/>
        <a:p>
          <a:endParaRPr lang="ca-ES"/>
        </a:p>
      </dgm:t>
    </dgm:pt>
    <dgm:pt modelId="{559233E2-9102-4CDA-B22E-54D1937F9C3B}" type="sibTrans" cxnId="{A62104AE-A22F-4BB4-B684-7E29E73C3479}">
      <dgm:prSet/>
      <dgm:spPr/>
      <dgm:t>
        <a:bodyPr/>
        <a:lstStyle/>
        <a:p>
          <a:endParaRPr lang="ca-ES"/>
        </a:p>
      </dgm:t>
    </dgm:pt>
    <dgm:pt modelId="{208647AF-FA59-4EED-8386-FEBF90290FF2}" type="pres">
      <dgm:prSet presAssocID="{774E8152-CBED-4B18-8CA8-B14D795784C1}" presName="diagram" presStyleCnt="0">
        <dgm:presLayoutVars>
          <dgm:chPref val="1"/>
          <dgm:dir/>
          <dgm:animOne val="branch"/>
          <dgm:animLvl val="lvl"/>
          <dgm:resizeHandles val="exact"/>
        </dgm:presLayoutVars>
      </dgm:prSet>
      <dgm:spPr/>
    </dgm:pt>
    <dgm:pt modelId="{2F03D432-4010-4388-92F4-8C3F5BF724DD}" type="pres">
      <dgm:prSet presAssocID="{23220923-7BBF-4A0A-BCE8-F672A544CC6E}" presName="root1" presStyleCnt="0"/>
      <dgm:spPr/>
    </dgm:pt>
    <dgm:pt modelId="{4054C9EB-262F-4CD5-B4FD-2F816AAE2F5D}" type="pres">
      <dgm:prSet presAssocID="{23220923-7BBF-4A0A-BCE8-F672A544CC6E}" presName="LevelOneTextNode" presStyleLbl="node0" presStyleIdx="0" presStyleCnt="3" custLinFactNeighborX="-60487" custLinFactNeighborY="-2813">
        <dgm:presLayoutVars>
          <dgm:chPref val="3"/>
        </dgm:presLayoutVars>
      </dgm:prSet>
      <dgm:spPr/>
    </dgm:pt>
    <dgm:pt modelId="{0DB1ADBF-B673-43E0-B4A1-8814B85DF47A}" type="pres">
      <dgm:prSet presAssocID="{23220923-7BBF-4A0A-BCE8-F672A544CC6E}" presName="level2hierChild" presStyleCnt="0"/>
      <dgm:spPr/>
    </dgm:pt>
    <dgm:pt modelId="{75380A9E-F184-40E1-B651-5EC337C50802}" type="pres">
      <dgm:prSet presAssocID="{BD99D8D9-8F4B-46BF-A308-602AF91A5C26}" presName="conn2-1" presStyleLbl="parChTrans1D2" presStyleIdx="0" presStyleCnt="2"/>
      <dgm:spPr/>
    </dgm:pt>
    <dgm:pt modelId="{BD754C17-8015-49D6-97A0-06662914F544}" type="pres">
      <dgm:prSet presAssocID="{BD99D8D9-8F4B-46BF-A308-602AF91A5C26}" presName="connTx" presStyleLbl="parChTrans1D2" presStyleIdx="0" presStyleCnt="2"/>
      <dgm:spPr/>
    </dgm:pt>
    <dgm:pt modelId="{236B08DD-2A3E-4D38-96CD-16273665663A}" type="pres">
      <dgm:prSet presAssocID="{8401E48F-36AC-4EFE-BB60-E013F0202B3D}" presName="root2" presStyleCnt="0"/>
      <dgm:spPr/>
    </dgm:pt>
    <dgm:pt modelId="{D70AF175-3F15-4F16-B448-165673006FC9}" type="pres">
      <dgm:prSet presAssocID="{8401E48F-36AC-4EFE-BB60-E013F0202B3D}" presName="LevelTwoTextNode" presStyleLbl="node2" presStyleIdx="0" presStyleCnt="2" custScaleX="40928" custScaleY="79967" custLinFactNeighborX="-34994" custLinFactNeighborY="1933">
        <dgm:presLayoutVars>
          <dgm:chPref val="3"/>
        </dgm:presLayoutVars>
      </dgm:prSet>
      <dgm:spPr/>
    </dgm:pt>
    <dgm:pt modelId="{541B7098-26F1-481A-AE0F-8C3017DC5F24}" type="pres">
      <dgm:prSet presAssocID="{8401E48F-36AC-4EFE-BB60-E013F0202B3D}" presName="level3hierChild" presStyleCnt="0"/>
      <dgm:spPr/>
    </dgm:pt>
    <dgm:pt modelId="{2BFCBCF0-2BCF-4496-A64D-6CD64A83F687}" type="pres">
      <dgm:prSet presAssocID="{36AEB3E8-8AAD-4583-A8FF-17FB6FF12159}" presName="conn2-1" presStyleLbl="parChTrans1D3" presStyleIdx="0" presStyleCnt="4"/>
      <dgm:spPr/>
    </dgm:pt>
    <dgm:pt modelId="{6EA5787C-CCAE-4C57-9CDA-A8DC5A8B2D81}" type="pres">
      <dgm:prSet presAssocID="{36AEB3E8-8AAD-4583-A8FF-17FB6FF12159}" presName="connTx" presStyleLbl="parChTrans1D3" presStyleIdx="0" presStyleCnt="4"/>
      <dgm:spPr/>
    </dgm:pt>
    <dgm:pt modelId="{229D7344-2FFB-4D34-BE6E-EEA8214D3B01}" type="pres">
      <dgm:prSet presAssocID="{1B6EA9C0-E79C-4852-8352-F7408B8906B4}" presName="root2" presStyleCnt="0"/>
      <dgm:spPr/>
    </dgm:pt>
    <dgm:pt modelId="{5E824BBD-EADB-4285-AB27-90A7F16D851F}" type="pres">
      <dgm:prSet presAssocID="{1B6EA9C0-E79C-4852-8352-F7408B8906B4}" presName="LevelTwoTextNode" presStyleLbl="node3" presStyleIdx="0" presStyleCnt="4" custScaleX="110120" custLinFactX="100000" custLinFactNeighborX="173202" custLinFactNeighborY="-5618">
        <dgm:presLayoutVars>
          <dgm:chPref val="3"/>
        </dgm:presLayoutVars>
      </dgm:prSet>
      <dgm:spPr/>
    </dgm:pt>
    <dgm:pt modelId="{4D757015-BE45-480D-B901-BD0D8160FA00}" type="pres">
      <dgm:prSet presAssocID="{1B6EA9C0-E79C-4852-8352-F7408B8906B4}" presName="level3hierChild" presStyleCnt="0"/>
      <dgm:spPr/>
    </dgm:pt>
    <dgm:pt modelId="{7E73A24A-2770-415C-AB49-7F8051401390}" type="pres">
      <dgm:prSet presAssocID="{930DC3F5-ED36-48BE-B610-9E3CADBCF7BE}" presName="conn2-1" presStyleLbl="parChTrans1D2" presStyleIdx="1" presStyleCnt="2"/>
      <dgm:spPr/>
    </dgm:pt>
    <dgm:pt modelId="{309F5F75-7B9D-4DC2-BEA3-4B0EF85BC88D}" type="pres">
      <dgm:prSet presAssocID="{930DC3F5-ED36-48BE-B610-9E3CADBCF7BE}" presName="connTx" presStyleLbl="parChTrans1D2" presStyleIdx="1" presStyleCnt="2"/>
      <dgm:spPr/>
    </dgm:pt>
    <dgm:pt modelId="{5C74CD06-2A09-483A-95A8-7BC6BC970A7A}" type="pres">
      <dgm:prSet presAssocID="{9428B70D-F975-4CBC-B97A-0C41F3982426}" presName="root2" presStyleCnt="0"/>
      <dgm:spPr/>
    </dgm:pt>
    <dgm:pt modelId="{CC341F64-8121-49B1-BC9F-1F120A0C2FF6}" type="pres">
      <dgm:prSet presAssocID="{9428B70D-F975-4CBC-B97A-0C41F3982426}" presName="LevelTwoTextNode" presStyleLbl="node2" presStyleIdx="1" presStyleCnt="2" custScaleX="40887" custScaleY="65113" custLinFactNeighborX="-32478" custLinFactNeighborY="-6491">
        <dgm:presLayoutVars>
          <dgm:chPref val="3"/>
        </dgm:presLayoutVars>
      </dgm:prSet>
      <dgm:spPr/>
    </dgm:pt>
    <dgm:pt modelId="{1D515622-DE14-4E69-831E-666A4C721645}" type="pres">
      <dgm:prSet presAssocID="{9428B70D-F975-4CBC-B97A-0C41F3982426}" presName="level3hierChild" presStyleCnt="0"/>
      <dgm:spPr/>
    </dgm:pt>
    <dgm:pt modelId="{92F118E5-2039-4006-874C-F09EF1F8FFBE}" type="pres">
      <dgm:prSet presAssocID="{241EBA22-DD65-4D82-9FB6-5E786EDE28E7}" presName="conn2-1" presStyleLbl="parChTrans1D3" presStyleIdx="1" presStyleCnt="4"/>
      <dgm:spPr/>
    </dgm:pt>
    <dgm:pt modelId="{FBD95477-50B5-4BB2-86D0-6A8CC77AD82E}" type="pres">
      <dgm:prSet presAssocID="{241EBA22-DD65-4D82-9FB6-5E786EDE28E7}" presName="connTx" presStyleLbl="parChTrans1D3" presStyleIdx="1" presStyleCnt="4"/>
      <dgm:spPr/>
    </dgm:pt>
    <dgm:pt modelId="{D3241FD1-701C-4D11-A4B3-B03CF6CCCDA8}" type="pres">
      <dgm:prSet presAssocID="{96C27080-9EB5-45DC-AFA6-DF6EBB230E66}" presName="root2" presStyleCnt="0"/>
      <dgm:spPr/>
    </dgm:pt>
    <dgm:pt modelId="{DD513E8E-7316-4DA5-8E4B-5E0D596D51FB}" type="pres">
      <dgm:prSet presAssocID="{96C27080-9EB5-45DC-AFA6-DF6EBB230E66}" presName="LevelTwoTextNode" presStyleLbl="node3" presStyleIdx="1" presStyleCnt="4" custLinFactNeighborX="-42827" custLinFactNeighborY="-4216">
        <dgm:presLayoutVars>
          <dgm:chPref val="3"/>
        </dgm:presLayoutVars>
      </dgm:prSet>
      <dgm:spPr/>
    </dgm:pt>
    <dgm:pt modelId="{BE166A96-9845-4B96-A107-063E91C0219F}" type="pres">
      <dgm:prSet presAssocID="{96C27080-9EB5-45DC-AFA6-DF6EBB230E66}" presName="level3hierChild" presStyleCnt="0"/>
      <dgm:spPr/>
    </dgm:pt>
    <dgm:pt modelId="{D01CD167-9642-4B9F-A94E-D519F1529336}" type="pres">
      <dgm:prSet presAssocID="{1337B45A-AA3B-4BF2-8939-2B5F071DAF80}" presName="conn2-1" presStyleLbl="parChTrans1D4" presStyleIdx="0" presStyleCnt="4"/>
      <dgm:spPr/>
    </dgm:pt>
    <dgm:pt modelId="{145B76E5-7FC4-469D-A695-B570FBC071C1}" type="pres">
      <dgm:prSet presAssocID="{1337B45A-AA3B-4BF2-8939-2B5F071DAF80}" presName="connTx" presStyleLbl="parChTrans1D4" presStyleIdx="0" presStyleCnt="4"/>
      <dgm:spPr/>
    </dgm:pt>
    <dgm:pt modelId="{B789A137-7943-4022-BFAD-6D7579039EE8}" type="pres">
      <dgm:prSet presAssocID="{CBE6E0F8-5F8C-45A3-A820-D1AB689B29E3}" presName="root2" presStyleCnt="0"/>
      <dgm:spPr/>
    </dgm:pt>
    <dgm:pt modelId="{CD0674EF-71A2-4D98-9061-A967336B3C9F}" type="pres">
      <dgm:prSet presAssocID="{CBE6E0F8-5F8C-45A3-A820-D1AB689B29E3}" presName="LevelTwoTextNode" presStyleLbl="node4" presStyleIdx="0" presStyleCnt="4" custScaleX="138059" custLinFactX="23520" custLinFactNeighborX="100000" custLinFactNeighborY="-3987">
        <dgm:presLayoutVars>
          <dgm:chPref val="3"/>
        </dgm:presLayoutVars>
      </dgm:prSet>
      <dgm:spPr/>
    </dgm:pt>
    <dgm:pt modelId="{D1276057-C8A2-4132-BB96-3A91DF66B9AF}" type="pres">
      <dgm:prSet presAssocID="{CBE6E0F8-5F8C-45A3-A820-D1AB689B29E3}" presName="level3hierChild" presStyleCnt="0"/>
      <dgm:spPr/>
    </dgm:pt>
    <dgm:pt modelId="{25B20248-D4A2-48A1-A160-F440E6892B8A}" type="pres">
      <dgm:prSet presAssocID="{6C965B88-B08C-4D6B-8533-8A162F5456B1}" presName="conn2-1" presStyleLbl="parChTrans1D3" presStyleIdx="2" presStyleCnt="4"/>
      <dgm:spPr/>
    </dgm:pt>
    <dgm:pt modelId="{B7643C93-D85F-4542-B1E8-87D37CD57AFE}" type="pres">
      <dgm:prSet presAssocID="{6C965B88-B08C-4D6B-8533-8A162F5456B1}" presName="connTx" presStyleLbl="parChTrans1D3" presStyleIdx="2" presStyleCnt="4"/>
      <dgm:spPr/>
    </dgm:pt>
    <dgm:pt modelId="{C0BAD023-C04F-4E6E-AF54-0FE78F1A9EC1}" type="pres">
      <dgm:prSet presAssocID="{B4AFADFC-B8B6-4BFB-AC2F-839441553D1D}" presName="root2" presStyleCnt="0"/>
      <dgm:spPr/>
    </dgm:pt>
    <dgm:pt modelId="{ECD20ABA-1D9B-4C8D-A8BD-BA95C5A5D576}" type="pres">
      <dgm:prSet presAssocID="{B4AFADFC-B8B6-4BFB-AC2F-839441553D1D}" presName="LevelTwoTextNode" presStyleLbl="node3" presStyleIdx="2" presStyleCnt="4" custLinFactNeighborX="-42755" custLinFactNeighborY="-63076">
        <dgm:presLayoutVars>
          <dgm:chPref val="3"/>
        </dgm:presLayoutVars>
      </dgm:prSet>
      <dgm:spPr/>
    </dgm:pt>
    <dgm:pt modelId="{619D19A6-43C0-4C35-B69A-B74881BE3ACF}" type="pres">
      <dgm:prSet presAssocID="{B4AFADFC-B8B6-4BFB-AC2F-839441553D1D}" presName="level3hierChild" presStyleCnt="0"/>
      <dgm:spPr/>
    </dgm:pt>
    <dgm:pt modelId="{A2563F27-A0DF-4903-A1DB-AA848289EE6A}" type="pres">
      <dgm:prSet presAssocID="{84FBA509-5C2F-4DCB-A7B1-57C2DF1853C1}" presName="conn2-1" presStyleLbl="parChTrans1D4" presStyleIdx="1" presStyleCnt="4"/>
      <dgm:spPr/>
    </dgm:pt>
    <dgm:pt modelId="{E0906EFE-0866-4509-B6AC-79FCCBEFBB74}" type="pres">
      <dgm:prSet presAssocID="{84FBA509-5C2F-4DCB-A7B1-57C2DF1853C1}" presName="connTx" presStyleLbl="parChTrans1D4" presStyleIdx="1" presStyleCnt="4"/>
      <dgm:spPr/>
    </dgm:pt>
    <dgm:pt modelId="{16E916A5-06CB-4715-B493-118E1672D49F}" type="pres">
      <dgm:prSet presAssocID="{328C405F-1FCF-42A4-80AC-2BFFBB51155F}" presName="root2" presStyleCnt="0"/>
      <dgm:spPr/>
    </dgm:pt>
    <dgm:pt modelId="{FE7A177D-301F-49DF-9454-389489E92897}" type="pres">
      <dgm:prSet presAssocID="{328C405F-1FCF-42A4-80AC-2BFFBB51155F}" presName="LevelTwoTextNode" presStyleLbl="node4" presStyleIdx="1" presStyleCnt="4" custScaleX="86019" custScaleY="155830" custLinFactNeighborX="-48309" custLinFactNeighborY="-61894">
        <dgm:presLayoutVars>
          <dgm:chPref val="3"/>
        </dgm:presLayoutVars>
      </dgm:prSet>
      <dgm:spPr/>
    </dgm:pt>
    <dgm:pt modelId="{8536A653-AB84-4CA0-90A0-EA6FE3B123AF}" type="pres">
      <dgm:prSet presAssocID="{328C405F-1FCF-42A4-80AC-2BFFBB51155F}" presName="level3hierChild" presStyleCnt="0"/>
      <dgm:spPr/>
    </dgm:pt>
    <dgm:pt modelId="{856CC3A7-C576-49A3-B602-60EAE0C971CB}" type="pres">
      <dgm:prSet presAssocID="{F5178FC5-8185-4D8C-B157-23BEB82C4AE2}" presName="conn2-1" presStyleLbl="parChTrans1D4" presStyleIdx="2" presStyleCnt="4"/>
      <dgm:spPr/>
    </dgm:pt>
    <dgm:pt modelId="{4588CDAE-CE6C-4867-8F71-28C6902833CE}" type="pres">
      <dgm:prSet presAssocID="{F5178FC5-8185-4D8C-B157-23BEB82C4AE2}" presName="connTx" presStyleLbl="parChTrans1D4" presStyleIdx="2" presStyleCnt="4"/>
      <dgm:spPr/>
    </dgm:pt>
    <dgm:pt modelId="{E7684EEB-DE66-492C-9A20-3E9848CA71C4}" type="pres">
      <dgm:prSet presAssocID="{1F9E4736-6E18-4CA7-911F-D2E64B7CB727}" presName="root2" presStyleCnt="0"/>
      <dgm:spPr/>
    </dgm:pt>
    <dgm:pt modelId="{6F91959D-7BBE-4DE8-82FC-BEF217CA1410}" type="pres">
      <dgm:prSet presAssocID="{1F9E4736-6E18-4CA7-911F-D2E64B7CB727}" presName="LevelTwoTextNode" presStyleLbl="node4" presStyleIdx="2" presStyleCnt="4" custScaleX="131156" custScaleY="95621" custLinFactNeighborX="6428" custLinFactNeighborY="-6609">
        <dgm:presLayoutVars>
          <dgm:chPref val="3"/>
        </dgm:presLayoutVars>
      </dgm:prSet>
      <dgm:spPr/>
    </dgm:pt>
    <dgm:pt modelId="{BC404AEA-5ADA-40BC-852E-02519B4FFD59}" type="pres">
      <dgm:prSet presAssocID="{1F9E4736-6E18-4CA7-911F-D2E64B7CB727}" presName="level3hierChild" presStyleCnt="0"/>
      <dgm:spPr/>
    </dgm:pt>
    <dgm:pt modelId="{F1C115B4-FB67-45AB-8410-CAA1826B7208}" type="pres">
      <dgm:prSet presAssocID="{B164ED53-8A22-4C0B-BEB6-1F01B65E3AD5}" presName="conn2-1" presStyleLbl="parChTrans1D4" presStyleIdx="3" presStyleCnt="4"/>
      <dgm:spPr/>
    </dgm:pt>
    <dgm:pt modelId="{8D817CC0-70CD-43FB-857A-6834D6000E14}" type="pres">
      <dgm:prSet presAssocID="{B164ED53-8A22-4C0B-BEB6-1F01B65E3AD5}" presName="connTx" presStyleLbl="parChTrans1D4" presStyleIdx="3" presStyleCnt="4"/>
      <dgm:spPr/>
    </dgm:pt>
    <dgm:pt modelId="{6E9706B2-A77F-4B81-9D0F-9616D270F786}" type="pres">
      <dgm:prSet presAssocID="{297FDBD3-ACB9-4177-82E8-E8A99F8C2535}" presName="root2" presStyleCnt="0"/>
      <dgm:spPr/>
    </dgm:pt>
    <dgm:pt modelId="{1C8EE557-6C57-4BD5-882D-1197BBDB9155}" type="pres">
      <dgm:prSet presAssocID="{297FDBD3-ACB9-4177-82E8-E8A99F8C2535}" presName="LevelTwoTextNode" presStyleLbl="node4" presStyleIdx="3" presStyleCnt="4" custScaleX="126762" custScaleY="89546" custLinFactNeighborX="5149" custLinFactNeighborY="-7230">
        <dgm:presLayoutVars>
          <dgm:chPref val="3"/>
        </dgm:presLayoutVars>
      </dgm:prSet>
      <dgm:spPr/>
    </dgm:pt>
    <dgm:pt modelId="{EC8819AB-2565-4789-9951-142726278E33}" type="pres">
      <dgm:prSet presAssocID="{297FDBD3-ACB9-4177-82E8-E8A99F8C2535}" presName="level3hierChild" presStyleCnt="0"/>
      <dgm:spPr/>
    </dgm:pt>
    <dgm:pt modelId="{647F50C2-A0C8-427A-BD7A-DEBFA35FBF26}" type="pres">
      <dgm:prSet presAssocID="{CCC62A7A-72A5-482D-8983-432D3AA96509}" presName="conn2-1" presStyleLbl="parChTrans1D3" presStyleIdx="3" presStyleCnt="4"/>
      <dgm:spPr/>
    </dgm:pt>
    <dgm:pt modelId="{EB685E42-FE4E-4EDF-9D35-F307FA81575A}" type="pres">
      <dgm:prSet presAssocID="{CCC62A7A-72A5-482D-8983-432D3AA96509}" presName="connTx" presStyleLbl="parChTrans1D3" presStyleIdx="3" presStyleCnt="4"/>
      <dgm:spPr/>
    </dgm:pt>
    <dgm:pt modelId="{1497FA4B-1D68-4EEC-8A1B-9A5E97DB8A93}" type="pres">
      <dgm:prSet presAssocID="{2C0E069C-18F2-4BC1-B136-F88D5108FBB5}" presName="root2" presStyleCnt="0"/>
      <dgm:spPr/>
    </dgm:pt>
    <dgm:pt modelId="{51DC1B18-0D8D-4B7D-AE31-C90B28704D2C}" type="pres">
      <dgm:prSet presAssocID="{2C0E069C-18F2-4BC1-B136-F88D5108FBB5}" presName="LevelTwoTextNode" presStyleLbl="node3" presStyleIdx="3" presStyleCnt="4" custScaleX="104158" custLinFactNeighborX="-44806" custLinFactNeighborY="-34461">
        <dgm:presLayoutVars>
          <dgm:chPref val="3"/>
        </dgm:presLayoutVars>
      </dgm:prSet>
      <dgm:spPr/>
    </dgm:pt>
    <dgm:pt modelId="{2C43B605-4C25-44C2-8E4D-92AC0F496F15}" type="pres">
      <dgm:prSet presAssocID="{2C0E069C-18F2-4BC1-B136-F88D5108FBB5}" presName="level3hierChild" presStyleCnt="0"/>
      <dgm:spPr/>
    </dgm:pt>
    <dgm:pt modelId="{F0CA067A-E4EB-4DAC-9390-7AB5BC183885}" type="pres">
      <dgm:prSet presAssocID="{5E044AE6-1964-47D5-BA1F-24A99C9B95ED}" presName="root1" presStyleCnt="0"/>
      <dgm:spPr/>
    </dgm:pt>
    <dgm:pt modelId="{8C932B5A-02F1-4C12-8E42-15E2AE3548C8}" type="pres">
      <dgm:prSet presAssocID="{5E044AE6-1964-47D5-BA1F-24A99C9B95ED}" presName="LevelOneTextNode" presStyleLbl="node0" presStyleIdx="1" presStyleCnt="3" custScaleX="40750" custScaleY="59188" custLinFactX="200000" custLinFactNeighborX="233328" custLinFactNeighborY="-15508">
        <dgm:presLayoutVars>
          <dgm:chPref val="3"/>
        </dgm:presLayoutVars>
      </dgm:prSet>
      <dgm:spPr/>
    </dgm:pt>
    <dgm:pt modelId="{B8F08FB9-872A-4619-BC5F-7D8ECD9EA91D}" type="pres">
      <dgm:prSet presAssocID="{5E044AE6-1964-47D5-BA1F-24A99C9B95ED}" presName="level2hierChild" presStyleCnt="0"/>
      <dgm:spPr/>
    </dgm:pt>
    <dgm:pt modelId="{8FDF7218-9C19-49D2-BBE0-CB3E23CCA3C9}" type="pres">
      <dgm:prSet presAssocID="{4A3489E4-C880-4C31-A5C6-E60DCFF86576}" presName="root1" presStyleCnt="0"/>
      <dgm:spPr/>
    </dgm:pt>
    <dgm:pt modelId="{3469D423-63C3-4956-BA5D-5E2E995A7129}" type="pres">
      <dgm:prSet presAssocID="{4A3489E4-C880-4C31-A5C6-E60DCFF86576}" presName="LevelOneTextNode" presStyleLbl="node0" presStyleIdx="2" presStyleCnt="3" custScaleX="40750" custScaleY="59690" custLinFactX="200000" custLinFactNeighborX="233032" custLinFactNeighborY="-7927">
        <dgm:presLayoutVars>
          <dgm:chPref val="3"/>
        </dgm:presLayoutVars>
      </dgm:prSet>
      <dgm:spPr/>
    </dgm:pt>
    <dgm:pt modelId="{16876B31-C602-42A3-B8FA-6CB049E4BCC3}" type="pres">
      <dgm:prSet presAssocID="{4A3489E4-C880-4C31-A5C6-E60DCFF86576}" presName="level2hierChild" presStyleCnt="0"/>
      <dgm:spPr/>
    </dgm:pt>
  </dgm:ptLst>
  <dgm:cxnLst>
    <dgm:cxn modelId="{8D381503-932E-4440-A184-31286636AD25}" type="presOf" srcId="{5E044AE6-1964-47D5-BA1F-24A99C9B95ED}" destId="{8C932B5A-02F1-4C12-8E42-15E2AE3548C8}" srcOrd="0" destOrd="0" presId="urn:microsoft.com/office/officeart/2005/8/layout/hierarchy2"/>
    <dgm:cxn modelId="{DD346607-A00E-4710-B4B2-B3A08DF180E0}" srcId="{23220923-7BBF-4A0A-BCE8-F672A544CC6E}" destId="{9428B70D-F975-4CBC-B97A-0C41F3982426}" srcOrd="1" destOrd="0" parTransId="{930DC3F5-ED36-48BE-B610-9E3CADBCF7BE}" sibTransId="{6379AEC1-5CB3-4B9B-AD2E-1DCB206A42CD}"/>
    <dgm:cxn modelId="{A031980E-051A-4B77-B429-C619BF843AB5}" type="presOf" srcId="{930DC3F5-ED36-48BE-B610-9E3CADBCF7BE}" destId="{7E73A24A-2770-415C-AB49-7F8051401390}" srcOrd="0" destOrd="0" presId="urn:microsoft.com/office/officeart/2005/8/layout/hierarchy2"/>
    <dgm:cxn modelId="{77740F0F-5EA9-4EF9-9369-823C1D9C6FD1}" type="presOf" srcId="{BD99D8D9-8F4B-46BF-A308-602AF91A5C26}" destId="{BD754C17-8015-49D6-97A0-06662914F544}" srcOrd="1" destOrd="0" presId="urn:microsoft.com/office/officeart/2005/8/layout/hierarchy2"/>
    <dgm:cxn modelId="{C384321B-4F12-4114-A238-1F715BE4DC3F}" type="presOf" srcId="{1337B45A-AA3B-4BF2-8939-2B5F071DAF80}" destId="{D01CD167-9642-4B9F-A94E-D519F1529336}" srcOrd="0" destOrd="0" presId="urn:microsoft.com/office/officeart/2005/8/layout/hierarchy2"/>
    <dgm:cxn modelId="{45F72F21-636E-4C5B-81B9-43C8D7434903}" type="presOf" srcId="{241EBA22-DD65-4D82-9FB6-5E786EDE28E7}" destId="{FBD95477-50B5-4BB2-86D0-6A8CC77AD82E}" srcOrd="1" destOrd="0" presId="urn:microsoft.com/office/officeart/2005/8/layout/hierarchy2"/>
    <dgm:cxn modelId="{9AD91E2B-AFB1-4B0B-B0AD-A60FF48860F3}" type="presOf" srcId="{B164ED53-8A22-4C0B-BEB6-1F01B65E3AD5}" destId="{F1C115B4-FB67-45AB-8410-CAA1826B7208}" srcOrd="0" destOrd="0" presId="urn:microsoft.com/office/officeart/2005/8/layout/hierarchy2"/>
    <dgm:cxn modelId="{3062D930-30BF-4DD4-96FD-43F898CC2556}" srcId="{328C405F-1FCF-42A4-80AC-2BFFBB51155F}" destId="{1F9E4736-6E18-4CA7-911F-D2E64B7CB727}" srcOrd="0" destOrd="0" parTransId="{F5178FC5-8185-4D8C-B157-23BEB82C4AE2}" sibTransId="{69E5A8CE-CA05-486F-883D-2F5CC15584E3}"/>
    <dgm:cxn modelId="{E8B04832-EAC8-45C0-A892-8E8689352F6E}" srcId="{23220923-7BBF-4A0A-BCE8-F672A544CC6E}" destId="{8401E48F-36AC-4EFE-BB60-E013F0202B3D}" srcOrd="0" destOrd="0" parTransId="{BD99D8D9-8F4B-46BF-A308-602AF91A5C26}" sibTransId="{132C23FA-E7E2-475F-B719-153B62A57F0B}"/>
    <dgm:cxn modelId="{C1AC3139-4FC2-4342-8813-70A0A6641AD4}" type="presOf" srcId="{2C0E069C-18F2-4BC1-B136-F88D5108FBB5}" destId="{51DC1B18-0D8D-4B7D-AE31-C90B28704D2C}" srcOrd="0" destOrd="0" presId="urn:microsoft.com/office/officeart/2005/8/layout/hierarchy2"/>
    <dgm:cxn modelId="{9350C73E-5DE3-48B0-AC9C-A955796B8914}" type="presOf" srcId="{1337B45A-AA3B-4BF2-8939-2B5F071DAF80}" destId="{145B76E5-7FC4-469D-A695-B570FBC071C1}" srcOrd="1" destOrd="0" presId="urn:microsoft.com/office/officeart/2005/8/layout/hierarchy2"/>
    <dgm:cxn modelId="{FB11C05E-2D45-43CB-96F5-AC9CDB718298}" type="presOf" srcId="{F5178FC5-8185-4D8C-B157-23BEB82C4AE2}" destId="{4588CDAE-CE6C-4867-8F71-28C6902833CE}" srcOrd="1" destOrd="0" presId="urn:microsoft.com/office/officeart/2005/8/layout/hierarchy2"/>
    <dgm:cxn modelId="{1F64B75F-D292-4D2B-BFFC-5D204EAB3668}" srcId="{96C27080-9EB5-45DC-AFA6-DF6EBB230E66}" destId="{CBE6E0F8-5F8C-45A3-A820-D1AB689B29E3}" srcOrd="0" destOrd="0" parTransId="{1337B45A-AA3B-4BF2-8939-2B5F071DAF80}" sibTransId="{70C26D96-F757-4B9B-A314-6CE8DDE9CA87}"/>
    <dgm:cxn modelId="{BF6DB643-6422-4FAA-9411-C389446F0FCB}" type="presOf" srcId="{CBE6E0F8-5F8C-45A3-A820-D1AB689B29E3}" destId="{CD0674EF-71A2-4D98-9061-A967336B3C9F}" srcOrd="0" destOrd="0" presId="urn:microsoft.com/office/officeart/2005/8/layout/hierarchy2"/>
    <dgm:cxn modelId="{A07CF843-4355-4B86-8242-4E0939E8C86D}" srcId="{774E8152-CBED-4B18-8CA8-B14D795784C1}" destId="{5E044AE6-1964-47D5-BA1F-24A99C9B95ED}" srcOrd="1" destOrd="0" parTransId="{AC4102E8-AA28-4FB1-B473-1996230F86F2}" sibTransId="{955BF981-9EE6-4126-BB60-399F4A5EFD3C}"/>
    <dgm:cxn modelId="{BCA71048-F4FD-46E0-AEAD-071A0CFBA329}" type="presOf" srcId="{4A3489E4-C880-4C31-A5C6-E60DCFF86576}" destId="{3469D423-63C3-4956-BA5D-5E2E995A7129}" srcOrd="0" destOrd="0" presId="urn:microsoft.com/office/officeart/2005/8/layout/hierarchy2"/>
    <dgm:cxn modelId="{374A984B-C73A-406D-9416-9896FF9D644F}" type="presOf" srcId="{1B6EA9C0-E79C-4852-8352-F7408B8906B4}" destId="{5E824BBD-EADB-4285-AB27-90A7F16D851F}" srcOrd="0" destOrd="0" presId="urn:microsoft.com/office/officeart/2005/8/layout/hierarchy2"/>
    <dgm:cxn modelId="{621DFF4D-5F66-4515-83EF-107CC00767DB}" type="presOf" srcId="{23220923-7BBF-4A0A-BCE8-F672A544CC6E}" destId="{4054C9EB-262F-4CD5-B4FD-2F816AAE2F5D}" srcOrd="0" destOrd="0" presId="urn:microsoft.com/office/officeart/2005/8/layout/hierarchy2"/>
    <dgm:cxn modelId="{0C4F084F-06E2-4600-BF23-F651186309B4}" srcId="{9428B70D-F975-4CBC-B97A-0C41F3982426}" destId="{96C27080-9EB5-45DC-AFA6-DF6EBB230E66}" srcOrd="0" destOrd="0" parTransId="{241EBA22-DD65-4D82-9FB6-5E786EDE28E7}" sibTransId="{E5405F81-2FD7-4ED7-86EE-A83714EBDDE6}"/>
    <dgm:cxn modelId="{2F500D72-357C-47D7-8914-0D1B8FDAD492}" type="presOf" srcId="{B4AFADFC-B8B6-4BFB-AC2F-839441553D1D}" destId="{ECD20ABA-1D9B-4C8D-A8BD-BA95C5A5D576}" srcOrd="0" destOrd="0" presId="urn:microsoft.com/office/officeart/2005/8/layout/hierarchy2"/>
    <dgm:cxn modelId="{BE197172-2BEF-4F0D-9B9A-6F78C65AC940}" type="presOf" srcId="{774E8152-CBED-4B18-8CA8-B14D795784C1}" destId="{208647AF-FA59-4EED-8386-FEBF90290FF2}" srcOrd="0" destOrd="0" presId="urn:microsoft.com/office/officeart/2005/8/layout/hierarchy2"/>
    <dgm:cxn modelId="{3FD3F954-4828-4D9E-9E26-AAC09D744CCB}" srcId="{774E8152-CBED-4B18-8CA8-B14D795784C1}" destId="{23220923-7BBF-4A0A-BCE8-F672A544CC6E}" srcOrd="0" destOrd="0" parTransId="{2154703D-0560-46E2-8AD6-456A466AAB5C}" sibTransId="{B66D9C97-29FD-4866-B7C0-CCC761CD414C}"/>
    <dgm:cxn modelId="{779CE878-518B-4B88-A548-F20376B65FE5}" srcId="{B4AFADFC-B8B6-4BFB-AC2F-839441553D1D}" destId="{328C405F-1FCF-42A4-80AC-2BFFBB51155F}" srcOrd="0" destOrd="0" parTransId="{84FBA509-5C2F-4DCB-A7B1-57C2DF1853C1}" sibTransId="{049B6A09-0C75-41D0-B7DE-ED7264B12168}"/>
    <dgm:cxn modelId="{C1B63879-505F-4A12-887D-19F347935E92}" srcId="{328C405F-1FCF-42A4-80AC-2BFFBB51155F}" destId="{297FDBD3-ACB9-4177-82E8-E8A99F8C2535}" srcOrd="1" destOrd="0" parTransId="{B164ED53-8A22-4C0B-BEB6-1F01B65E3AD5}" sibTransId="{9407607D-4661-4D58-B83E-B3C5A8630E5C}"/>
    <dgm:cxn modelId="{A008B37B-7DA7-461D-ADA9-530971F3D617}" type="presOf" srcId="{CCC62A7A-72A5-482D-8983-432D3AA96509}" destId="{EB685E42-FE4E-4EDF-9D35-F307FA81575A}" srcOrd="1" destOrd="0" presId="urn:microsoft.com/office/officeart/2005/8/layout/hierarchy2"/>
    <dgm:cxn modelId="{A0E0F27C-9EEB-4D61-8FD4-B288A1455FB1}" type="presOf" srcId="{297FDBD3-ACB9-4177-82E8-E8A99F8C2535}" destId="{1C8EE557-6C57-4BD5-882D-1197BBDB9155}" srcOrd="0" destOrd="0" presId="urn:microsoft.com/office/officeart/2005/8/layout/hierarchy2"/>
    <dgm:cxn modelId="{82974A7D-B885-4441-BB60-9DB692DA6FDB}" type="presOf" srcId="{F5178FC5-8185-4D8C-B157-23BEB82C4AE2}" destId="{856CC3A7-C576-49A3-B602-60EAE0C971CB}" srcOrd="0" destOrd="0" presId="urn:microsoft.com/office/officeart/2005/8/layout/hierarchy2"/>
    <dgm:cxn modelId="{6E72C786-1452-4547-9673-E59812594084}" type="presOf" srcId="{36AEB3E8-8AAD-4583-A8FF-17FB6FF12159}" destId="{6EA5787C-CCAE-4C57-9CDA-A8DC5A8B2D81}" srcOrd="1" destOrd="0" presId="urn:microsoft.com/office/officeart/2005/8/layout/hierarchy2"/>
    <dgm:cxn modelId="{22AF179A-8030-4F7B-8D2A-0CCACB0AF393}" type="presOf" srcId="{328C405F-1FCF-42A4-80AC-2BFFBB51155F}" destId="{FE7A177D-301F-49DF-9454-389489E92897}" srcOrd="0" destOrd="0" presId="urn:microsoft.com/office/officeart/2005/8/layout/hierarchy2"/>
    <dgm:cxn modelId="{A62104AE-A22F-4BB4-B684-7E29E73C3479}" srcId="{774E8152-CBED-4B18-8CA8-B14D795784C1}" destId="{4A3489E4-C880-4C31-A5C6-E60DCFF86576}" srcOrd="2" destOrd="0" parTransId="{F88F904D-E5A5-442A-80F0-6CDC9AF1AB5B}" sibTransId="{559233E2-9102-4CDA-B22E-54D1937F9C3B}"/>
    <dgm:cxn modelId="{294B38AF-2059-45F5-AAD8-613434583121}" type="presOf" srcId="{CCC62A7A-72A5-482D-8983-432D3AA96509}" destId="{647F50C2-A0C8-427A-BD7A-DEBFA35FBF26}" srcOrd="0" destOrd="0" presId="urn:microsoft.com/office/officeart/2005/8/layout/hierarchy2"/>
    <dgm:cxn modelId="{3AA162AF-04B4-4EBA-AE7A-BC1984632B3D}" type="presOf" srcId="{96C27080-9EB5-45DC-AFA6-DF6EBB230E66}" destId="{DD513E8E-7316-4DA5-8E4B-5E0D596D51FB}" srcOrd="0" destOrd="0" presId="urn:microsoft.com/office/officeart/2005/8/layout/hierarchy2"/>
    <dgm:cxn modelId="{FF4622BB-8E62-4350-8695-51DFD2B557E0}" type="presOf" srcId="{84FBA509-5C2F-4DCB-A7B1-57C2DF1853C1}" destId="{E0906EFE-0866-4509-B6AC-79FCCBEFBB74}" srcOrd="1" destOrd="0" presId="urn:microsoft.com/office/officeart/2005/8/layout/hierarchy2"/>
    <dgm:cxn modelId="{1002D9BC-02F2-4231-9BDF-67E089586DA4}" type="presOf" srcId="{930DC3F5-ED36-48BE-B610-9E3CADBCF7BE}" destId="{309F5F75-7B9D-4DC2-BEA3-4B0EF85BC88D}" srcOrd="1" destOrd="0" presId="urn:microsoft.com/office/officeart/2005/8/layout/hierarchy2"/>
    <dgm:cxn modelId="{A5D4D6C1-3723-433B-94E3-6147D4C8135E}" type="presOf" srcId="{9428B70D-F975-4CBC-B97A-0C41F3982426}" destId="{CC341F64-8121-49B1-BC9F-1F120A0C2FF6}" srcOrd="0" destOrd="0" presId="urn:microsoft.com/office/officeart/2005/8/layout/hierarchy2"/>
    <dgm:cxn modelId="{A3085FC2-1457-438E-B83E-CD3D89D86234}" type="presOf" srcId="{241EBA22-DD65-4D82-9FB6-5E786EDE28E7}" destId="{92F118E5-2039-4006-874C-F09EF1F8FFBE}" srcOrd="0" destOrd="0" presId="urn:microsoft.com/office/officeart/2005/8/layout/hierarchy2"/>
    <dgm:cxn modelId="{63275EC3-814A-4D4F-AD53-E27FD8967BAD}" type="presOf" srcId="{B164ED53-8A22-4C0B-BEB6-1F01B65E3AD5}" destId="{8D817CC0-70CD-43FB-857A-6834D6000E14}" srcOrd="1" destOrd="0" presId="urn:microsoft.com/office/officeart/2005/8/layout/hierarchy2"/>
    <dgm:cxn modelId="{117E9DCB-C7AC-489B-A276-22CA5628A7B9}" type="presOf" srcId="{6C965B88-B08C-4D6B-8533-8A162F5456B1}" destId="{B7643C93-D85F-4542-B1E8-87D37CD57AFE}" srcOrd="1" destOrd="0" presId="urn:microsoft.com/office/officeart/2005/8/layout/hierarchy2"/>
    <dgm:cxn modelId="{61099CD9-D8BD-46A0-9486-E6DE8AC2CF8A}" type="presOf" srcId="{1F9E4736-6E18-4CA7-911F-D2E64B7CB727}" destId="{6F91959D-7BBE-4DE8-82FC-BEF217CA1410}" srcOrd="0" destOrd="0" presId="urn:microsoft.com/office/officeart/2005/8/layout/hierarchy2"/>
    <dgm:cxn modelId="{D757A3DD-0337-4841-B228-74F816B15271}" type="presOf" srcId="{84FBA509-5C2F-4DCB-A7B1-57C2DF1853C1}" destId="{A2563F27-A0DF-4903-A1DB-AA848289EE6A}" srcOrd="0" destOrd="0" presId="urn:microsoft.com/office/officeart/2005/8/layout/hierarchy2"/>
    <dgm:cxn modelId="{025970E2-2786-42EA-8DA4-A9628AD2D6CC}" type="presOf" srcId="{36AEB3E8-8AAD-4583-A8FF-17FB6FF12159}" destId="{2BFCBCF0-2BCF-4496-A64D-6CD64A83F687}" srcOrd="0" destOrd="0" presId="urn:microsoft.com/office/officeart/2005/8/layout/hierarchy2"/>
    <dgm:cxn modelId="{699FCEE7-4B29-4E0B-A9BD-564470A4D2EC}" srcId="{9428B70D-F975-4CBC-B97A-0C41F3982426}" destId="{2C0E069C-18F2-4BC1-B136-F88D5108FBB5}" srcOrd="2" destOrd="0" parTransId="{CCC62A7A-72A5-482D-8983-432D3AA96509}" sibTransId="{B0196658-A55C-4D76-99D0-AA35DDE611C6}"/>
    <dgm:cxn modelId="{6E4CF1E7-339E-40A3-871C-7F20A4C107DE}" type="presOf" srcId="{6C965B88-B08C-4D6B-8533-8A162F5456B1}" destId="{25B20248-D4A2-48A1-A160-F440E6892B8A}" srcOrd="0" destOrd="0" presId="urn:microsoft.com/office/officeart/2005/8/layout/hierarchy2"/>
    <dgm:cxn modelId="{D9B800EB-940E-4670-99E9-76D9EB508A89}" srcId="{9428B70D-F975-4CBC-B97A-0C41F3982426}" destId="{B4AFADFC-B8B6-4BFB-AC2F-839441553D1D}" srcOrd="1" destOrd="0" parTransId="{6C965B88-B08C-4D6B-8533-8A162F5456B1}" sibTransId="{CC29E2D4-6761-46FD-9775-2A8BFBA8B743}"/>
    <dgm:cxn modelId="{20168BF3-A0DF-412A-8939-9B57EC829BD6}" srcId="{8401E48F-36AC-4EFE-BB60-E013F0202B3D}" destId="{1B6EA9C0-E79C-4852-8352-F7408B8906B4}" srcOrd="0" destOrd="0" parTransId="{36AEB3E8-8AAD-4583-A8FF-17FB6FF12159}" sibTransId="{746F682C-1346-4406-A159-A683184846BF}"/>
    <dgm:cxn modelId="{C9A708F6-F317-41F1-BC80-A3137C5276EE}" type="presOf" srcId="{BD99D8D9-8F4B-46BF-A308-602AF91A5C26}" destId="{75380A9E-F184-40E1-B651-5EC337C50802}" srcOrd="0" destOrd="0" presId="urn:microsoft.com/office/officeart/2005/8/layout/hierarchy2"/>
    <dgm:cxn modelId="{D08E57FB-9B8E-4448-B38E-2688F2DAC01D}" type="presOf" srcId="{8401E48F-36AC-4EFE-BB60-E013F0202B3D}" destId="{D70AF175-3F15-4F16-B448-165673006FC9}" srcOrd="0" destOrd="0" presId="urn:microsoft.com/office/officeart/2005/8/layout/hierarchy2"/>
    <dgm:cxn modelId="{F226D55E-ADA0-46D8-89B1-109B025C1102}" type="presParOf" srcId="{208647AF-FA59-4EED-8386-FEBF90290FF2}" destId="{2F03D432-4010-4388-92F4-8C3F5BF724DD}" srcOrd="0" destOrd="0" presId="urn:microsoft.com/office/officeart/2005/8/layout/hierarchy2"/>
    <dgm:cxn modelId="{BEF886F6-FB0E-4F0C-B7B0-58DFD7A7A227}" type="presParOf" srcId="{2F03D432-4010-4388-92F4-8C3F5BF724DD}" destId="{4054C9EB-262F-4CD5-B4FD-2F816AAE2F5D}" srcOrd="0" destOrd="0" presId="urn:microsoft.com/office/officeart/2005/8/layout/hierarchy2"/>
    <dgm:cxn modelId="{5B906E35-6DA7-4D8D-8C93-52FD54EFA25C}" type="presParOf" srcId="{2F03D432-4010-4388-92F4-8C3F5BF724DD}" destId="{0DB1ADBF-B673-43E0-B4A1-8814B85DF47A}" srcOrd="1" destOrd="0" presId="urn:microsoft.com/office/officeart/2005/8/layout/hierarchy2"/>
    <dgm:cxn modelId="{666A74EF-15FE-4C74-AD7B-4DD5B30C9C3F}" type="presParOf" srcId="{0DB1ADBF-B673-43E0-B4A1-8814B85DF47A}" destId="{75380A9E-F184-40E1-B651-5EC337C50802}" srcOrd="0" destOrd="0" presId="urn:microsoft.com/office/officeart/2005/8/layout/hierarchy2"/>
    <dgm:cxn modelId="{191F23B2-2552-4AA2-91B6-35E82817D206}" type="presParOf" srcId="{75380A9E-F184-40E1-B651-5EC337C50802}" destId="{BD754C17-8015-49D6-97A0-06662914F544}" srcOrd="0" destOrd="0" presId="urn:microsoft.com/office/officeart/2005/8/layout/hierarchy2"/>
    <dgm:cxn modelId="{61907C5F-75B8-41FB-9740-72D062E409DF}" type="presParOf" srcId="{0DB1ADBF-B673-43E0-B4A1-8814B85DF47A}" destId="{236B08DD-2A3E-4D38-96CD-16273665663A}" srcOrd="1" destOrd="0" presId="urn:microsoft.com/office/officeart/2005/8/layout/hierarchy2"/>
    <dgm:cxn modelId="{515994B8-6DE4-4B5A-BB78-9D336A4B683A}" type="presParOf" srcId="{236B08DD-2A3E-4D38-96CD-16273665663A}" destId="{D70AF175-3F15-4F16-B448-165673006FC9}" srcOrd="0" destOrd="0" presId="urn:microsoft.com/office/officeart/2005/8/layout/hierarchy2"/>
    <dgm:cxn modelId="{BAFBF384-18F1-4787-B3AB-72991ACA813B}" type="presParOf" srcId="{236B08DD-2A3E-4D38-96CD-16273665663A}" destId="{541B7098-26F1-481A-AE0F-8C3017DC5F24}" srcOrd="1" destOrd="0" presId="urn:microsoft.com/office/officeart/2005/8/layout/hierarchy2"/>
    <dgm:cxn modelId="{B5DD52F8-CF74-4706-8FEB-2312BED2B7EA}" type="presParOf" srcId="{541B7098-26F1-481A-AE0F-8C3017DC5F24}" destId="{2BFCBCF0-2BCF-4496-A64D-6CD64A83F687}" srcOrd="0" destOrd="0" presId="urn:microsoft.com/office/officeart/2005/8/layout/hierarchy2"/>
    <dgm:cxn modelId="{75215B28-E03B-440A-BC91-19A6BDC98148}" type="presParOf" srcId="{2BFCBCF0-2BCF-4496-A64D-6CD64A83F687}" destId="{6EA5787C-CCAE-4C57-9CDA-A8DC5A8B2D81}" srcOrd="0" destOrd="0" presId="urn:microsoft.com/office/officeart/2005/8/layout/hierarchy2"/>
    <dgm:cxn modelId="{943CCE4A-0E5D-4DDC-8D02-342CAD0EC6D7}" type="presParOf" srcId="{541B7098-26F1-481A-AE0F-8C3017DC5F24}" destId="{229D7344-2FFB-4D34-BE6E-EEA8214D3B01}" srcOrd="1" destOrd="0" presId="urn:microsoft.com/office/officeart/2005/8/layout/hierarchy2"/>
    <dgm:cxn modelId="{9217F5D4-F739-4415-8AD7-1B3BD5A40BE5}" type="presParOf" srcId="{229D7344-2FFB-4D34-BE6E-EEA8214D3B01}" destId="{5E824BBD-EADB-4285-AB27-90A7F16D851F}" srcOrd="0" destOrd="0" presId="urn:microsoft.com/office/officeart/2005/8/layout/hierarchy2"/>
    <dgm:cxn modelId="{80C82BAF-B9EF-4164-AE5D-971AD6689169}" type="presParOf" srcId="{229D7344-2FFB-4D34-BE6E-EEA8214D3B01}" destId="{4D757015-BE45-480D-B901-BD0D8160FA00}" srcOrd="1" destOrd="0" presId="urn:microsoft.com/office/officeart/2005/8/layout/hierarchy2"/>
    <dgm:cxn modelId="{EE5697C3-283D-4A46-AC04-437A7E9BE138}" type="presParOf" srcId="{0DB1ADBF-B673-43E0-B4A1-8814B85DF47A}" destId="{7E73A24A-2770-415C-AB49-7F8051401390}" srcOrd="2" destOrd="0" presId="urn:microsoft.com/office/officeart/2005/8/layout/hierarchy2"/>
    <dgm:cxn modelId="{2659A2B3-A756-411E-9F4C-8FDDF87CB89F}" type="presParOf" srcId="{7E73A24A-2770-415C-AB49-7F8051401390}" destId="{309F5F75-7B9D-4DC2-BEA3-4B0EF85BC88D}" srcOrd="0" destOrd="0" presId="urn:microsoft.com/office/officeart/2005/8/layout/hierarchy2"/>
    <dgm:cxn modelId="{E8DBC152-89CD-4F55-836B-EB824210FBBE}" type="presParOf" srcId="{0DB1ADBF-B673-43E0-B4A1-8814B85DF47A}" destId="{5C74CD06-2A09-483A-95A8-7BC6BC970A7A}" srcOrd="3" destOrd="0" presId="urn:microsoft.com/office/officeart/2005/8/layout/hierarchy2"/>
    <dgm:cxn modelId="{01C68A81-3AFF-439D-A798-92BF44AF35D0}" type="presParOf" srcId="{5C74CD06-2A09-483A-95A8-7BC6BC970A7A}" destId="{CC341F64-8121-49B1-BC9F-1F120A0C2FF6}" srcOrd="0" destOrd="0" presId="urn:microsoft.com/office/officeart/2005/8/layout/hierarchy2"/>
    <dgm:cxn modelId="{2C0A9D07-20CA-48E6-A5FC-7131B230D1B3}" type="presParOf" srcId="{5C74CD06-2A09-483A-95A8-7BC6BC970A7A}" destId="{1D515622-DE14-4E69-831E-666A4C721645}" srcOrd="1" destOrd="0" presId="urn:microsoft.com/office/officeart/2005/8/layout/hierarchy2"/>
    <dgm:cxn modelId="{36FAB63C-00C1-4835-94DE-65F8248A8D8B}" type="presParOf" srcId="{1D515622-DE14-4E69-831E-666A4C721645}" destId="{92F118E5-2039-4006-874C-F09EF1F8FFBE}" srcOrd="0" destOrd="0" presId="urn:microsoft.com/office/officeart/2005/8/layout/hierarchy2"/>
    <dgm:cxn modelId="{291C34FB-BCE2-4812-BD0A-CC9D046202EA}" type="presParOf" srcId="{92F118E5-2039-4006-874C-F09EF1F8FFBE}" destId="{FBD95477-50B5-4BB2-86D0-6A8CC77AD82E}" srcOrd="0" destOrd="0" presId="urn:microsoft.com/office/officeart/2005/8/layout/hierarchy2"/>
    <dgm:cxn modelId="{3C1BA790-3FB8-41A2-BD54-411A3059E9B7}" type="presParOf" srcId="{1D515622-DE14-4E69-831E-666A4C721645}" destId="{D3241FD1-701C-4D11-A4B3-B03CF6CCCDA8}" srcOrd="1" destOrd="0" presId="urn:microsoft.com/office/officeart/2005/8/layout/hierarchy2"/>
    <dgm:cxn modelId="{9FA30757-527F-4AB0-857B-DB1CC6AD5F23}" type="presParOf" srcId="{D3241FD1-701C-4D11-A4B3-B03CF6CCCDA8}" destId="{DD513E8E-7316-4DA5-8E4B-5E0D596D51FB}" srcOrd="0" destOrd="0" presId="urn:microsoft.com/office/officeart/2005/8/layout/hierarchy2"/>
    <dgm:cxn modelId="{0539BF46-E72E-43BC-989E-2C647129CD70}" type="presParOf" srcId="{D3241FD1-701C-4D11-A4B3-B03CF6CCCDA8}" destId="{BE166A96-9845-4B96-A107-063E91C0219F}" srcOrd="1" destOrd="0" presId="urn:microsoft.com/office/officeart/2005/8/layout/hierarchy2"/>
    <dgm:cxn modelId="{CC3E1E49-C098-479C-AE9D-195ED4CF85B4}" type="presParOf" srcId="{BE166A96-9845-4B96-A107-063E91C0219F}" destId="{D01CD167-9642-4B9F-A94E-D519F1529336}" srcOrd="0" destOrd="0" presId="urn:microsoft.com/office/officeart/2005/8/layout/hierarchy2"/>
    <dgm:cxn modelId="{C6425EA9-BF7B-44CE-A266-763A584674D1}" type="presParOf" srcId="{D01CD167-9642-4B9F-A94E-D519F1529336}" destId="{145B76E5-7FC4-469D-A695-B570FBC071C1}" srcOrd="0" destOrd="0" presId="urn:microsoft.com/office/officeart/2005/8/layout/hierarchy2"/>
    <dgm:cxn modelId="{68B3CA83-8787-4DC1-AC40-9B9B8BED7A89}" type="presParOf" srcId="{BE166A96-9845-4B96-A107-063E91C0219F}" destId="{B789A137-7943-4022-BFAD-6D7579039EE8}" srcOrd="1" destOrd="0" presId="urn:microsoft.com/office/officeart/2005/8/layout/hierarchy2"/>
    <dgm:cxn modelId="{EB8B7804-00BA-4E08-A76F-97AC8088B270}" type="presParOf" srcId="{B789A137-7943-4022-BFAD-6D7579039EE8}" destId="{CD0674EF-71A2-4D98-9061-A967336B3C9F}" srcOrd="0" destOrd="0" presId="urn:microsoft.com/office/officeart/2005/8/layout/hierarchy2"/>
    <dgm:cxn modelId="{ED105B96-A02A-44E1-86FE-6072D86C8898}" type="presParOf" srcId="{B789A137-7943-4022-BFAD-6D7579039EE8}" destId="{D1276057-C8A2-4132-BB96-3A91DF66B9AF}" srcOrd="1" destOrd="0" presId="urn:microsoft.com/office/officeart/2005/8/layout/hierarchy2"/>
    <dgm:cxn modelId="{23723461-4378-4392-A8B4-73D5A58469C6}" type="presParOf" srcId="{1D515622-DE14-4E69-831E-666A4C721645}" destId="{25B20248-D4A2-48A1-A160-F440E6892B8A}" srcOrd="2" destOrd="0" presId="urn:microsoft.com/office/officeart/2005/8/layout/hierarchy2"/>
    <dgm:cxn modelId="{D431A8E0-0696-41C1-9DBC-F457200AC611}" type="presParOf" srcId="{25B20248-D4A2-48A1-A160-F440E6892B8A}" destId="{B7643C93-D85F-4542-B1E8-87D37CD57AFE}" srcOrd="0" destOrd="0" presId="urn:microsoft.com/office/officeart/2005/8/layout/hierarchy2"/>
    <dgm:cxn modelId="{E0FF380A-1C7C-4CB2-A468-305B8524F861}" type="presParOf" srcId="{1D515622-DE14-4E69-831E-666A4C721645}" destId="{C0BAD023-C04F-4E6E-AF54-0FE78F1A9EC1}" srcOrd="3" destOrd="0" presId="urn:microsoft.com/office/officeart/2005/8/layout/hierarchy2"/>
    <dgm:cxn modelId="{ACBFEDEA-1073-4873-BA9A-92F986B1DD42}" type="presParOf" srcId="{C0BAD023-C04F-4E6E-AF54-0FE78F1A9EC1}" destId="{ECD20ABA-1D9B-4C8D-A8BD-BA95C5A5D576}" srcOrd="0" destOrd="0" presId="urn:microsoft.com/office/officeart/2005/8/layout/hierarchy2"/>
    <dgm:cxn modelId="{7AFBF436-6134-459E-B462-6EECC0633C69}" type="presParOf" srcId="{C0BAD023-C04F-4E6E-AF54-0FE78F1A9EC1}" destId="{619D19A6-43C0-4C35-B69A-B74881BE3ACF}" srcOrd="1" destOrd="0" presId="urn:microsoft.com/office/officeart/2005/8/layout/hierarchy2"/>
    <dgm:cxn modelId="{C8C75C73-4D2A-4004-B7EE-E63A18B127BC}" type="presParOf" srcId="{619D19A6-43C0-4C35-B69A-B74881BE3ACF}" destId="{A2563F27-A0DF-4903-A1DB-AA848289EE6A}" srcOrd="0" destOrd="0" presId="urn:microsoft.com/office/officeart/2005/8/layout/hierarchy2"/>
    <dgm:cxn modelId="{C9F7CA25-BB3A-4F66-9C9C-1518EDB3CC27}" type="presParOf" srcId="{A2563F27-A0DF-4903-A1DB-AA848289EE6A}" destId="{E0906EFE-0866-4509-B6AC-79FCCBEFBB74}" srcOrd="0" destOrd="0" presId="urn:microsoft.com/office/officeart/2005/8/layout/hierarchy2"/>
    <dgm:cxn modelId="{F4DDFF3F-AD91-4DAB-81A9-E505B62E8E71}" type="presParOf" srcId="{619D19A6-43C0-4C35-B69A-B74881BE3ACF}" destId="{16E916A5-06CB-4715-B493-118E1672D49F}" srcOrd="1" destOrd="0" presId="urn:microsoft.com/office/officeart/2005/8/layout/hierarchy2"/>
    <dgm:cxn modelId="{0B6F7B9A-8414-4999-9D8C-A4E8D2F4BDF1}" type="presParOf" srcId="{16E916A5-06CB-4715-B493-118E1672D49F}" destId="{FE7A177D-301F-49DF-9454-389489E92897}" srcOrd="0" destOrd="0" presId="urn:microsoft.com/office/officeart/2005/8/layout/hierarchy2"/>
    <dgm:cxn modelId="{B0C1A865-A763-4B66-A51A-7CDEA4702F48}" type="presParOf" srcId="{16E916A5-06CB-4715-B493-118E1672D49F}" destId="{8536A653-AB84-4CA0-90A0-EA6FE3B123AF}" srcOrd="1" destOrd="0" presId="urn:microsoft.com/office/officeart/2005/8/layout/hierarchy2"/>
    <dgm:cxn modelId="{BB32C4ED-F356-43F9-81B1-ED84D8905F4E}" type="presParOf" srcId="{8536A653-AB84-4CA0-90A0-EA6FE3B123AF}" destId="{856CC3A7-C576-49A3-B602-60EAE0C971CB}" srcOrd="0" destOrd="0" presId="urn:microsoft.com/office/officeart/2005/8/layout/hierarchy2"/>
    <dgm:cxn modelId="{5EE22D4A-6B13-408E-AE4D-2E3442C278FC}" type="presParOf" srcId="{856CC3A7-C576-49A3-B602-60EAE0C971CB}" destId="{4588CDAE-CE6C-4867-8F71-28C6902833CE}" srcOrd="0" destOrd="0" presId="urn:microsoft.com/office/officeart/2005/8/layout/hierarchy2"/>
    <dgm:cxn modelId="{2A8B9733-C266-45A9-84E7-A600BF9757A0}" type="presParOf" srcId="{8536A653-AB84-4CA0-90A0-EA6FE3B123AF}" destId="{E7684EEB-DE66-492C-9A20-3E9848CA71C4}" srcOrd="1" destOrd="0" presId="urn:microsoft.com/office/officeart/2005/8/layout/hierarchy2"/>
    <dgm:cxn modelId="{55FD33F9-AF43-4DFB-8B15-0D70D25C0FA7}" type="presParOf" srcId="{E7684EEB-DE66-492C-9A20-3E9848CA71C4}" destId="{6F91959D-7BBE-4DE8-82FC-BEF217CA1410}" srcOrd="0" destOrd="0" presId="urn:microsoft.com/office/officeart/2005/8/layout/hierarchy2"/>
    <dgm:cxn modelId="{7A2E0472-784E-474A-86D6-86B4F12BA85E}" type="presParOf" srcId="{E7684EEB-DE66-492C-9A20-3E9848CA71C4}" destId="{BC404AEA-5ADA-40BC-852E-02519B4FFD59}" srcOrd="1" destOrd="0" presId="urn:microsoft.com/office/officeart/2005/8/layout/hierarchy2"/>
    <dgm:cxn modelId="{EE3C5799-62C3-414E-97E4-77166734A14C}" type="presParOf" srcId="{8536A653-AB84-4CA0-90A0-EA6FE3B123AF}" destId="{F1C115B4-FB67-45AB-8410-CAA1826B7208}" srcOrd="2" destOrd="0" presId="urn:microsoft.com/office/officeart/2005/8/layout/hierarchy2"/>
    <dgm:cxn modelId="{3EB3419B-4396-4F76-9413-9B9E23E3D99B}" type="presParOf" srcId="{F1C115B4-FB67-45AB-8410-CAA1826B7208}" destId="{8D817CC0-70CD-43FB-857A-6834D6000E14}" srcOrd="0" destOrd="0" presId="urn:microsoft.com/office/officeart/2005/8/layout/hierarchy2"/>
    <dgm:cxn modelId="{9444B285-8D36-4C7E-B471-0868B634731B}" type="presParOf" srcId="{8536A653-AB84-4CA0-90A0-EA6FE3B123AF}" destId="{6E9706B2-A77F-4B81-9D0F-9616D270F786}" srcOrd="3" destOrd="0" presId="urn:microsoft.com/office/officeart/2005/8/layout/hierarchy2"/>
    <dgm:cxn modelId="{CEE02C37-C849-4CDB-B0F2-D4CED2ACDFA3}" type="presParOf" srcId="{6E9706B2-A77F-4B81-9D0F-9616D270F786}" destId="{1C8EE557-6C57-4BD5-882D-1197BBDB9155}" srcOrd="0" destOrd="0" presId="urn:microsoft.com/office/officeart/2005/8/layout/hierarchy2"/>
    <dgm:cxn modelId="{1AF676F5-0586-49CC-822A-625E61511465}" type="presParOf" srcId="{6E9706B2-A77F-4B81-9D0F-9616D270F786}" destId="{EC8819AB-2565-4789-9951-142726278E33}" srcOrd="1" destOrd="0" presId="urn:microsoft.com/office/officeart/2005/8/layout/hierarchy2"/>
    <dgm:cxn modelId="{FA991FBD-2DB8-43DA-ACFE-B7B464B0D5A5}" type="presParOf" srcId="{1D515622-DE14-4E69-831E-666A4C721645}" destId="{647F50C2-A0C8-427A-BD7A-DEBFA35FBF26}" srcOrd="4" destOrd="0" presId="urn:microsoft.com/office/officeart/2005/8/layout/hierarchy2"/>
    <dgm:cxn modelId="{8DE08E87-87DB-4C40-91F6-58DFFA5EDA8F}" type="presParOf" srcId="{647F50C2-A0C8-427A-BD7A-DEBFA35FBF26}" destId="{EB685E42-FE4E-4EDF-9D35-F307FA81575A}" srcOrd="0" destOrd="0" presId="urn:microsoft.com/office/officeart/2005/8/layout/hierarchy2"/>
    <dgm:cxn modelId="{3DDE5C41-2CFB-46EC-BA26-5D19A556D9B1}" type="presParOf" srcId="{1D515622-DE14-4E69-831E-666A4C721645}" destId="{1497FA4B-1D68-4EEC-8A1B-9A5E97DB8A93}" srcOrd="5" destOrd="0" presId="urn:microsoft.com/office/officeart/2005/8/layout/hierarchy2"/>
    <dgm:cxn modelId="{911FB32E-4D3C-4C7E-9F62-E3FE073C47E1}" type="presParOf" srcId="{1497FA4B-1D68-4EEC-8A1B-9A5E97DB8A93}" destId="{51DC1B18-0D8D-4B7D-AE31-C90B28704D2C}" srcOrd="0" destOrd="0" presId="urn:microsoft.com/office/officeart/2005/8/layout/hierarchy2"/>
    <dgm:cxn modelId="{3A8B846C-982A-4FD3-B5F2-37A87CA246A2}" type="presParOf" srcId="{1497FA4B-1D68-4EEC-8A1B-9A5E97DB8A93}" destId="{2C43B605-4C25-44C2-8E4D-92AC0F496F15}" srcOrd="1" destOrd="0" presId="urn:microsoft.com/office/officeart/2005/8/layout/hierarchy2"/>
    <dgm:cxn modelId="{C03FF92B-7681-463E-B010-CEBB69FE1B7A}" type="presParOf" srcId="{208647AF-FA59-4EED-8386-FEBF90290FF2}" destId="{F0CA067A-E4EB-4DAC-9390-7AB5BC183885}" srcOrd="1" destOrd="0" presId="urn:microsoft.com/office/officeart/2005/8/layout/hierarchy2"/>
    <dgm:cxn modelId="{9FB59176-DEB0-4109-8235-1FEDC72EFC70}" type="presParOf" srcId="{F0CA067A-E4EB-4DAC-9390-7AB5BC183885}" destId="{8C932B5A-02F1-4C12-8E42-15E2AE3548C8}" srcOrd="0" destOrd="0" presId="urn:microsoft.com/office/officeart/2005/8/layout/hierarchy2"/>
    <dgm:cxn modelId="{DF5D9477-680E-41B8-BB69-EFD42B7A546F}" type="presParOf" srcId="{F0CA067A-E4EB-4DAC-9390-7AB5BC183885}" destId="{B8F08FB9-872A-4619-BC5F-7D8ECD9EA91D}" srcOrd="1" destOrd="0" presId="urn:microsoft.com/office/officeart/2005/8/layout/hierarchy2"/>
    <dgm:cxn modelId="{3F27EF43-879D-4196-9DC4-0EA2D486BEA0}" type="presParOf" srcId="{208647AF-FA59-4EED-8386-FEBF90290FF2}" destId="{8FDF7218-9C19-49D2-BBE0-CB3E23CCA3C9}" srcOrd="2" destOrd="0" presId="urn:microsoft.com/office/officeart/2005/8/layout/hierarchy2"/>
    <dgm:cxn modelId="{0ABBA2F3-ECD8-4A57-A62F-0C9F1FFC27C6}" type="presParOf" srcId="{8FDF7218-9C19-49D2-BBE0-CB3E23CCA3C9}" destId="{3469D423-63C3-4956-BA5D-5E2E995A7129}" srcOrd="0" destOrd="0" presId="urn:microsoft.com/office/officeart/2005/8/layout/hierarchy2"/>
    <dgm:cxn modelId="{1D6E63E7-53B3-42B8-9F59-A173BAC3DB1D}" type="presParOf" srcId="{8FDF7218-9C19-49D2-BBE0-CB3E23CCA3C9}" destId="{16876B31-C602-42A3-B8FA-6CB049E4BCC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52C8D-879D-4F43-986C-336CA2AE4F1E}">
      <dsp:nvSpPr>
        <dsp:cNvPr id="0" name=""/>
        <dsp:cNvSpPr/>
      </dsp:nvSpPr>
      <dsp:spPr>
        <a:xfrm rot="5400000">
          <a:off x="-140352" y="143233"/>
          <a:ext cx="935682" cy="6549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err="1"/>
            <a:t>Qui</a:t>
          </a:r>
          <a:endParaRPr lang="es-ES" sz="1800" kern="1200" dirty="0"/>
        </a:p>
      </dsp:txBody>
      <dsp:txXfrm rot="-5400000">
        <a:off x="1" y="330370"/>
        <a:ext cx="654977" cy="280705"/>
      </dsp:txXfrm>
    </dsp:sp>
    <dsp:sp modelId="{52FB5CD9-E386-40F0-945A-11386BF0AF43}">
      <dsp:nvSpPr>
        <dsp:cNvPr id="0" name=""/>
        <dsp:cNvSpPr/>
      </dsp:nvSpPr>
      <dsp:spPr>
        <a:xfrm rot="5400000">
          <a:off x="4324644" y="-3572942"/>
          <a:ext cx="608193" cy="77540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ca-ES" sz="1400" kern="1200" noProof="0" dirty="0"/>
            <a:t>Grup UB</a:t>
          </a:r>
        </a:p>
        <a:p>
          <a:pPr marL="114300" lvl="1" indent="-114300" algn="l" defTabSz="622300">
            <a:lnSpc>
              <a:spcPct val="90000"/>
            </a:lnSpc>
            <a:spcBef>
              <a:spcPct val="0"/>
            </a:spcBef>
            <a:spcAft>
              <a:spcPct val="15000"/>
            </a:spcAft>
            <a:buChar char="•"/>
          </a:pPr>
          <a:r>
            <a:rPr lang="ca-ES" sz="1400" kern="1200" noProof="0" dirty="0"/>
            <a:t>Consorci serveis universitaris de Catalunya</a:t>
          </a:r>
        </a:p>
      </dsp:txBody>
      <dsp:txXfrm rot="-5400000">
        <a:off x="751702" y="29690"/>
        <a:ext cx="7724387" cy="548813"/>
      </dsp:txXfrm>
    </dsp:sp>
    <dsp:sp modelId="{7311CF36-30C4-43DF-B39C-0BF6EF2A1A97}">
      <dsp:nvSpPr>
        <dsp:cNvPr id="0" name=""/>
        <dsp:cNvSpPr/>
      </dsp:nvSpPr>
      <dsp:spPr>
        <a:xfrm rot="5400000">
          <a:off x="-140352" y="1492075"/>
          <a:ext cx="935682" cy="6549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err="1"/>
            <a:t>Què</a:t>
          </a:r>
          <a:endParaRPr lang="es-ES" sz="1800" kern="1200" dirty="0"/>
        </a:p>
      </dsp:txBody>
      <dsp:txXfrm rot="-5400000">
        <a:off x="1" y="1679212"/>
        <a:ext cx="654977" cy="280705"/>
      </dsp:txXfrm>
    </dsp:sp>
    <dsp:sp modelId="{5A0A1D9A-2611-4940-A864-9AB9E0268DFF}">
      <dsp:nvSpPr>
        <dsp:cNvPr id="0" name=""/>
        <dsp:cNvSpPr/>
      </dsp:nvSpPr>
      <dsp:spPr>
        <a:xfrm rot="5400000">
          <a:off x="1548012" y="-95244"/>
          <a:ext cx="1657406" cy="306964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ca-ES" sz="1400" kern="1200" noProof="0" dirty="0"/>
            <a:t>TRAMITATS</a:t>
          </a:r>
        </a:p>
        <a:p>
          <a:pPr marL="114300" lvl="1" indent="-114300" algn="l" defTabSz="622300">
            <a:lnSpc>
              <a:spcPct val="90000"/>
            </a:lnSpc>
            <a:spcBef>
              <a:spcPct val="0"/>
            </a:spcBef>
            <a:spcAft>
              <a:spcPct val="15000"/>
            </a:spcAft>
            <a:buChar char="•"/>
          </a:pPr>
          <a:r>
            <a:rPr lang="ca-ES" sz="1400" kern="1200" noProof="0" dirty="0"/>
            <a:t>Material d’oficina</a:t>
          </a:r>
        </a:p>
        <a:p>
          <a:pPr marL="114300" lvl="1" indent="-114300" algn="l" defTabSz="622300">
            <a:lnSpc>
              <a:spcPct val="90000"/>
            </a:lnSpc>
            <a:spcBef>
              <a:spcPct val="0"/>
            </a:spcBef>
            <a:spcAft>
              <a:spcPct val="15000"/>
            </a:spcAft>
            <a:buChar char="•"/>
          </a:pPr>
          <a:r>
            <a:rPr lang="ca-ES" sz="1400" kern="1200" noProof="0" dirty="0"/>
            <a:t>Paper i tòner</a:t>
          </a:r>
        </a:p>
        <a:p>
          <a:pPr marL="114300" lvl="1" indent="-114300" algn="l" defTabSz="622300">
            <a:lnSpc>
              <a:spcPct val="90000"/>
            </a:lnSpc>
            <a:spcBef>
              <a:spcPct val="0"/>
            </a:spcBef>
            <a:spcAft>
              <a:spcPct val="15000"/>
            </a:spcAft>
            <a:buChar char="•"/>
          </a:pPr>
          <a:r>
            <a:rPr lang="ca-ES" sz="1400" kern="1200" noProof="0" dirty="0"/>
            <a:t>Equipament audiovisual</a:t>
          </a:r>
        </a:p>
        <a:p>
          <a:pPr marL="114300" lvl="1" indent="-114300" algn="l" defTabSz="622300">
            <a:lnSpc>
              <a:spcPct val="90000"/>
            </a:lnSpc>
            <a:spcBef>
              <a:spcPct val="0"/>
            </a:spcBef>
            <a:spcAft>
              <a:spcPct val="15000"/>
            </a:spcAft>
            <a:buChar char="•"/>
          </a:pPr>
          <a:r>
            <a:rPr lang="ca-ES" sz="1400" kern="1200" noProof="0" dirty="0"/>
            <a:t>Gasos tècnics</a:t>
          </a:r>
        </a:p>
        <a:p>
          <a:pPr marL="114300" lvl="1" indent="-114300" algn="l" defTabSz="622300">
            <a:lnSpc>
              <a:spcPct val="90000"/>
            </a:lnSpc>
            <a:spcBef>
              <a:spcPct val="0"/>
            </a:spcBef>
            <a:spcAft>
              <a:spcPct val="15000"/>
            </a:spcAft>
            <a:buChar char="•"/>
          </a:pPr>
          <a:r>
            <a:rPr lang="ca-ES" sz="1400" kern="1200" noProof="0" dirty="0"/>
            <a:t>Equips treball TIC</a:t>
          </a:r>
        </a:p>
        <a:p>
          <a:pPr marL="114300" lvl="1" indent="-114300" algn="l" defTabSz="622300">
            <a:lnSpc>
              <a:spcPct val="90000"/>
            </a:lnSpc>
            <a:spcBef>
              <a:spcPct val="0"/>
            </a:spcBef>
            <a:spcAft>
              <a:spcPct val="15000"/>
            </a:spcAft>
            <a:buChar char="•"/>
          </a:pPr>
          <a:r>
            <a:rPr lang="ca-ES" sz="1400" kern="1200" noProof="0" dirty="0"/>
            <a:t>...(...</a:t>
          </a:r>
        </a:p>
      </dsp:txBody>
      <dsp:txXfrm rot="-5400000">
        <a:off x="841895" y="691781"/>
        <a:ext cx="2988733" cy="1495590"/>
      </dsp:txXfrm>
    </dsp:sp>
    <dsp:sp modelId="{1CC39AA9-BD5A-4B1F-8055-81EC5DBA8989}">
      <dsp:nvSpPr>
        <dsp:cNvPr id="0" name=""/>
        <dsp:cNvSpPr/>
      </dsp:nvSpPr>
      <dsp:spPr>
        <a:xfrm rot="5400000">
          <a:off x="-140352" y="2520285"/>
          <a:ext cx="935682" cy="6549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err="1"/>
            <a:t>Com</a:t>
          </a:r>
          <a:endParaRPr lang="es-ES" sz="1800" kern="1200" dirty="0"/>
        </a:p>
      </dsp:txBody>
      <dsp:txXfrm rot="-5400000">
        <a:off x="1" y="2707422"/>
        <a:ext cx="654977" cy="280705"/>
      </dsp:txXfrm>
    </dsp:sp>
    <dsp:sp modelId="{A83824A8-0E26-43A7-BE4C-84286C6DC433}">
      <dsp:nvSpPr>
        <dsp:cNvPr id="0" name=""/>
        <dsp:cNvSpPr/>
      </dsp:nvSpPr>
      <dsp:spPr>
        <a:xfrm rot="5400000">
          <a:off x="4282342" y="-1210980"/>
          <a:ext cx="621908" cy="7876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ca-ES" sz="1400" kern="1200" noProof="0" dirty="0"/>
            <a:t>Formació grups de treball per marcar condicions tècniques</a:t>
          </a:r>
        </a:p>
        <a:p>
          <a:pPr marL="114300" lvl="1" indent="-114300" algn="l" defTabSz="622300">
            <a:lnSpc>
              <a:spcPct val="90000"/>
            </a:lnSpc>
            <a:spcBef>
              <a:spcPct val="0"/>
            </a:spcBef>
            <a:spcAft>
              <a:spcPct val="15000"/>
            </a:spcAft>
            <a:buChar char="•"/>
          </a:pPr>
          <a:r>
            <a:rPr lang="ca-ES" sz="1400" kern="1200" noProof="0" dirty="0"/>
            <a:t>Coordinador Compres</a:t>
          </a:r>
        </a:p>
      </dsp:txBody>
      <dsp:txXfrm rot="-5400000">
        <a:off x="654978" y="2446743"/>
        <a:ext cx="7846279" cy="561190"/>
      </dsp:txXfrm>
    </dsp:sp>
    <dsp:sp modelId="{50B18EA2-BB16-40AE-B9AE-2945D1FA65BD}">
      <dsp:nvSpPr>
        <dsp:cNvPr id="0" name=""/>
        <dsp:cNvSpPr/>
      </dsp:nvSpPr>
      <dsp:spPr>
        <a:xfrm rot="5400000">
          <a:off x="-140352" y="3370734"/>
          <a:ext cx="935682" cy="6549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err="1"/>
            <a:t>Quan</a:t>
          </a:r>
          <a:endParaRPr lang="es-ES" sz="1800" kern="1200" dirty="0"/>
        </a:p>
      </dsp:txBody>
      <dsp:txXfrm rot="-5400000">
        <a:off x="1" y="3557871"/>
        <a:ext cx="654977" cy="280705"/>
      </dsp:txXfrm>
    </dsp:sp>
    <dsp:sp modelId="{F88697BE-5DF9-4A8E-9280-B13227AB8C6E}">
      <dsp:nvSpPr>
        <dsp:cNvPr id="0" name=""/>
        <dsp:cNvSpPr/>
      </dsp:nvSpPr>
      <dsp:spPr>
        <a:xfrm rot="5400000">
          <a:off x="3948109" y="-86083"/>
          <a:ext cx="1290373" cy="787663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ca-ES" sz="1400" kern="1200" noProof="0" dirty="0"/>
            <a:t>Acords marc ja formalitzats</a:t>
          </a:r>
        </a:p>
        <a:p>
          <a:pPr marL="114300" lvl="1" indent="-114300" algn="l" defTabSz="622300">
            <a:lnSpc>
              <a:spcPct val="90000"/>
            </a:lnSpc>
            <a:spcBef>
              <a:spcPct val="0"/>
            </a:spcBef>
            <a:spcAft>
              <a:spcPct val="15000"/>
            </a:spcAft>
            <a:buChar char="•"/>
          </a:pPr>
          <a:r>
            <a:rPr lang="ca-ES" sz="1400" kern="1200" noProof="0" dirty="0"/>
            <a:t>Acords marc en tràmit</a:t>
          </a:r>
        </a:p>
        <a:p>
          <a:pPr marL="228600" lvl="2" indent="-114300" algn="l" defTabSz="622300">
            <a:lnSpc>
              <a:spcPct val="90000"/>
            </a:lnSpc>
            <a:spcBef>
              <a:spcPct val="0"/>
            </a:spcBef>
            <a:spcAft>
              <a:spcPct val="15000"/>
            </a:spcAft>
            <a:buChar char="•"/>
          </a:pPr>
          <a:r>
            <a:rPr lang="ca-ES" sz="1400" kern="1200" noProof="0" dirty="0"/>
            <a:t>Definides condicions tècniques a finals de maig</a:t>
          </a:r>
        </a:p>
        <a:p>
          <a:pPr marL="228600" lvl="2" indent="-114300" algn="l" defTabSz="622300">
            <a:lnSpc>
              <a:spcPct val="90000"/>
            </a:lnSpc>
            <a:spcBef>
              <a:spcPct val="0"/>
            </a:spcBef>
            <a:spcAft>
              <a:spcPct val="15000"/>
            </a:spcAft>
            <a:buChar char="•"/>
          </a:pPr>
          <a:r>
            <a:rPr lang="ca-ES" sz="1400" kern="1200" noProof="0" dirty="0"/>
            <a:t>A licitació finals juliol</a:t>
          </a:r>
        </a:p>
        <a:p>
          <a:pPr marL="228600" lvl="2" indent="-114300" algn="l" defTabSz="622300">
            <a:lnSpc>
              <a:spcPct val="90000"/>
            </a:lnSpc>
            <a:spcBef>
              <a:spcPct val="0"/>
            </a:spcBef>
            <a:spcAft>
              <a:spcPct val="15000"/>
            </a:spcAft>
            <a:buChar char="•"/>
          </a:pPr>
          <a:r>
            <a:rPr lang="ca-ES" sz="1400" kern="1200" noProof="0" dirty="0"/>
            <a:t>Adjudicat a final exercici</a:t>
          </a:r>
        </a:p>
      </dsp:txBody>
      <dsp:txXfrm rot="-5400000">
        <a:off x="654977" y="3270040"/>
        <a:ext cx="7813647" cy="11643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52C8D-879D-4F43-986C-336CA2AE4F1E}">
      <dsp:nvSpPr>
        <dsp:cNvPr id="0" name=""/>
        <dsp:cNvSpPr/>
      </dsp:nvSpPr>
      <dsp:spPr>
        <a:xfrm rot="5400000">
          <a:off x="-153021" y="244497"/>
          <a:ext cx="1020146" cy="7141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kern="1200" dirty="0" err="1"/>
            <a:t>Qui</a:t>
          </a:r>
          <a:endParaRPr lang="es-ES" sz="2000" kern="1200" dirty="0"/>
        </a:p>
      </dsp:txBody>
      <dsp:txXfrm rot="-5400000">
        <a:off x="1" y="448526"/>
        <a:ext cx="714102" cy="306044"/>
      </dsp:txXfrm>
    </dsp:sp>
    <dsp:sp modelId="{52FB5CD9-E386-40F0-945A-11386BF0AF43}">
      <dsp:nvSpPr>
        <dsp:cNvPr id="0" name=""/>
        <dsp:cNvSpPr/>
      </dsp:nvSpPr>
      <dsp:spPr>
        <a:xfrm rot="5400000">
          <a:off x="4138668" y="-3239850"/>
          <a:ext cx="1014973" cy="769587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a-ES" sz="2000" kern="1200" noProof="0" dirty="0"/>
            <a:t>Promotors d’unitats descentralitzades, Administradores/</a:t>
          </a:r>
          <a:r>
            <a:rPr lang="ca-ES" sz="2000" kern="1200" noProof="0" dirty="0" err="1"/>
            <a:t>rs</a:t>
          </a:r>
          <a:r>
            <a:rPr lang="ca-ES" sz="2000" kern="1200" noProof="0" dirty="0"/>
            <a:t> i oficina de contractació </a:t>
          </a:r>
        </a:p>
      </dsp:txBody>
      <dsp:txXfrm rot="-5400000">
        <a:off x="798219" y="150146"/>
        <a:ext cx="7646326" cy="915879"/>
      </dsp:txXfrm>
    </dsp:sp>
    <dsp:sp modelId="{7311CF36-30C4-43DF-B39C-0BF6EF2A1A97}">
      <dsp:nvSpPr>
        <dsp:cNvPr id="0" name=""/>
        <dsp:cNvSpPr/>
      </dsp:nvSpPr>
      <dsp:spPr>
        <a:xfrm rot="5400000">
          <a:off x="-153021" y="1199539"/>
          <a:ext cx="1020146" cy="7141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kern="1200" dirty="0" err="1"/>
            <a:t>Què</a:t>
          </a:r>
          <a:endParaRPr lang="es-ES" sz="2000" kern="1200" dirty="0"/>
        </a:p>
      </dsp:txBody>
      <dsp:txXfrm rot="-5400000">
        <a:off x="1" y="1403568"/>
        <a:ext cx="714102" cy="306044"/>
      </dsp:txXfrm>
    </dsp:sp>
    <dsp:sp modelId="{5A0A1D9A-2611-4940-A864-9AB9E0268DFF}">
      <dsp:nvSpPr>
        <dsp:cNvPr id="0" name=""/>
        <dsp:cNvSpPr/>
      </dsp:nvSpPr>
      <dsp:spPr>
        <a:xfrm rot="5400000">
          <a:off x="4197942" y="-2412895"/>
          <a:ext cx="876101" cy="774121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ca-ES" sz="1600" kern="1200" noProof="0" dirty="0"/>
            <a:t>Despeses en subministraments i serveis una vegada acumulats més de 15.000 euros per proveïdor (Obres 40.000) IVA EXCLÒS</a:t>
          </a:r>
        </a:p>
        <a:p>
          <a:pPr marL="171450" lvl="1" indent="-171450" algn="l" defTabSz="711200">
            <a:lnSpc>
              <a:spcPct val="90000"/>
            </a:lnSpc>
            <a:spcBef>
              <a:spcPct val="0"/>
            </a:spcBef>
            <a:spcAft>
              <a:spcPct val="15000"/>
            </a:spcAft>
            <a:buChar char="•"/>
          </a:pPr>
          <a:r>
            <a:rPr lang="ca-ES" sz="1600" kern="1200" noProof="0" dirty="0"/>
            <a:t>Expedients &lt;35.000 € (serveis i subministraments) i 80.000 € (Obres)</a:t>
          </a:r>
        </a:p>
      </dsp:txBody>
      <dsp:txXfrm rot="-5400000">
        <a:off x="765386" y="1062429"/>
        <a:ext cx="7698446" cy="790565"/>
      </dsp:txXfrm>
    </dsp:sp>
    <dsp:sp modelId="{1CC39AA9-BD5A-4B1F-8055-81EC5DBA8989}">
      <dsp:nvSpPr>
        <dsp:cNvPr id="0" name=""/>
        <dsp:cNvSpPr/>
      </dsp:nvSpPr>
      <dsp:spPr>
        <a:xfrm rot="5400000">
          <a:off x="-153021" y="2240665"/>
          <a:ext cx="1020146" cy="7141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kern="1200" dirty="0" err="1"/>
            <a:t>Com</a:t>
          </a:r>
          <a:endParaRPr lang="es-ES" sz="2000" kern="1200" dirty="0"/>
        </a:p>
      </dsp:txBody>
      <dsp:txXfrm rot="-5400000">
        <a:off x="1" y="2444694"/>
        <a:ext cx="714102" cy="306044"/>
      </dsp:txXfrm>
    </dsp:sp>
    <dsp:sp modelId="{A83824A8-0E26-43A7-BE4C-84286C6DC433}">
      <dsp:nvSpPr>
        <dsp:cNvPr id="0" name=""/>
        <dsp:cNvSpPr/>
      </dsp:nvSpPr>
      <dsp:spPr>
        <a:xfrm rot="5400000">
          <a:off x="3998505" y="-1313496"/>
          <a:ext cx="1248707" cy="781751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a-ES" sz="2000" kern="1200" noProof="0" dirty="0"/>
            <a:t>Promotors d’unitats descentralitzades i Administradores/</a:t>
          </a:r>
          <a:r>
            <a:rPr lang="ca-ES" sz="2000" kern="1200" noProof="0" dirty="0" err="1"/>
            <a:t>rs</a:t>
          </a:r>
          <a:r>
            <a:rPr lang="ca-ES" sz="2000" kern="1200" noProof="0" dirty="0"/>
            <a:t> mitjançant models </a:t>
          </a:r>
          <a:r>
            <a:rPr lang="ca-ES" sz="2000" kern="1200" noProof="0" dirty="0" err="1"/>
            <a:t>estandaritzats</a:t>
          </a:r>
          <a:endParaRPr lang="ca-ES" sz="2000" kern="1200" noProof="0" dirty="0"/>
        </a:p>
        <a:p>
          <a:pPr marL="228600" lvl="1" indent="-228600" algn="l" defTabSz="889000">
            <a:lnSpc>
              <a:spcPct val="90000"/>
            </a:lnSpc>
            <a:spcBef>
              <a:spcPct val="0"/>
            </a:spcBef>
            <a:spcAft>
              <a:spcPct val="15000"/>
            </a:spcAft>
            <a:buChar char="•"/>
          </a:pPr>
          <a:r>
            <a:rPr lang="ca-ES" sz="2000" kern="1200" noProof="0" dirty="0"/>
            <a:t>Oficina de Contractació demana ofertes mitjançant portal </a:t>
          </a:r>
        </a:p>
      </dsp:txBody>
      <dsp:txXfrm rot="-5400000">
        <a:off x="714103" y="2031863"/>
        <a:ext cx="7756556" cy="1126793"/>
      </dsp:txXfrm>
    </dsp:sp>
    <dsp:sp modelId="{50B18EA2-BB16-40AE-B9AE-2945D1FA65BD}">
      <dsp:nvSpPr>
        <dsp:cNvPr id="0" name=""/>
        <dsp:cNvSpPr/>
      </dsp:nvSpPr>
      <dsp:spPr>
        <a:xfrm rot="5400000">
          <a:off x="-153021" y="3434089"/>
          <a:ext cx="1020146" cy="7141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ES" sz="2000" kern="1200" dirty="0" err="1"/>
            <a:t>Quan</a:t>
          </a:r>
          <a:endParaRPr lang="es-ES" sz="2000" kern="1200" dirty="0"/>
        </a:p>
      </dsp:txBody>
      <dsp:txXfrm rot="-5400000">
        <a:off x="1" y="3638118"/>
        <a:ext cx="714102" cy="306044"/>
      </dsp:txXfrm>
    </dsp:sp>
    <dsp:sp modelId="{F88697BE-5DF9-4A8E-9280-B13227AB8C6E}">
      <dsp:nvSpPr>
        <dsp:cNvPr id="0" name=""/>
        <dsp:cNvSpPr/>
      </dsp:nvSpPr>
      <dsp:spPr>
        <a:xfrm rot="5400000">
          <a:off x="4091633" y="-66209"/>
          <a:ext cx="1062450" cy="781751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a-ES" sz="2000" kern="1200" noProof="0" dirty="0"/>
            <a:t>A partir de l’1 de maig</a:t>
          </a:r>
        </a:p>
        <a:p>
          <a:pPr marL="228600" lvl="1" indent="-228600" algn="l" defTabSz="889000">
            <a:lnSpc>
              <a:spcPct val="90000"/>
            </a:lnSpc>
            <a:spcBef>
              <a:spcPct val="0"/>
            </a:spcBef>
            <a:spcAft>
              <a:spcPct val="15000"/>
            </a:spcAft>
            <a:buChar char="•"/>
          </a:pPr>
          <a:r>
            <a:rPr lang="ca-ES" sz="2000" kern="1200" noProof="0" dirty="0"/>
            <a:t>Condicionat a que l’oficina de contractació disposi de 2 persones dins la primera quinzena d’abril.</a:t>
          </a:r>
        </a:p>
      </dsp:txBody>
      <dsp:txXfrm rot="-5400000">
        <a:off x="714102" y="3363187"/>
        <a:ext cx="7765648" cy="9587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54C9EB-262F-4CD5-B4FD-2F816AAE2F5D}">
      <dsp:nvSpPr>
        <dsp:cNvPr id="0" name=""/>
        <dsp:cNvSpPr/>
      </dsp:nvSpPr>
      <dsp:spPr>
        <a:xfrm>
          <a:off x="0" y="1334143"/>
          <a:ext cx="1929196"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ca-ES" sz="1000" b="1" kern="1200" dirty="0"/>
            <a:t>ACORD MARC</a:t>
          </a:r>
        </a:p>
        <a:p>
          <a:pPr marL="0" lvl="0" indent="0" algn="ctr" defTabSz="444500">
            <a:lnSpc>
              <a:spcPct val="90000"/>
            </a:lnSpc>
            <a:spcBef>
              <a:spcPct val="0"/>
            </a:spcBef>
            <a:spcAft>
              <a:spcPct val="35000"/>
            </a:spcAft>
            <a:buNone/>
          </a:pPr>
          <a:endParaRPr lang="ca-ES" sz="700" kern="1200" dirty="0"/>
        </a:p>
      </dsp:txBody>
      <dsp:txXfrm>
        <a:off x="28252" y="1362395"/>
        <a:ext cx="1872692" cy="908094"/>
      </dsp:txXfrm>
    </dsp:sp>
    <dsp:sp modelId="{75380A9E-F184-40E1-B651-5EC337C50802}">
      <dsp:nvSpPr>
        <dsp:cNvPr id="0" name=""/>
        <dsp:cNvSpPr/>
      </dsp:nvSpPr>
      <dsp:spPr>
        <a:xfrm rot="16509749">
          <a:off x="1404505" y="1225220"/>
          <a:ext cx="1153141" cy="33980"/>
        </a:xfrm>
        <a:custGeom>
          <a:avLst/>
          <a:gdLst/>
          <a:ahLst/>
          <a:cxnLst/>
          <a:rect l="0" t="0" r="0" b="0"/>
          <a:pathLst>
            <a:path>
              <a:moveTo>
                <a:pt x="0" y="16990"/>
              </a:moveTo>
              <a:lnTo>
                <a:pt x="1153141" y="1699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a-ES" sz="500" kern="1200"/>
        </a:p>
      </dsp:txBody>
      <dsp:txXfrm>
        <a:off x="1952248" y="1213381"/>
        <a:ext cx="57657" cy="57657"/>
      </dsp:txXfrm>
    </dsp:sp>
    <dsp:sp modelId="{D70AF175-3F15-4F16-B448-165673006FC9}">
      <dsp:nvSpPr>
        <dsp:cNvPr id="0" name=""/>
        <dsp:cNvSpPr/>
      </dsp:nvSpPr>
      <dsp:spPr>
        <a:xfrm>
          <a:off x="2032956" y="282298"/>
          <a:ext cx="789581" cy="77136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ca-ES" sz="1050" b="1" kern="1200" dirty="0"/>
            <a:t>SI</a:t>
          </a:r>
        </a:p>
      </dsp:txBody>
      <dsp:txXfrm>
        <a:off x="2055548" y="304890"/>
        <a:ext cx="744397" cy="726176"/>
      </dsp:txXfrm>
    </dsp:sp>
    <dsp:sp modelId="{2BFCBCF0-2BCF-4496-A64D-6CD64A83F687}">
      <dsp:nvSpPr>
        <dsp:cNvPr id="0" name=""/>
        <dsp:cNvSpPr/>
      </dsp:nvSpPr>
      <dsp:spPr>
        <a:xfrm rot="21562726">
          <a:off x="2822340" y="614569"/>
          <a:ext cx="6717780" cy="33980"/>
        </a:xfrm>
        <a:custGeom>
          <a:avLst/>
          <a:gdLst/>
          <a:ahLst/>
          <a:cxnLst/>
          <a:rect l="0" t="0" r="0" b="0"/>
          <a:pathLst>
            <a:path>
              <a:moveTo>
                <a:pt x="0" y="16990"/>
              </a:moveTo>
              <a:lnTo>
                <a:pt x="6717780"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066800">
            <a:lnSpc>
              <a:spcPct val="90000"/>
            </a:lnSpc>
            <a:spcBef>
              <a:spcPct val="0"/>
            </a:spcBef>
            <a:spcAft>
              <a:spcPct val="35000"/>
            </a:spcAft>
            <a:buNone/>
          </a:pPr>
          <a:endParaRPr lang="ca-ES" sz="2400" kern="1200"/>
        </a:p>
      </dsp:txBody>
      <dsp:txXfrm>
        <a:off x="6013286" y="463615"/>
        <a:ext cx="335889" cy="335889"/>
      </dsp:txXfrm>
    </dsp:sp>
    <dsp:sp modelId="{5E824BBD-EADB-4285-AB27-90A7F16D851F}">
      <dsp:nvSpPr>
        <dsp:cNvPr id="0" name=""/>
        <dsp:cNvSpPr/>
      </dsp:nvSpPr>
      <dsp:spPr>
        <a:xfrm>
          <a:off x="9539923" y="112842"/>
          <a:ext cx="2124431"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a-ES" sz="1400" b="1" kern="1200" dirty="0"/>
            <a:t>COMANDA *</a:t>
          </a:r>
        </a:p>
      </dsp:txBody>
      <dsp:txXfrm>
        <a:off x="9568175" y="141094"/>
        <a:ext cx="2067927" cy="908094"/>
      </dsp:txXfrm>
    </dsp:sp>
    <dsp:sp modelId="{7E73A24A-2770-415C-AB49-7F8051401390}">
      <dsp:nvSpPr>
        <dsp:cNvPr id="0" name=""/>
        <dsp:cNvSpPr/>
      </dsp:nvSpPr>
      <dsp:spPr>
        <a:xfrm rot="4976632">
          <a:off x="1385447" y="2414655"/>
          <a:ext cx="1239796" cy="33980"/>
        </a:xfrm>
        <a:custGeom>
          <a:avLst/>
          <a:gdLst/>
          <a:ahLst/>
          <a:cxnLst/>
          <a:rect l="0" t="0" r="0" b="0"/>
          <a:pathLst>
            <a:path>
              <a:moveTo>
                <a:pt x="0" y="16990"/>
              </a:moveTo>
              <a:lnTo>
                <a:pt x="1239796" y="1699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a-ES" sz="500" kern="1200"/>
        </a:p>
      </dsp:txBody>
      <dsp:txXfrm>
        <a:off x="1974351" y="2400650"/>
        <a:ext cx="61989" cy="61989"/>
      </dsp:txXfrm>
    </dsp:sp>
    <dsp:sp modelId="{CC341F64-8121-49B1-BC9F-1F120A0C2FF6}">
      <dsp:nvSpPr>
        <dsp:cNvPr id="0" name=""/>
        <dsp:cNvSpPr/>
      </dsp:nvSpPr>
      <dsp:spPr>
        <a:xfrm>
          <a:off x="2081495" y="2732809"/>
          <a:ext cx="788790" cy="6280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ca-ES" sz="1050" b="1" kern="1200" dirty="0"/>
            <a:t>NO</a:t>
          </a:r>
        </a:p>
      </dsp:txBody>
      <dsp:txXfrm>
        <a:off x="2099891" y="2751205"/>
        <a:ext cx="751998" cy="591286"/>
      </dsp:txXfrm>
    </dsp:sp>
    <dsp:sp modelId="{92F118E5-2039-4006-874C-F09EF1F8FFBE}">
      <dsp:nvSpPr>
        <dsp:cNvPr id="0" name=""/>
        <dsp:cNvSpPr/>
      </dsp:nvSpPr>
      <dsp:spPr>
        <a:xfrm rot="17597374">
          <a:off x="2432908" y="2365410"/>
          <a:ext cx="1446781" cy="33980"/>
        </a:xfrm>
        <a:custGeom>
          <a:avLst/>
          <a:gdLst/>
          <a:ahLst/>
          <a:cxnLst/>
          <a:rect l="0" t="0" r="0" b="0"/>
          <a:pathLst>
            <a:path>
              <a:moveTo>
                <a:pt x="0" y="16990"/>
              </a:moveTo>
              <a:lnTo>
                <a:pt x="1446781"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a-ES" sz="500" kern="1200"/>
        </a:p>
      </dsp:txBody>
      <dsp:txXfrm>
        <a:off x="3120129" y="2346231"/>
        <a:ext cx="72339" cy="72339"/>
      </dsp:txXfrm>
    </dsp:sp>
    <dsp:sp modelId="{DD513E8E-7316-4DA5-8E4B-5E0D596D51FB}">
      <dsp:nvSpPr>
        <dsp:cNvPr id="0" name=""/>
        <dsp:cNvSpPr/>
      </dsp:nvSpPr>
      <dsp:spPr>
        <a:xfrm>
          <a:off x="3442311" y="1235654"/>
          <a:ext cx="1929196"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ca-ES" sz="1000" b="1" kern="1200" dirty="0"/>
            <a:t>&lt; 3.000€ + IVA</a:t>
          </a:r>
        </a:p>
      </dsp:txBody>
      <dsp:txXfrm>
        <a:off x="3470563" y="1263906"/>
        <a:ext cx="1872692" cy="908094"/>
      </dsp:txXfrm>
    </dsp:sp>
    <dsp:sp modelId="{D01CD167-9642-4B9F-A94E-D519F1529336}">
      <dsp:nvSpPr>
        <dsp:cNvPr id="0" name=""/>
        <dsp:cNvSpPr/>
      </dsp:nvSpPr>
      <dsp:spPr>
        <a:xfrm rot="1946">
          <a:off x="5371508" y="1702067"/>
          <a:ext cx="3903062" cy="33980"/>
        </a:xfrm>
        <a:custGeom>
          <a:avLst/>
          <a:gdLst/>
          <a:ahLst/>
          <a:cxnLst/>
          <a:rect l="0" t="0" r="0" b="0"/>
          <a:pathLst>
            <a:path>
              <a:moveTo>
                <a:pt x="0" y="16990"/>
              </a:moveTo>
              <a:lnTo>
                <a:pt x="3903062"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ca-ES" sz="1300" kern="1200"/>
        </a:p>
      </dsp:txBody>
      <dsp:txXfrm>
        <a:off x="7225462" y="1621481"/>
        <a:ext cx="195153" cy="195153"/>
      </dsp:txXfrm>
    </dsp:sp>
    <dsp:sp modelId="{CD0674EF-71A2-4D98-9061-A967336B3C9F}">
      <dsp:nvSpPr>
        <dsp:cNvPr id="0" name=""/>
        <dsp:cNvSpPr/>
      </dsp:nvSpPr>
      <dsp:spPr>
        <a:xfrm>
          <a:off x="9274570" y="1237863"/>
          <a:ext cx="2663429"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00050">
            <a:lnSpc>
              <a:spcPct val="90000"/>
            </a:lnSpc>
            <a:spcBef>
              <a:spcPct val="0"/>
            </a:spcBef>
            <a:spcAft>
              <a:spcPct val="35000"/>
            </a:spcAft>
            <a:buNone/>
          </a:pPr>
          <a:r>
            <a:rPr lang="ca-ES" sz="1050" b="1" kern="1200" dirty="0"/>
            <a:t>COMANDA </a:t>
          </a:r>
        </a:p>
        <a:p>
          <a:pPr lvl="0" algn="ctr" defTabSz="400050">
            <a:lnSpc>
              <a:spcPct val="90000"/>
            </a:lnSpc>
            <a:spcBef>
              <a:spcPct val="0"/>
            </a:spcBef>
            <a:spcAft>
              <a:spcPct val="35000"/>
            </a:spcAft>
            <a:buNone/>
          </a:pPr>
          <a:r>
            <a:rPr lang="ca-ES" sz="1200" b="1" kern="1200" dirty="0"/>
            <a:t>+</a:t>
          </a:r>
        </a:p>
        <a:p>
          <a:pPr marL="0" marR="0" lvl="0" indent="0" algn="ctr" defTabSz="914400" eaLnBrk="1" fontAlgn="auto" latinLnBrk="0" hangingPunct="1">
            <a:lnSpc>
              <a:spcPct val="100000"/>
            </a:lnSpc>
            <a:spcBef>
              <a:spcPct val="0"/>
            </a:spcBef>
            <a:spcAft>
              <a:spcPts val="0"/>
            </a:spcAft>
            <a:buClrTx/>
            <a:buSzTx/>
            <a:buFontTx/>
            <a:buNone/>
            <a:tabLst/>
            <a:defRPr/>
          </a:pPr>
          <a:r>
            <a:rPr lang="ca-ES" sz="1000" b="1" kern="1200" dirty="0"/>
            <a:t>HIPERTEXT JUSTIFICANT BREUMENT LA DESPESA A FASE  D **</a:t>
          </a:r>
        </a:p>
        <a:p>
          <a:pPr lvl="0" algn="ctr" defTabSz="400050">
            <a:lnSpc>
              <a:spcPct val="90000"/>
            </a:lnSpc>
            <a:spcBef>
              <a:spcPct val="0"/>
            </a:spcBef>
            <a:spcAft>
              <a:spcPct val="35000"/>
            </a:spcAft>
            <a:buNone/>
          </a:pPr>
          <a:r>
            <a:rPr lang="ca-ES" sz="900" b="1" kern="1200" dirty="0"/>
            <a:t> (Procediment transitori Art. 53 B.E. Pressupost 2018)</a:t>
          </a:r>
        </a:p>
      </dsp:txBody>
      <dsp:txXfrm>
        <a:off x="9302822" y="1266115"/>
        <a:ext cx="2606925" cy="908094"/>
      </dsp:txXfrm>
    </dsp:sp>
    <dsp:sp modelId="{25B20248-D4A2-48A1-A160-F440E6892B8A}">
      <dsp:nvSpPr>
        <dsp:cNvPr id="0" name=""/>
        <dsp:cNvSpPr/>
      </dsp:nvSpPr>
      <dsp:spPr>
        <a:xfrm rot="19922920">
          <a:off x="2832423" y="2877725"/>
          <a:ext cx="649139" cy="33980"/>
        </a:xfrm>
        <a:custGeom>
          <a:avLst/>
          <a:gdLst/>
          <a:ahLst/>
          <a:cxnLst/>
          <a:rect l="0" t="0" r="0" b="0"/>
          <a:pathLst>
            <a:path>
              <a:moveTo>
                <a:pt x="0" y="16990"/>
              </a:moveTo>
              <a:lnTo>
                <a:pt x="649139"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a-ES" sz="500" kern="1200"/>
        </a:p>
      </dsp:txBody>
      <dsp:txXfrm>
        <a:off x="3140764" y="2878487"/>
        <a:ext cx="32456" cy="32456"/>
      </dsp:txXfrm>
    </dsp:sp>
    <dsp:sp modelId="{ECD20ABA-1D9B-4C8D-A8BD-BA95C5A5D576}">
      <dsp:nvSpPr>
        <dsp:cNvPr id="0" name=""/>
        <dsp:cNvSpPr/>
      </dsp:nvSpPr>
      <dsp:spPr>
        <a:xfrm>
          <a:off x="3443700" y="2260284"/>
          <a:ext cx="1929196"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a-ES" sz="1200" b="1" kern="1200" dirty="0"/>
            <a:t>&gt; 3.000€ + IVA</a:t>
          </a:r>
        </a:p>
        <a:p>
          <a:pPr marL="0" lvl="0" indent="0" algn="ctr" defTabSz="533400">
            <a:lnSpc>
              <a:spcPct val="90000"/>
            </a:lnSpc>
            <a:spcBef>
              <a:spcPct val="0"/>
            </a:spcBef>
            <a:spcAft>
              <a:spcPct val="35000"/>
            </a:spcAft>
            <a:buNone/>
          </a:pPr>
          <a:r>
            <a:rPr lang="ca-ES" sz="1200" b="1" kern="1200" dirty="0"/>
            <a:t>&lt; 15.000€ + IVA</a:t>
          </a:r>
        </a:p>
      </dsp:txBody>
      <dsp:txXfrm>
        <a:off x="3471952" y="2288536"/>
        <a:ext cx="1872692" cy="908094"/>
      </dsp:txXfrm>
    </dsp:sp>
    <dsp:sp modelId="{A2563F27-A0DF-4903-A1DB-AA848289EE6A}">
      <dsp:nvSpPr>
        <dsp:cNvPr id="0" name=""/>
        <dsp:cNvSpPr/>
      </dsp:nvSpPr>
      <dsp:spPr>
        <a:xfrm rot="58977">
          <a:off x="5372848" y="2731293"/>
          <a:ext cx="664628" cy="33980"/>
        </a:xfrm>
        <a:custGeom>
          <a:avLst/>
          <a:gdLst/>
          <a:ahLst/>
          <a:cxnLst/>
          <a:rect l="0" t="0" r="0" b="0"/>
          <a:pathLst>
            <a:path>
              <a:moveTo>
                <a:pt x="0" y="16990"/>
              </a:moveTo>
              <a:lnTo>
                <a:pt x="664628"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a-ES" sz="500" kern="1200"/>
        </a:p>
      </dsp:txBody>
      <dsp:txXfrm>
        <a:off x="5688547" y="2731668"/>
        <a:ext cx="33231" cy="33231"/>
      </dsp:txXfrm>
    </dsp:sp>
    <dsp:sp modelId="{FE7A177D-301F-49DF-9454-389489E92897}">
      <dsp:nvSpPr>
        <dsp:cNvPr id="0" name=""/>
        <dsp:cNvSpPr/>
      </dsp:nvSpPr>
      <dsp:spPr>
        <a:xfrm>
          <a:off x="6037428" y="2002418"/>
          <a:ext cx="1659475" cy="15031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a-ES" sz="1200" b="1" kern="1200" dirty="0"/>
            <a:t>SOL·LICITUD DE PRESSUPOSTOS </a:t>
          </a:r>
        </a:p>
        <a:p>
          <a:pPr marL="0" lvl="0" indent="0" algn="ctr" defTabSz="533400">
            <a:lnSpc>
              <a:spcPct val="90000"/>
            </a:lnSpc>
            <a:spcBef>
              <a:spcPct val="0"/>
            </a:spcBef>
            <a:spcAft>
              <a:spcPct val="35000"/>
            </a:spcAft>
            <a:buNone/>
          </a:pPr>
          <a:r>
            <a:rPr lang="ca-ES" sz="1200" b="1" kern="1200" dirty="0"/>
            <a:t>+</a:t>
          </a:r>
        </a:p>
        <a:p>
          <a:pPr marL="0" lvl="0" indent="0" algn="ctr" defTabSz="533400">
            <a:lnSpc>
              <a:spcPct val="90000"/>
            </a:lnSpc>
            <a:spcBef>
              <a:spcPct val="0"/>
            </a:spcBef>
            <a:spcAft>
              <a:spcPct val="35000"/>
            </a:spcAft>
            <a:buNone/>
          </a:pPr>
          <a:r>
            <a:rPr lang="ca-ES" sz="1200" b="1" kern="1200" dirty="0"/>
            <a:t>CONSULTA SAP CONTROL CONTRACTACI</a:t>
          </a:r>
          <a:r>
            <a:rPr lang="ca-ES" sz="1100" b="1" kern="1200" dirty="0"/>
            <a:t>Ó</a:t>
          </a:r>
        </a:p>
      </dsp:txBody>
      <dsp:txXfrm>
        <a:off x="6081453" y="2046443"/>
        <a:ext cx="1571425" cy="1415083"/>
      </dsp:txXfrm>
    </dsp:sp>
    <dsp:sp modelId="{856CC3A7-C576-49A3-B602-60EAE0C971CB}">
      <dsp:nvSpPr>
        <dsp:cNvPr id="0" name=""/>
        <dsp:cNvSpPr/>
      </dsp:nvSpPr>
      <dsp:spPr>
        <a:xfrm rot="58375">
          <a:off x="7696780" y="2751521"/>
          <a:ext cx="1711085" cy="33980"/>
        </a:xfrm>
        <a:custGeom>
          <a:avLst/>
          <a:gdLst/>
          <a:ahLst/>
          <a:cxnLst/>
          <a:rect l="0" t="0" r="0" b="0"/>
          <a:pathLst>
            <a:path>
              <a:moveTo>
                <a:pt x="0" y="16990"/>
              </a:moveTo>
              <a:lnTo>
                <a:pt x="1711085"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ca-ES" sz="600" kern="1200"/>
        </a:p>
      </dsp:txBody>
      <dsp:txXfrm>
        <a:off x="8509546" y="2725734"/>
        <a:ext cx="85554" cy="85554"/>
      </dsp:txXfrm>
    </dsp:sp>
    <dsp:sp modelId="{6F91959D-7BBE-4DE8-82FC-BEF217CA1410}">
      <dsp:nvSpPr>
        <dsp:cNvPr id="0" name=""/>
        <dsp:cNvSpPr/>
      </dsp:nvSpPr>
      <dsp:spPr>
        <a:xfrm>
          <a:off x="9407742" y="2321859"/>
          <a:ext cx="2530257" cy="9223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ca-ES" sz="1050" b="1" kern="1200" dirty="0"/>
            <a:t>COMANDA + INFORME JUSTIFICATIU ***</a:t>
          </a:r>
        </a:p>
      </dsp:txBody>
      <dsp:txXfrm>
        <a:off x="9434757" y="2348874"/>
        <a:ext cx="2476227" cy="868328"/>
      </dsp:txXfrm>
    </dsp:sp>
    <dsp:sp modelId="{F1C115B4-FB67-45AB-8410-CAA1826B7208}">
      <dsp:nvSpPr>
        <dsp:cNvPr id="0" name=""/>
        <dsp:cNvSpPr/>
      </dsp:nvSpPr>
      <dsp:spPr>
        <a:xfrm rot="1834429">
          <a:off x="7551931" y="3267400"/>
          <a:ext cx="2085552" cy="33980"/>
        </a:xfrm>
        <a:custGeom>
          <a:avLst/>
          <a:gdLst/>
          <a:ahLst/>
          <a:cxnLst/>
          <a:rect l="0" t="0" r="0" b="0"/>
          <a:pathLst>
            <a:path>
              <a:moveTo>
                <a:pt x="0" y="16990"/>
              </a:moveTo>
              <a:lnTo>
                <a:pt x="2085552"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ca-ES" sz="700" kern="1200"/>
        </a:p>
      </dsp:txBody>
      <dsp:txXfrm>
        <a:off x="8542569" y="3232252"/>
        <a:ext cx="104277" cy="104277"/>
      </dsp:txXfrm>
    </dsp:sp>
    <dsp:sp modelId="{1C8EE557-6C57-4BD5-882D-1197BBDB9155}">
      <dsp:nvSpPr>
        <dsp:cNvPr id="0" name=""/>
        <dsp:cNvSpPr/>
      </dsp:nvSpPr>
      <dsp:spPr>
        <a:xfrm>
          <a:off x="9492511" y="3382917"/>
          <a:ext cx="2445488" cy="8637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ca-ES" sz="1050" b="1" kern="1200" dirty="0"/>
            <a:t>CONTRACTE SUPER SIMPLIFICAT</a:t>
          </a:r>
        </a:p>
        <a:p>
          <a:pPr marL="0" lvl="0" indent="0" algn="ctr" defTabSz="466725">
            <a:lnSpc>
              <a:spcPct val="90000"/>
            </a:lnSpc>
            <a:spcBef>
              <a:spcPct val="0"/>
            </a:spcBef>
            <a:spcAft>
              <a:spcPct val="35000"/>
            </a:spcAft>
            <a:buNone/>
          </a:pPr>
          <a:r>
            <a:rPr lang="ca-ES" sz="1050" b="1" kern="1200" dirty="0"/>
            <a:t>(A partir 1 de maig)</a:t>
          </a:r>
        </a:p>
      </dsp:txBody>
      <dsp:txXfrm>
        <a:off x="9517810" y="3408216"/>
        <a:ext cx="2394890" cy="813161"/>
      </dsp:txXfrm>
    </dsp:sp>
    <dsp:sp modelId="{647F50C2-A0C8-427A-BD7A-DEBFA35FBF26}">
      <dsp:nvSpPr>
        <dsp:cNvPr id="0" name=""/>
        <dsp:cNvSpPr/>
      </dsp:nvSpPr>
      <dsp:spPr>
        <a:xfrm rot="3823117">
          <a:off x="2534373" y="3570379"/>
          <a:ext cx="1205672" cy="33980"/>
        </a:xfrm>
        <a:custGeom>
          <a:avLst/>
          <a:gdLst/>
          <a:ahLst/>
          <a:cxnLst/>
          <a:rect l="0" t="0" r="0" b="0"/>
          <a:pathLst>
            <a:path>
              <a:moveTo>
                <a:pt x="0" y="16990"/>
              </a:moveTo>
              <a:lnTo>
                <a:pt x="1205672" y="1699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a-ES" sz="500" kern="1200"/>
        </a:p>
      </dsp:txBody>
      <dsp:txXfrm>
        <a:off x="3107067" y="3557228"/>
        <a:ext cx="60283" cy="60283"/>
      </dsp:txXfrm>
    </dsp:sp>
    <dsp:sp modelId="{51DC1B18-0D8D-4B7D-AE31-C90B28704D2C}">
      <dsp:nvSpPr>
        <dsp:cNvPr id="0" name=""/>
        <dsp:cNvSpPr/>
      </dsp:nvSpPr>
      <dsp:spPr>
        <a:xfrm>
          <a:off x="3404133" y="3645591"/>
          <a:ext cx="2009412" cy="9645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a-ES" sz="1200" b="1" kern="1200" dirty="0"/>
            <a:t>&gt; 15.000€ + IVA</a:t>
          </a:r>
        </a:p>
        <a:p>
          <a:pPr marL="0" lvl="0" indent="0" algn="ctr" defTabSz="533400">
            <a:lnSpc>
              <a:spcPct val="90000"/>
            </a:lnSpc>
            <a:spcBef>
              <a:spcPct val="0"/>
            </a:spcBef>
            <a:spcAft>
              <a:spcPct val="35000"/>
            </a:spcAft>
            <a:buNone/>
          </a:pPr>
          <a:r>
            <a:rPr lang="ca-ES" sz="1200" b="1" kern="1200" dirty="0"/>
            <a:t>&lt;35.000 + IVA (subministraments i serveis)</a:t>
          </a:r>
        </a:p>
        <a:p>
          <a:pPr marL="0" lvl="0" indent="0" algn="ctr" defTabSz="533400">
            <a:lnSpc>
              <a:spcPct val="90000"/>
            </a:lnSpc>
            <a:spcBef>
              <a:spcPct val="0"/>
            </a:spcBef>
            <a:spcAft>
              <a:spcPct val="35000"/>
            </a:spcAft>
            <a:buNone/>
          </a:pPr>
          <a:r>
            <a:rPr lang="ca-ES" sz="1200" b="1" kern="1200" dirty="0"/>
            <a:t>&lt;80.000 + IVA (obres)</a:t>
          </a:r>
        </a:p>
      </dsp:txBody>
      <dsp:txXfrm>
        <a:off x="3432385" y="3673843"/>
        <a:ext cx="1952908" cy="908094"/>
      </dsp:txXfrm>
    </dsp:sp>
    <dsp:sp modelId="{8C932B5A-02F1-4C12-8E42-15E2AE3548C8}">
      <dsp:nvSpPr>
        <dsp:cNvPr id="0" name=""/>
        <dsp:cNvSpPr/>
      </dsp:nvSpPr>
      <dsp:spPr>
        <a:xfrm>
          <a:off x="8366933" y="2320975"/>
          <a:ext cx="786147" cy="5709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endParaRPr lang="ca-ES" sz="900" b="1" kern="1200" dirty="0"/>
        </a:p>
        <a:p>
          <a:pPr marL="0" lvl="0" indent="0" algn="ctr" defTabSz="400050">
            <a:lnSpc>
              <a:spcPct val="90000"/>
            </a:lnSpc>
            <a:spcBef>
              <a:spcPct val="0"/>
            </a:spcBef>
            <a:spcAft>
              <a:spcPct val="35000"/>
            </a:spcAft>
            <a:buNone/>
          </a:pPr>
          <a:r>
            <a:rPr lang="ca-ES" sz="900" b="1" kern="1200" dirty="0"/>
            <a:t>CREDITOR AMB FACTURACIÓ </a:t>
          </a:r>
        </a:p>
        <a:p>
          <a:pPr marL="0" lvl="0" indent="0" algn="ctr" defTabSz="400050">
            <a:lnSpc>
              <a:spcPct val="90000"/>
            </a:lnSpc>
            <a:spcBef>
              <a:spcPct val="0"/>
            </a:spcBef>
            <a:spcAft>
              <a:spcPct val="35000"/>
            </a:spcAft>
            <a:buNone/>
          </a:pPr>
          <a:r>
            <a:rPr lang="ca-ES" sz="900" b="1" kern="1200" dirty="0"/>
            <a:t>&lt; 15.000€ + IVA</a:t>
          </a:r>
        </a:p>
        <a:p>
          <a:pPr marL="0" lvl="0" indent="0" algn="ctr" defTabSz="400050">
            <a:lnSpc>
              <a:spcPct val="90000"/>
            </a:lnSpc>
            <a:spcBef>
              <a:spcPct val="0"/>
            </a:spcBef>
            <a:spcAft>
              <a:spcPct val="35000"/>
            </a:spcAft>
            <a:buNone/>
          </a:pPr>
          <a:r>
            <a:rPr lang="ca-ES" sz="700" b="1" kern="1200" dirty="0"/>
            <a:t> </a:t>
          </a:r>
        </a:p>
      </dsp:txBody>
      <dsp:txXfrm>
        <a:off x="8383655" y="2337697"/>
        <a:ext cx="752703" cy="537482"/>
      </dsp:txXfrm>
    </dsp:sp>
    <dsp:sp modelId="{3469D423-63C3-4956-BA5D-5E2E995A7129}">
      <dsp:nvSpPr>
        <dsp:cNvPr id="0" name=""/>
        <dsp:cNvSpPr/>
      </dsp:nvSpPr>
      <dsp:spPr>
        <a:xfrm>
          <a:off x="8361223" y="3109717"/>
          <a:ext cx="786147" cy="5757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endParaRPr lang="ca-ES" sz="900" b="1" kern="1200" dirty="0"/>
        </a:p>
        <a:p>
          <a:pPr marL="0" lvl="0" indent="0" algn="ctr" defTabSz="400050">
            <a:lnSpc>
              <a:spcPct val="90000"/>
            </a:lnSpc>
            <a:spcBef>
              <a:spcPct val="0"/>
            </a:spcBef>
            <a:spcAft>
              <a:spcPct val="35000"/>
            </a:spcAft>
            <a:buNone/>
          </a:pPr>
          <a:r>
            <a:rPr lang="ca-ES" sz="900" b="1" kern="1200" dirty="0"/>
            <a:t>CREDITOR AMB FACTURACIÓ </a:t>
          </a:r>
        </a:p>
        <a:p>
          <a:pPr marL="0" lvl="0" indent="0" algn="ctr" defTabSz="400050">
            <a:lnSpc>
              <a:spcPct val="90000"/>
            </a:lnSpc>
            <a:spcBef>
              <a:spcPct val="0"/>
            </a:spcBef>
            <a:spcAft>
              <a:spcPct val="35000"/>
            </a:spcAft>
            <a:buNone/>
          </a:pPr>
          <a:r>
            <a:rPr lang="ca-ES" sz="900" b="1" kern="1200" dirty="0"/>
            <a:t>&gt;15.000€ + IVA</a:t>
          </a:r>
        </a:p>
        <a:p>
          <a:pPr marL="0" lvl="0" indent="0" algn="ctr" defTabSz="400050">
            <a:lnSpc>
              <a:spcPct val="90000"/>
            </a:lnSpc>
            <a:spcBef>
              <a:spcPct val="0"/>
            </a:spcBef>
            <a:spcAft>
              <a:spcPct val="35000"/>
            </a:spcAft>
            <a:buNone/>
          </a:pPr>
          <a:r>
            <a:rPr lang="ca-ES" sz="700" b="1" kern="1200" dirty="0"/>
            <a:t> </a:t>
          </a:r>
        </a:p>
      </dsp:txBody>
      <dsp:txXfrm>
        <a:off x="8378087" y="3126581"/>
        <a:ext cx="752419" cy="5420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ítol 1"/>
          <p:cNvSpPr>
            <a:spLocks noGrp="1"/>
          </p:cNvSpPr>
          <p:nvPr>
            <p:ph type="ctrTitle"/>
          </p:nvPr>
        </p:nvSpPr>
        <p:spPr>
          <a:xfrm>
            <a:off x="1524000" y="1122363"/>
            <a:ext cx="9144000" cy="2387600"/>
          </a:xfrm>
        </p:spPr>
        <p:txBody>
          <a:bodyPr anchor="b"/>
          <a:lstStyle>
            <a:lvl1pPr algn="ctr">
              <a:defRPr sz="6000"/>
            </a:lvl1pPr>
          </a:lstStyle>
          <a:p>
            <a:r>
              <a:rPr lang="ca-ES"/>
              <a:t>Feu clic aquí per editar l'estil</a:t>
            </a:r>
          </a:p>
        </p:txBody>
      </p:sp>
      <p:sp>
        <p:nvSpPr>
          <p:cNvPr id="3" name="Subtíto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a-ES"/>
              <a:t>Feu clic aquí per editar l'estil de subtítols del patró</a:t>
            </a:r>
          </a:p>
        </p:txBody>
      </p:sp>
      <p:sp>
        <p:nvSpPr>
          <p:cNvPr id="4" name="Contenidor de data 3"/>
          <p:cNvSpPr>
            <a:spLocks noGrp="1"/>
          </p:cNvSpPr>
          <p:nvPr>
            <p:ph type="dt" sz="half" idx="10"/>
          </p:nvPr>
        </p:nvSpPr>
        <p:spPr/>
        <p:txBody>
          <a:bodyPr/>
          <a:lstStyle/>
          <a:p>
            <a:fld id="{F02085A4-AB5A-407D-B53D-70D8AC7AE9BF}" type="datetimeFigureOut">
              <a:rPr lang="ca-ES" smtClean="0"/>
              <a:t>05/04/2018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1483340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a:t>Feu clic aquí per editar l'estil</a:t>
            </a:r>
          </a:p>
        </p:txBody>
      </p:sp>
      <p:sp>
        <p:nvSpPr>
          <p:cNvPr id="3" name="Contenidor de text vertical 2"/>
          <p:cNvSpPr>
            <a:spLocks noGrp="1"/>
          </p:cNvSpPr>
          <p:nvPr>
            <p:ph type="body" orient="vert" idx="1"/>
          </p:nvPr>
        </p:nvSpPr>
        <p:spPr/>
        <p:txBody>
          <a:bodyPr vert="eaVert"/>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p>
        </p:txBody>
      </p:sp>
      <p:sp>
        <p:nvSpPr>
          <p:cNvPr id="4" name="Contenidor de data 3"/>
          <p:cNvSpPr>
            <a:spLocks noGrp="1"/>
          </p:cNvSpPr>
          <p:nvPr>
            <p:ph type="dt" sz="half" idx="10"/>
          </p:nvPr>
        </p:nvSpPr>
        <p:spPr/>
        <p:txBody>
          <a:bodyPr/>
          <a:lstStyle/>
          <a:p>
            <a:fld id="{F02085A4-AB5A-407D-B53D-70D8AC7AE9BF}" type="datetimeFigureOut">
              <a:rPr lang="ca-ES" smtClean="0"/>
              <a:t>05/04/2018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540070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Títol vertical 1"/>
          <p:cNvSpPr>
            <a:spLocks noGrp="1"/>
          </p:cNvSpPr>
          <p:nvPr>
            <p:ph type="title" orient="vert"/>
          </p:nvPr>
        </p:nvSpPr>
        <p:spPr>
          <a:xfrm>
            <a:off x="8724900" y="365125"/>
            <a:ext cx="2628900" cy="5811838"/>
          </a:xfrm>
        </p:spPr>
        <p:txBody>
          <a:bodyPr vert="eaVert"/>
          <a:lstStyle/>
          <a:p>
            <a:r>
              <a:rPr lang="ca-ES"/>
              <a:t>Feu clic aquí per editar l'estil</a:t>
            </a:r>
          </a:p>
        </p:txBody>
      </p:sp>
      <p:sp>
        <p:nvSpPr>
          <p:cNvPr id="3" name="Contenidor de text vertical 2"/>
          <p:cNvSpPr>
            <a:spLocks noGrp="1"/>
          </p:cNvSpPr>
          <p:nvPr>
            <p:ph type="body" orient="vert" idx="1"/>
          </p:nvPr>
        </p:nvSpPr>
        <p:spPr>
          <a:xfrm>
            <a:off x="838200" y="365125"/>
            <a:ext cx="7734300" cy="5811838"/>
          </a:xfrm>
        </p:spPr>
        <p:txBody>
          <a:bodyPr vert="eaVert"/>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p>
        </p:txBody>
      </p:sp>
      <p:sp>
        <p:nvSpPr>
          <p:cNvPr id="4" name="Contenidor de data 3"/>
          <p:cNvSpPr>
            <a:spLocks noGrp="1"/>
          </p:cNvSpPr>
          <p:nvPr>
            <p:ph type="dt" sz="half" idx="10"/>
          </p:nvPr>
        </p:nvSpPr>
        <p:spPr/>
        <p:txBody>
          <a:bodyPr/>
          <a:lstStyle/>
          <a:p>
            <a:fld id="{F02085A4-AB5A-407D-B53D-70D8AC7AE9BF}" type="datetimeFigureOut">
              <a:rPr lang="ca-ES" smtClean="0"/>
              <a:t>05/04/2018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303657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a:t>Feu clic aquí per editar l'estil</a:t>
            </a:r>
          </a:p>
        </p:txBody>
      </p:sp>
      <p:sp>
        <p:nvSpPr>
          <p:cNvPr id="3" name="Contenidor de contingut 2"/>
          <p:cNvSpPr>
            <a:spLocks noGrp="1"/>
          </p:cNvSpPr>
          <p:nvPr>
            <p:ph idx="1"/>
          </p:nvPr>
        </p:nvSpPr>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p>
        </p:txBody>
      </p:sp>
      <p:sp>
        <p:nvSpPr>
          <p:cNvPr id="4" name="Contenidor de data 3"/>
          <p:cNvSpPr>
            <a:spLocks noGrp="1"/>
          </p:cNvSpPr>
          <p:nvPr>
            <p:ph type="dt" sz="half" idx="10"/>
          </p:nvPr>
        </p:nvSpPr>
        <p:spPr/>
        <p:txBody>
          <a:bodyPr/>
          <a:lstStyle/>
          <a:p>
            <a:fld id="{F02085A4-AB5A-407D-B53D-70D8AC7AE9BF}" type="datetimeFigureOut">
              <a:rPr lang="ca-ES" smtClean="0"/>
              <a:t>05/04/2018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44647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ítol 1"/>
          <p:cNvSpPr>
            <a:spLocks noGrp="1"/>
          </p:cNvSpPr>
          <p:nvPr>
            <p:ph type="title"/>
          </p:nvPr>
        </p:nvSpPr>
        <p:spPr>
          <a:xfrm>
            <a:off x="831850" y="1709738"/>
            <a:ext cx="10515600" cy="2852737"/>
          </a:xfrm>
        </p:spPr>
        <p:txBody>
          <a:bodyPr anchor="b"/>
          <a:lstStyle>
            <a:lvl1pPr>
              <a:defRPr sz="6000"/>
            </a:lvl1pPr>
          </a:lstStyle>
          <a:p>
            <a:r>
              <a:rPr lang="ca-ES"/>
              <a:t>Feu clic aquí per editar l'estil</a:t>
            </a:r>
          </a:p>
        </p:txBody>
      </p:sp>
      <p:sp>
        <p:nvSpPr>
          <p:cNvPr id="3" name="Contenidor d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a-ES"/>
              <a:t>Editeu els estils de text del patró</a:t>
            </a:r>
          </a:p>
        </p:txBody>
      </p:sp>
      <p:sp>
        <p:nvSpPr>
          <p:cNvPr id="4" name="Contenidor de data 3"/>
          <p:cNvSpPr>
            <a:spLocks noGrp="1"/>
          </p:cNvSpPr>
          <p:nvPr>
            <p:ph type="dt" sz="half" idx="10"/>
          </p:nvPr>
        </p:nvSpPr>
        <p:spPr/>
        <p:txBody>
          <a:bodyPr/>
          <a:lstStyle/>
          <a:p>
            <a:fld id="{F02085A4-AB5A-407D-B53D-70D8AC7AE9BF}" type="datetimeFigureOut">
              <a:rPr lang="ca-ES" smtClean="0"/>
              <a:t>05/04/2018</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47068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a:t>Feu clic aquí per editar l'estil</a:t>
            </a:r>
          </a:p>
        </p:txBody>
      </p:sp>
      <p:sp>
        <p:nvSpPr>
          <p:cNvPr id="3" name="Contenidor de contingut 2"/>
          <p:cNvSpPr>
            <a:spLocks noGrp="1"/>
          </p:cNvSpPr>
          <p:nvPr>
            <p:ph sz="half" idx="1"/>
          </p:nvPr>
        </p:nvSpPr>
        <p:spPr>
          <a:xfrm>
            <a:off x="838200" y="1825625"/>
            <a:ext cx="5181600" cy="4351338"/>
          </a:xfrm>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p>
        </p:txBody>
      </p:sp>
      <p:sp>
        <p:nvSpPr>
          <p:cNvPr id="4" name="Contenidor de contingut 3"/>
          <p:cNvSpPr>
            <a:spLocks noGrp="1"/>
          </p:cNvSpPr>
          <p:nvPr>
            <p:ph sz="half" idx="2"/>
          </p:nvPr>
        </p:nvSpPr>
        <p:spPr>
          <a:xfrm>
            <a:off x="6172200" y="1825625"/>
            <a:ext cx="5181600" cy="4351338"/>
          </a:xfrm>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p>
        </p:txBody>
      </p:sp>
      <p:sp>
        <p:nvSpPr>
          <p:cNvPr id="5" name="Contenidor de data 4"/>
          <p:cNvSpPr>
            <a:spLocks noGrp="1"/>
          </p:cNvSpPr>
          <p:nvPr>
            <p:ph type="dt" sz="half" idx="10"/>
          </p:nvPr>
        </p:nvSpPr>
        <p:spPr/>
        <p:txBody>
          <a:bodyPr/>
          <a:lstStyle/>
          <a:p>
            <a:fld id="{F02085A4-AB5A-407D-B53D-70D8AC7AE9BF}" type="datetimeFigureOut">
              <a:rPr lang="ca-ES" smtClean="0"/>
              <a:t>05/04/2018</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180022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ítol 1"/>
          <p:cNvSpPr>
            <a:spLocks noGrp="1"/>
          </p:cNvSpPr>
          <p:nvPr>
            <p:ph type="title"/>
          </p:nvPr>
        </p:nvSpPr>
        <p:spPr>
          <a:xfrm>
            <a:off x="839788" y="365125"/>
            <a:ext cx="10515600" cy="1325563"/>
          </a:xfrm>
        </p:spPr>
        <p:txBody>
          <a:bodyPr/>
          <a:lstStyle/>
          <a:p>
            <a:r>
              <a:rPr lang="ca-ES"/>
              <a:t>Feu clic aquí per editar l'estil</a:t>
            </a:r>
          </a:p>
        </p:txBody>
      </p:sp>
      <p:sp>
        <p:nvSpPr>
          <p:cNvPr id="3" name="Contenidor d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4" name="Contenidor de contingut 3"/>
          <p:cNvSpPr>
            <a:spLocks noGrp="1"/>
          </p:cNvSpPr>
          <p:nvPr>
            <p:ph sz="half" idx="2"/>
          </p:nvPr>
        </p:nvSpPr>
        <p:spPr>
          <a:xfrm>
            <a:off x="839788" y="2505075"/>
            <a:ext cx="5157787" cy="3684588"/>
          </a:xfrm>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p>
        </p:txBody>
      </p:sp>
      <p:sp>
        <p:nvSpPr>
          <p:cNvPr id="5" name="Contenidor d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6" name="Contenidor de contingut 5"/>
          <p:cNvSpPr>
            <a:spLocks noGrp="1"/>
          </p:cNvSpPr>
          <p:nvPr>
            <p:ph sz="quarter" idx="4"/>
          </p:nvPr>
        </p:nvSpPr>
        <p:spPr>
          <a:xfrm>
            <a:off x="6172200" y="2505075"/>
            <a:ext cx="5183188" cy="3684588"/>
          </a:xfrm>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p>
        </p:txBody>
      </p:sp>
      <p:sp>
        <p:nvSpPr>
          <p:cNvPr id="7" name="Contenidor de data 6"/>
          <p:cNvSpPr>
            <a:spLocks noGrp="1"/>
          </p:cNvSpPr>
          <p:nvPr>
            <p:ph type="dt" sz="half" idx="10"/>
          </p:nvPr>
        </p:nvSpPr>
        <p:spPr/>
        <p:txBody>
          <a:bodyPr/>
          <a:lstStyle/>
          <a:p>
            <a:fld id="{F02085A4-AB5A-407D-B53D-70D8AC7AE9BF}" type="datetimeFigureOut">
              <a:rPr lang="ca-ES" smtClean="0"/>
              <a:t>05/04/2018</a:t>
            </a:fld>
            <a:endParaRPr lang="ca-ES"/>
          </a:p>
        </p:txBody>
      </p:sp>
      <p:sp>
        <p:nvSpPr>
          <p:cNvPr id="8" name="Contenidor de peu de pàgina 7"/>
          <p:cNvSpPr>
            <a:spLocks noGrp="1"/>
          </p:cNvSpPr>
          <p:nvPr>
            <p:ph type="ftr" sz="quarter" idx="11"/>
          </p:nvPr>
        </p:nvSpPr>
        <p:spPr/>
        <p:txBody>
          <a:bodyPr/>
          <a:lstStyle/>
          <a:p>
            <a:endParaRPr lang="ca-ES"/>
          </a:p>
        </p:txBody>
      </p:sp>
      <p:sp>
        <p:nvSpPr>
          <p:cNvPr id="9" name="Contenidor de número de diapositiva 8"/>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3495213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a:t>Feu clic aquí per editar l'estil</a:t>
            </a:r>
          </a:p>
        </p:txBody>
      </p:sp>
      <p:sp>
        <p:nvSpPr>
          <p:cNvPr id="3" name="Contenidor de data 2"/>
          <p:cNvSpPr>
            <a:spLocks noGrp="1"/>
          </p:cNvSpPr>
          <p:nvPr>
            <p:ph type="dt" sz="half" idx="10"/>
          </p:nvPr>
        </p:nvSpPr>
        <p:spPr/>
        <p:txBody>
          <a:bodyPr/>
          <a:lstStyle/>
          <a:p>
            <a:fld id="{F02085A4-AB5A-407D-B53D-70D8AC7AE9BF}" type="datetimeFigureOut">
              <a:rPr lang="ca-ES" smtClean="0"/>
              <a:t>05/04/2018</a:t>
            </a:fld>
            <a:endParaRPr lang="ca-ES"/>
          </a:p>
        </p:txBody>
      </p:sp>
      <p:sp>
        <p:nvSpPr>
          <p:cNvPr id="4" name="Contenidor de peu de pàgina 3"/>
          <p:cNvSpPr>
            <a:spLocks noGrp="1"/>
          </p:cNvSpPr>
          <p:nvPr>
            <p:ph type="ftr" sz="quarter" idx="11"/>
          </p:nvPr>
        </p:nvSpPr>
        <p:spPr/>
        <p:txBody>
          <a:bodyPr/>
          <a:lstStyle/>
          <a:p>
            <a:endParaRPr lang="ca-ES"/>
          </a:p>
        </p:txBody>
      </p:sp>
      <p:sp>
        <p:nvSpPr>
          <p:cNvPr id="5" name="Contenidor de número de diapositiva 4"/>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4279776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2" name="Contenidor de data 1"/>
          <p:cNvSpPr>
            <a:spLocks noGrp="1"/>
          </p:cNvSpPr>
          <p:nvPr>
            <p:ph type="dt" sz="half" idx="10"/>
          </p:nvPr>
        </p:nvSpPr>
        <p:spPr/>
        <p:txBody>
          <a:bodyPr/>
          <a:lstStyle/>
          <a:p>
            <a:fld id="{F02085A4-AB5A-407D-B53D-70D8AC7AE9BF}" type="datetimeFigureOut">
              <a:rPr lang="ca-ES" smtClean="0"/>
              <a:t>05/04/2018</a:t>
            </a:fld>
            <a:endParaRPr lang="ca-ES"/>
          </a:p>
        </p:txBody>
      </p:sp>
      <p:sp>
        <p:nvSpPr>
          <p:cNvPr id="3" name="Contenidor de peu de pàgina 2"/>
          <p:cNvSpPr>
            <a:spLocks noGrp="1"/>
          </p:cNvSpPr>
          <p:nvPr>
            <p:ph type="ftr" sz="quarter" idx="11"/>
          </p:nvPr>
        </p:nvSpPr>
        <p:spPr/>
        <p:txBody>
          <a:bodyPr/>
          <a:lstStyle/>
          <a:p>
            <a:endParaRPr lang="ca-ES"/>
          </a:p>
        </p:txBody>
      </p:sp>
      <p:sp>
        <p:nvSpPr>
          <p:cNvPr id="4" name="Contenidor de número de diapositiva 3"/>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1779209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a:t>Feu clic aquí per editar l'estil</a:t>
            </a:r>
          </a:p>
        </p:txBody>
      </p:sp>
      <p:sp>
        <p:nvSpPr>
          <p:cNvPr id="3" name="Contenidor de contingut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a:t>Editeu els estils de text del patró</a:t>
            </a:r>
          </a:p>
        </p:txBody>
      </p:sp>
      <p:sp>
        <p:nvSpPr>
          <p:cNvPr id="5" name="Contenidor de data 4"/>
          <p:cNvSpPr>
            <a:spLocks noGrp="1"/>
          </p:cNvSpPr>
          <p:nvPr>
            <p:ph type="dt" sz="half" idx="10"/>
          </p:nvPr>
        </p:nvSpPr>
        <p:spPr/>
        <p:txBody>
          <a:bodyPr/>
          <a:lstStyle/>
          <a:p>
            <a:fld id="{F02085A4-AB5A-407D-B53D-70D8AC7AE9BF}" type="datetimeFigureOut">
              <a:rPr lang="ca-ES" smtClean="0"/>
              <a:t>05/04/2018</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428431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a:t>Feu clic aquí per editar l'estil</a:t>
            </a:r>
          </a:p>
        </p:txBody>
      </p:sp>
      <p:sp>
        <p:nvSpPr>
          <p:cNvPr id="3" name="Contenidor d'imat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a:t>Editeu els estils de text del patró</a:t>
            </a:r>
          </a:p>
        </p:txBody>
      </p:sp>
      <p:sp>
        <p:nvSpPr>
          <p:cNvPr id="5" name="Contenidor de data 4"/>
          <p:cNvSpPr>
            <a:spLocks noGrp="1"/>
          </p:cNvSpPr>
          <p:nvPr>
            <p:ph type="dt" sz="half" idx="10"/>
          </p:nvPr>
        </p:nvSpPr>
        <p:spPr/>
        <p:txBody>
          <a:bodyPr/>
          <a:lstStyle/>
          <a:p>
            <a:fld id="{F02085A4-AB5A-407D-B53D-70D8AC7AE9BF}" type="datetimeFigureOut">
              <a:rPr lang="ca-ES" smtClean="0"/>
              <a:t>05/04/2018</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17BFCBB9-D2AA-4CFC-9A94-6FCC1A298237}" type="slidenum">
              <a:rPr lang="ca-ES" smtClean="0"/>
              <a:t>‹Nº›</a:t>
            </a:fld>
            <a:endParaRPr lang="ca-ES"/>
          </a:p>
        </p:txBody>
      </p:sp>
    </p:spTree>
    <p:extLst>
      <p:ext uri="{BB962C8B-B14F-4D97-AF65-F5344CB8AC3E}">
        <p14:creationId xmlns:p14="http://schemas.microsoft.com/office/powerpoint/2010/main" val="1418119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idor de títo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a-ES"/>
              <a:t>Feu clic aquí per editar l'estil</a:t>
            </a:r>
          </a:p>
        </p:txBody>
      </p:sp>
      <p:sp>
        <p:nvSpPr>
          <p:cNvPr id="3" name="Contenidor d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p>
        </p:txBody>
      </p:sp>
      <p:sp>
        <p:nvSpPr>
          <p:cNvPr id="4" name="Contenidor de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2085A4-AB5A-407D-B53D-70D8AC7AE9BF}" type="datetimeFigureOut">
              <a:rPr lang="ca-ES" smtClean="0"/>
              <a:t>05/04/2018</a:t>
            </a:fld>
            <a:endParaRPr lang="ca-ES"/>
          </a:p>
        </p:txBody>
      </p:sp>
      <p:sp>
        <p:nvSpPr>
          <p:cNvPr id="5" name="Contenidor de peu de pà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Conteni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BFCBB9-D2AA-4CFC-9A94-6FCC1A298237}" type="slidenum">
              <a:rPr lang="ca-ES" smtClean="0"/>
              <a:t>‹Nº›</a:t>
            </a:fld>
            <a:endParaRPr lang="ca-ES"/>
          </a:p>
        </p:txBody>
      </p:sp>
    </p:spTree>
    <p:extLst>
      <p:ext uri="{BB962C8B-B14F-4D97-AF65-F5344CB8AC3E}">
        <p14:creationId xmlns:p14="http://schemas.microsoft.com/office/powerpoint/2010/main" val="3893004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mailto:contractacio@ub.edu" TargetMode="External"/><Relationship Id="rId3" Type="http://schemas.openxmlformats.org/officeDocument/2006/relationships/diagramLayout" Target="../diagrams/layout3.xml"/><Relationship Id="rId7" Type="http://schemas.openxmlformats.org/officeDocument/2006/relationships/hyperlink" Target="http://www.ub.edu/finances/ATENEA_ECOFIN/novetats/documents_htm/formulari_informe_justificatiu_2018.htm" TargetMode="Externa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p:txBody>
          <a:bodyPr/>
          <a:lstStyle/>
          <a:p>
            <a:r>
              <a:rPr lang="ca-ES" dirty="0"/>
              <a:t>REUNIÓ 4 ABRIL 2018</a:t>
            </a:r>
          </a:p>
        </p:txBody>
      </p:sp>
      <p:sp>
        <p:nvSpPr>
          <p:cNvPr id="3" name="Subtítol 2"/>
          <p:cNvSpPr>
            <a:spLocks noGrp="1"/>
          </p:cNvSpPr>
          <p:nvPr>
            <p:ph type="subTitle" idx="1"/>
          </p:nvPr>
        </p:nvSpPr>
        <p:spPr/>
        <p:txBody>
          <a:bodyPr>
            <a:normAutofit/>
          </a:bodyPr>
          <a:lstStyle/>
          <a:p>
            <a:r>
              <a:rPr lang="ca-ES" sz="6600" dirty="0"/>
              <a:t>CONTRACTACIÓ MENOR</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9663" y="106363"/>
            <a:ext cx="28670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211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a:t>Contractació menor</a:t>
            </a:r>
          </a:p>
        </p:txBody>
      </p:sp>
      <p:sp>
        <p:nvSpPr>
          <p:cNvPr id="3" name="Subtítol 2"/>
          <p:cNvSpPr>
            <a:spLocks noGrp="1"/>
          </p:cNvSpPr>
          <p:nvPr>
            <p:ph type="subTitle" idx="1"/>
          </p:nvPr>
        </p:nvSpPr>
        <p:spPr>
          <a:xfrm>
            <a:off x="1524000" y="1219200"/>
            <a:ext cx="9144000" cy="5168900"/>
          </a:xfrm>
        </p:spPr>
        <p:txBody>
          <a:bodyPr>
            <a:normAutofit/>
          </a:bodyPr>
          <a:lstStyle/>
          <a:p>
            <a:endParaRPr lang="ca-ES" sz="48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3123" y="1189973"/>
            <a:ext cx="9194103" cy="54299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3790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a:t>Contractació menor</a:t>
            </a:r>
          </a:p>
        </p:txBody>
      </p:sp>
      <p:sp>
        <p:nvSpPr>
          <p:cNvPr id="3" name="Subtítol 2"/>
          <p:cNvSpPr>
            <a:spLocks noGrp="1"/>
          </p:cNvSpPr>
          <p:nvPr>
            <p:ph type="subTitle" idx="1"/>
          </p:nvPr>
        </p:nvSpPr>
        <p:spPr>
          <a:xfrm>
            <a:off x="1524000" y="1219200"/>
            <a:ext cx="9144000" cy="5168900"/>
          </a:xfrm>
        </p:spPr>
        <p:txBody>
          <a:bodyPr>
            <a:normAutofit/>
          </a:bodyPr>
          <a:lstStyle/>
          <a:p>
            <a:endParaRPr lang="ca-ES" sz="48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8071" y="1202499"/>
            <a:ext cx="9169052" cy="5417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6855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a:t>Contractació menor</a:t>
            </a:r>
          </a:p>
        </p:txBody>
      </p:sp>
      <p:sp>
        <p:nvSpPr>
          <p:cNvPr id="3" name="Subtítol 2"/>
          <p:cNvSpPr>
            <a:spLocks noGrp="1"/>
          </p:cNvSpPr>
          <p:nvPr>
            <p:ph type="subTitle" idx="1"/>
          </p:nvPr>
        </p:nvSpPr>
        <p:spPr>
          <a:xfrm>
            <a:off x="1524000" y="1219200"/>
            <a:ext cx="9144000" cy="5168900"/>
          </a:xfrm>
        </p:spPr>
        <p:txBody>
          <a:bodyPr>
            <a:normAutofit/>
          </a:bodyPr>
          <a:lstStyle/>
          <a:p>
            <a:r>
              <a:rPr lang="ca-ES" sz="6600" dirty="0"/>
              <a:t>CONTRACTACIÓ MENOR</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891" y="1027134"/>
            <a:ext cx="11574049" cy="5549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24280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a:t>Contractació menor</a:t>
            </a:r>
          </a:p>
        </p:txBody>
      </p:sp>
      <p:sp>
        <p:nvSpPr>
          <p:cNvPr id="3" name="Subtítol 2"/>
          <p:cNvSpPr>
            <a:spLocks noGrp="1"/>
          </p:cNvSpPr>
          <p:nvPr>
            <p:ph type="subTitle" idx="1"/>
          </p:nvPr>
        </p:nvSpPr>
        <p:spPr>
          <a:xfrm>
            <a:off x="1524000" y="1219200"/>
            <a:ext cx="9144000" cy="5168900"/>
          </a:xfrm>
        </p:spPr>
        <p:txBody>
          <a:bodyPr>
            <a:normAutofit/>
          </a:bodyPr>
          <a:lstStyle/>
          <a:p>
            <a:r>
              <a:rPr lang="ca-ES" sz="6600" dirty="0"/>
              <a:t>CONTRACTACIÓ MENOR</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572" y="1027134"/>
            <a:ext cx="11498894" cy="5436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731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a:t>Contractació menor</a:t>
            </a:r>
          </a:p>
        </p:txBody>
      </p:sp>
      <p:sp>
        <p:nvSpPr>
          <p:cNvPr id="3" name="Subtítol 2"/>
          <p:cNvSpPr>
            <a:spLocks noGrp="1"/>
          </p:cNvSpPr>
          <p:nvPr>
            <p:ph type="subTitle" idx="1"/>
          </p:nvPr>
        </p:nvSpPr>
        <p:spPr>
          <a:xfrm>
            <a:off x="1348636" y="899872"/>
            <a:ext cx="9144000" cy="5638713"/>
          </a:xfrm>
        </p:spPr>
        <p:txBody>
          <a:bodyPr>
            <a:normAutofit fontScale="92500" lnSpcReduction="10000"/>
          </a:bodyPr>
          <a:lstStyle/>
          <a:p>
            <a:pPr algn="just"/>
            <a:r>
              <a:rPr lang="ca-ES" sz="3600" dirty="0"/>
              <a:t>Solucions a restriccions</a:t>
            </a:r>
          </a:p>
          <a:p>
            <a:pPr algn="l"/>
            <a:r>
              <a:rPr lang="ca-ES" sz="3200" dirty="0"/>
              <a:t>	Contractes amb un únic proveïdor</a:t>
            </a:r>
          </a:p>
          <a:p>
            <a:pPr algn="l">
              <a:spcBef>
                <a:spcPts val="0"/>
              </a:spcBef>
            </a:pPr>
            <a:r>
              <a:rPr lang="ca-ES" sz="3200" dirty="0"/>
              <a:t>	</a:t>
            </a:r>
            <a:r>
              <a:rPr lang="ca-ES" sz="1900" dirty="0"/>
              <a:t>Despeses recurrents de qualssevol imports</a:t>
            </a:r>
          </a:p>
          <a:p>
            <a:pPr algn="l"/>
            <a:r>
              <a:rPr lang="ca-ES" sz="3200" dirty="0"/>
              <a:t>	Acords marc </a:t>
            </a:r>
          </a:p>
          <a:p>
            <a:pPr algn="l">
              <a:spcBef>
                <a:spcPts val="0"/>
              </a:spcBef>
            </a:pPr>
            <a:r>
              <a:rPr lang="ca-ES" sz="3200" dirty="0"/>
              <a:t>	</a:t>
            </a:r>
            <a:r>
              <a:rPr lang="ca-ES" sz="1900" dirty="0"/>
              <a:t>Despeses recurrents de qualssevol imports</a:t>
            </a:r>
          </a:p>
          <a:p>
            <a:pPr algn="l"/>
            <a:r>
              <a:rPr lang="ca-ES" sz="3200" dirty="0"/>
              <a:t>	Expedients </a:t>
            </a:r>
            <a:r>
              <a:rPr lang="ca-ES" sz="3200" dirty="0" err="1"/>
              <a:t>super</a:t>
            </a:r>
            <a:r>
              <a:rPr lang="ca-ES" sz="3200" dirty="0"/>
              <a:t> simplificats</a:t>
            </a:r>
          </a:p>
          <a:p>
            <a:pPr algn="l">
              <a:spcBef>
                <a:spcPts val="0"/>
              </a:spcBef>
            </a:pPr>
            <a:r>
              <a:rPr lang="ca-ES" sz="3200" dirty="0"/>
              <a:t>	</a:t>
            </a:r>
            <a:r>
              <a:rPr lang="ca-ES" sz="1900" dirty="0"/>
              <a:t>Despeses superiors a 3.000 euros   (període  transitori)</a:t>
            </a:r>
          </a:p>
          <a:p>
            <a:pPr algn="l"/>
            <a:r>
              <a:rPr lang="ca-ES" sz="1900" dirty="0"/>
              <a:t>	si proveïdor acumula &gt;15.000 euros (serveis o subministraments) 0 40.000 (obres)</a:t>
            </a:r>
          </a:p>
          <a:p>
            <a:pPr algn="l"/>
            <a:r>
              <a:rPr lang="ca-ES" sz="1600" dirty="0"/>
              <a:t>	</a:t>
            </a:r>
            <a:r>
              <a:rPr lang="ca-ES" sz="3200" dirty="0"/>
              <a:t>Contractes menors</a:t>
            </a:r>
          </a:p>
          <a:p>
            <a:pPr algn="l">
              <a:spcBef>
                <a:spcPts val="0"/>
              </a:spcBef>
            </a:pPr>
            <a:r>
              <a:rPr lang="ca-ES" sz="3200" dirty="0"/>
              <a:t>	</a:t>
            </a:r>
            <a:r>
              <a:rPr lang="ca-ES" sz="1900" dirty="0"/>
              <a:t>Despeses superiors a 3.000 € fins a 15.000 € (serveis o subministraments)</a:t>
            </a:r>
          </a:p>
          <a:p>
            <a:pPr algn="l">
              <a:spcBef>
                <a:spcPts val="0"/>
              </a:spcBef>
            </a:pPr>
            <a:r>
              <a:rPr lang="ca-ES" sz="1900" dirty="0"/>
              <a:t>	 0 40.000 (obres) (període  transitori)</a:t>
            </a:r>
          </a:p>
          <a:p>
            <a:pPr algn="l"/>
            <a:r>
              <a:rPr lang="ca-ES" sz="1900" dirty="0"/>
              <a:t>	si proveïdor acumula &lt;15.000 euros (serveis o subministraments) 0 40.000 (obres)</a:t>
            </a:r>
          </a:p>
          <a:p>
            <a:pPr algn="l"/>
            <a:r>
              <a:rPr lang="ca-ES" sz="1200" dirty="0"/>
              <a:t>	</a:t>
            </a:r>
            <a:r>
              <a:rPr lang="ca-ES" sz="3200" dirty="0"/>
              <a:t>Període transitori per a despeses &lt;3.000 euros</a:t>
            </a:r>
          </a:p>
          <a:p>
            <a:pPr algn="l"/>
            <a:endParaRPr lang="ca-ES" sz="32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Estrella de 5 puntas"/>
          <p:cNvSpPr/>
          <p:nvPr/>
        </p:nvSpPr>
        <p:spPr>
          <a:xfrm>
            <a:off x="1997485" y="1590792"/>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Estrella de 5 puntas"/>
          <p:cNvSpPr/>
          <p:nvPr/>
        </p:nvSpPr>
        <p:spPr>
          <a:xfrm>
            <a:off x="2035275" y="3240063"/>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Estrella de 5 puntas"/>
          <p:cNvSpPr/>
          <p:nvPr/>
        </p:nvSpPr>
        <p:spPr>
          <a:xfrm>
            <a:off x="2044147" y="4475864"/>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Estrella de 5 puntas"/>
          <p:cNvSpPr/>
          <p:nvPr/>
        </p:nvSpPr>
        <p:spPr>
          <a:xfrm>
            <a:off x="2040493" y="5873054"/>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strella de 5 puntas"/>
          <p:cNvSpPr/>
          <p:nvPr/>
        </p:nvSpPr>
        <p:spPr>
          <a:xfrm>
            <a:off x="2024313" y="2446737"/>
            <a:ext cx="271188" cy="2755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550958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a:t>Acords marc</a:t>
            </a:r>
          </a:p>
        </p:txBody>
      </p:sp>
      <p:sp>
        <p:nvSpPr>
          <p:cNvPr id="3" name="Subtítol 2"/>
          <p:cNvSpPr>
            <a:spLocks noGrp="1"/>
          </p:cNvSpPr>
          <p:nvPr>
            <p:ph type="subTitle" idx="1"/>
          </p:nvPr>
        </p:nvSpPr>
        <p:spPr>
          <a:xfrm>
            <a:off x="1524000" y="1219200"/>
            <a:ext cx="9144000" cy="5168900"/>
          </a:xfrm>
        </p:spPr>
        <p:txBody>
          <a:bodyPr>
            <a:normAutofit/>
          </a:bodyPr>
          <a:lstStyle/>
          <a:p>
            <a:r>
              <a:rPr lang="ca-ES" dirty="0"/>
              <a:t>Serveis, subministraments i obres recurrents</a:t>
            </a:r>
          </a:p>
          <a:p>
            <a:pPr algn="l"/>
            <a:endParaRPr lang="ca-ES" dirty="0"/>
          </a:p>
          <a:p>
            <a:pPr algn="l"/>
            <a:endParaRPr lang="ca-ES" dirty="0"/>
          </a:p>
          <a:p>
            <a:pPr algn="l"/>
            <a:endParaRPr lang="ca-ES" dirty="0"/>
          </a:p>
          <a:p>
            <a:pPr algn="l"/>
            <a:endParaRPr lang="ca-ES"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Diagrama"/>
          <p:cNvGraphicFramePr/>
          <p:nvPr>
            <p:extLst>
              <p:ext uri="{D42A27DB-BD31-4B8C-83A1-F6EECF244321}">
                <p14:modId xmlns:p14="http://schemas.microsoft.com/office/powerpoint/2010/main" val="1032740672"/>
              </p:ext>
            </p:extLst>
          </p:nvPr>
        </p:nvGraphicFramePr>
        <p:xfrm>
          <a:off x="1628384" y="1640910"/>
          <a:ext cx="8531616" cy="44974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75"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99342" y="2341302"/>
            <a:ext cx="4422862" cy="1604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050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a:bodyPr>
          <a:lstStyle/>
          <a:p>
            <a:r>
              <a:rPr lang="ca-ES" sz="4800" dirty="0"/>
              <a:t>Expedients </a:t>
            </a:r>
            <a:r>
              <a:rPr lang="ca-ES" sz="4800" dirty="0" err="1"/>
              <a:t>supersimplificats</a:t>
            </a:r>
            <a:endParaRPr lang="ca-ES" sz="4800" dirty="0"/>
          </a:p>
        </p:txBody>
      </p:sp>
      <p:sp>
        <p:nvSpPr>
          <p:cNvPr id="3" name="Subtítol 2"/>
          <p:cNvSpPr>
            <a:spLocks noGrp="1"/>
          </p:cNvSpPr>
          <p:nvPr>
            <p:ph type="subTitle" idx="1"/>
          </p:nvPr>
        </p:nvSpPr>
        <p:spPr>
          <a:xfrm>
            <a:off x="1524000" y="1219200"/>
            <a:ext cx="9144000" cy="5168900"/>
          </a:xfrm>
        </p:spPr>
        <p:txBody>
          <a:bodyPr>
            <a:normAutofit/>
          </a:bodyPr>
          <a:lstStyle/>
          <a:p>
            <a:r>
              <a:rPr lang="ca-ES" dirty="0"/>
              <a:t>Serveis, subministraments i obres  </a:t>
            </a:r>
          </a:p>
          <a:p>
            <a:pPr algn="l"/>
            <a:endParaRPr lang="ca-ES"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Diagrama"/>
          <p:cNvGraphicFramePr/>
          <p:nvPr>
            <p:extLst>
              <p:ext uri="{D42A27DB-BD31-4B8C-83A1-F6EECF244321}">
                <p14:modId xmlns:p14="http://schemas.microsoft.com/office/powerpoint/2010/main" val="261714616"/>
              </p:ext>
            </p:extLst>
          </p:nvPr>
        </p:nvGraphicFramePr>
        <p:xfrm>
          <a:off x="1628384" y="1640910"/>
          <a:ext cx="8531616" cy="44974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8988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a:t>Expedient </a:t>
            </a:r>
            <a:r>
              <a:rPr lang="ca-ES" dirty="0" err="1"/>
              <a:t>super</a:t>
            </a:r>
            <a:r>
              <a:rPr lang="ca-ES" dirty="0"/>
              <a:t> simplificat</a:t>
            </a:r>
          </a:p>
        </p:txBody>
      </p:sp>
      <p:sp>
        <p:nvSpPr>
          <p:cNvPr id="3" name="Subtítol 2"/>
          <p:cNvSpPr>
            <a:spLocks noGrp="1"/>
          </p:cNvSpPr>
          <p:nvPr>
            <p:ph type="subTitle" idx="1"/>
          </p:nvPr>
        </p:nvSpPr>
        <p:spPr>
          <a:xfrm>
            <a:off x="1524000" y="1219199"/>
            <a:ext cx="9144000" cy="5432121"/>
          </a:xfrm>
        </p:spPr>
        <p:txBody>
          <a:bodyPr>
            <a:noAutofit/>
          </a:bodyPr>
          <a:lstStyle/>
          <a:p>
            <a:pPr marL="0" lvl="1" algn="just">
              <a:spcBef>
                <a:spcPct val="0"/>
              </a:spcBef>
              <a:spcAft>
                <a:spcPts val="400"/>
              </a:spcAft>
              <a:buClr>
                <a:schemeClr val="tx1"/>
              </a:buClr>
            </a:pPr>
            <a:r>
              <a:rPr lang="ca-ES" altLang="es-ES" dirty="0">
                <a:solidFill>
                  <a:srgbClr val="000000"/>
                </a:solidFill>
                <a:latin typeface="Tahoma" panose="020B0604030504040204" pitchFamily="34" charset="0"/>
                <a:cs typeface="Tahoma" panose="020B0604030504040204" pitchFamily="34" charset="0"/>
              </a:rPr>
              <a:t>4 fases:</a:t>
            </a:r>
          </a:p>
          <a:p>
            <a:pPr marL="0" lvl="1" algn="just">
              <a:spcBef>
                <a:spcPct val="0"/>
              </a:spcBef>
              <a:spcAft>
                <a:spcPts val="400"/>
              </a:spcAft>
              <a:buClr>
                <a:schemeClr val="tx1"/>
              </a:buClr>
            </a:pPr>
            <a:endParaRPr lang="ca-ES" altLang="es-ES"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a:solidFill>
                  <a:srgbClr val="000000"/>
                </a:solidFill>
                <a:latin typeface="Tahoma" panose="020B0604030504040204" pitchFamily="34" charset="0"/>
                <a:cs typeface="Tahoma" panose="020B0604030504040204" pitchFamily="34" charset="0"/>
              </a:rPr>
              <a:t>FASE 1: proposta d’incoació de l’expedient de contractació que inclogui la memòria justificativa (que al mateix temps inclogui l’informe de justificació de la utilització del procediment obert súper simplificat, l’informe d’insuficiència de mitjans pel cas de la contractació de serveis, l’informe de justificació de la manca de </a:t>
            </a:r>
            <a:r>
              <a:rPr lang="ca-ES" altLang="es-ES" dirty="0" err="1">
                <a:solidFill>
                  <a:srgbClr val="000000"/>
                </a:solidFill>
                <a:latin typeface="Tahoma" panose="020B0604030504040204" pitchFamily="34" charset="0"/>
                <a:cs typeface="Tahoma" panose="020B0604030504040204" pitchFamily="34" charset="0"/>
              </a:rPr>
              <a:t>lotització</a:t>
            </a:r>
            <a:r>
              <a:rPr lang="ca-ES" altLang="es-ES" dirty="0">
                <a:solidFill>
                  <a:srgbClr val="000000"/>
                </a:solidFill>
                <a:latin typeface="Tahoma" panose="020B0604030504040204" pitchFamily="34" charset="0"/>
                <a:cs typeface="Tahoma" panose="020B0604030504040204" pitchFamily="34" charset="0"/>
              </a:rPr>
              <a:t> en el seu cas) i un plec de clàusules administratives i tècniques.</a:t>
            </a:r>
          </a:p>
          <a:p>
            <a:pPr marL="0" lvl="1" algn="just">
              <a:spcBef>
                <a:spcPct val="0"/>
              </a:spcBef>
              <a:spcAft>
                <a:spcPts val="400"/>
              </a:spcAft>
              <a:buClr>
                <a:schemeClr val="tx1"/>
              </a:buClr>
            </a:pPr>
            <a:endParaRPr lang="ca-ES" altLang="es-ES"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a:solidFill>
                  <a:srgbClr val="000000"/>
                </a:solidFill>
                <a:latin typeface="Tahoma" panose="020B0604030504040204" pitchFamily="34" charset="0"/>
                <a:cs typeface="Tahoma" panose="020B0604030504040204" pitchFamily="34" charset="0"/>
              </a:rPr>
              <a:t>FASE 2: resolució d’aprovació de l’expedient de contractació </a:t>
            </a:r>
          </a:p>
          <a:p>
            <a:pPr lvl="1" algn="just">
              <a:spcBef>
                <a:spcPct val="0"/>
              </a:spcBef>
              <a:spcAft>
                <a:spcPts val="400"/>
              </a:spcAft>
              <a:buClr>
                <a:schemeClr val="tx1"/>
              </a:buClr>
              <a:buFont typeface="Arial" panose="020B0604020202020204" pitchFamily="34" charset="0"/>
              <a:buChar char="•"/>
            </a:pPr>
            <a:r>
              <a:rPr lang="ca-ES" altLang="es-ES" dirty="0">
                <a:solidFill>
                  <a:srgbClr val="000000"/>
                </a:solidFill>
                <a:latin typeface="Tahoma" panose="020B0604030504040204" pitchFamily="34" charset="0"/>
                <a:cs typeface="Tahoma" panose="020B0604030504040204" pitchFamily="34" charset="0"/>
              </a:rPr>
              <a:t>i publicació al perfil de contractant.</a:t>
            </a:r>
          </a:p>
          <a:p>
            <a:pPr marL="0" lvl="1" algn="just">
              <a:spcBef>
                <a:spcPct val="0"/>
              </a:spcBef>
              <a:spcAft>
                <a:spcPts val="400"/>
              </a:spcAft>
              <a:buClr>
                <a:schemeClr val="tx1"/>
              </a:buClr>
            </a:pPr>
            <a:endParaRPr lang="ca-ES" altLang="es-ES"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a:solidFill>
                  <a:srgbClr val="000000"/>
                </a:solidFill>
                <a:latin typeface="Tahoma" panose="020B0604030504040204" pitchFamily="34" charset="0"/>
                <a:cs typeface="Tahoma" panose="020B0604030504040204" pitchFamily="34" charset="0"/>
              </a:rPr>
              <a:t>FASE 3: examen de les proposicions un cop finalitzat el termini de presentació i informe de valoració.</a:t>
            </a:r>
          </a:p>
          <a:p>
            <a:pPr marL="0" lvl="1" algn="just">
              <a:spcBef>
                <a:spcPct val="0"/>
              </a:spcBef>
              <a:spcAft>
                <a:spcPts val="400"/>
              </a:spcAft>
              <a:buClr>
                <a:schemeClr val="tx1"/>
              </a:buClr>
            </a:pPr>
            <a:endParaRPr lang="ca-ES" altLang="es-ES"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dirty="0">
                <a:solidFill>
                  <a:srgbClr val="000000"/>
                </a:solidFill>
                <a:latin typeface="Tahoma" panose="020B0604030504040204" pitchFamily="34" charset="0"/>
                <a:cs typeface="Tahoma" panose="020B0604030504040204" pitchFamily="34" charset="0"/>
              </a:rPr>
              <a:t>FASE 4: resolució adjudicació del contracte a la proposició que obtingui la millor puntuació i formalització mitjançant la signatura d’acceptació de la resolució d’adjudicació.</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79400" y="2184400"/>
            <a:ext cx="1295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a:t>Promotors</a:t>
            </a:r>
          </a:p>
        </p:txBody>
      </p:sp>
      <p:sp>
        <p:nvSpPr>
          <p:cNvPr id="6" name="Rectangle 5"/>
          <p:cNvSpPr/>
          <p:nvPr/>
        </p:nvSpPr>
        <p:spPr>
          <a:xfrm>
            <a:off x="10255250" y="3732060"/>
            <a:ext cx="1295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a:t>Oficina de </a:t>
            </a:r>
            <a:r>
              <a:rPr lang="ca-ES" sz="1400" dirty="0"/>
              <a:t>contractació administrativa</a:t>
            </a:r>
          </a:p>
        </p:txBody>
      </p:sp>
      <p:sp>
        <p:nvSpPr>
          <p:cNvPr id="7" name="Rectangle 6"/>
          <p:cNvSpPr/>
          <p:nvPr/>
        </p:nvSpPr>
        <p:spPr>
          <a:xfrm>
            <a:off x="88900" y="4646460"/>
            <a:ext cx="16573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400" dirty="0" err="1"/>
              <a:t>Adminitradores</a:t>
            </a:r>
            <a:r>
              <a:rPr lang="ca-ES" sz="1400" dirty="0"/>
              <a:t>/</a:t>
            </a:r>
            <a:r>
              <a:rPr lang="ca-ES" sz="1400" dirty="0" err="1"/>
              <a:t>rs</a:t>
            </a:r>
            <a:endParaRPr lang="ca-ES" sz="1400" dirty="0"/>
          </a:p>
        </p:txBody>
      </p:sp>
      <p:cxnSp>
        <p:nvCxnSpPr>
          <p:cNvPr id="8" name="Connector de fletxa recta 7"/>
          <p:cNvCxnSpPr>
            <a:stCxn id="4" idx="3"/>
          </p:cNvCxnSpPr>
          <p:nvPr/>
        </p:nvCxnSpPr>
        <p:spPr>
          <a:xfrm flipV="1">
            <a:off x="1574800" y="2184400"/>
            <a:ext cx="3429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or de fletxa recta 10"/>
          <p:cNvCxnSpPr>
            <a:stCxn id="7" idx="3"/>
          </p:cNvCxnSpPr>
          <p:nvPr/>
        </p:nvCxnSpPr>
        <p:spPr>
          <a:xfrm>
            <a:off x="1746250" y="5103660"/>
            <a:ext cx="387350" cy="7492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or de fletxa recta 13"/>
          <p:cNvCxnSpPr>
            <a:stCxn id="7" idx="3"/>
          </p:cNvCxnSpPr>
          <p:nvPr/>
        </p:nvCxnSpPr>
        <p:spPr>
          <a:xfrm flipV="1">
            <a:off x="1746250" y="4189260"/>
            <a:ext cx="38735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or de fletxa recta 16"/>
          <p:cNvCxnSpPr/>
          <p:nvPr/>
        </p:nvCxnSpPr>
        <p:spPr>
          <a:xfrm>
            <a:off x="1587499" y="2641600"/>
            <a:ext cx="546101" cy="23193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or de fletxa recta 22"/>
          <p:cNvCxnSpPr/>
          <p:nvPr/>
        </p:nvCxnSpPr>
        <p:spPr>
          <a:xfrm flipH="1">
            <a:off x="6381750" y="4189260"/>
            <a:ext cx="3873500" cy="243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7475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44149"/>
            <a:ext cx="7620001" cy="817562"/>
          </a:xfrm>
        </p:spPr>
        <p:txBody>
          <a:bodyPr>
            <a:normAutofit fontScale="90000"/>
          </a:bodyPr>
          <a:lstStyle/>
          <a:p>
            <a:r>
              <a:rPr lang="ca-ES" dirty="0"/>
              <a:t>Expedient </a:t>
            </a:r>
            <a:r>
              <a:rPr lang="ca-ES" dirty="0" err="1"/>
              <a:t>super</a:t>
            </a:r>
            <a:r>
              <a:rPr lang="ca-ES" dirty="0"/>
              <a:t> simplificat</a:t>
            </a:r>
          </a:p>
        </p:txBody>
      </p:sp>
      <p:sp>
        <p:nvSpPr>
          <p:cNvPr id="3" name="Subtítol 2"/>
          <p:cNvSpPr>
            <a:spLocks noGrp="1"/>
          </p:cNvSpPr>
          <p:nvPr>
            <p:ph type="subTitle" idx="1"/>
          </p:nvPr>
        </p:nvSpPr>
        <p:spPr>
          <a:xfrm>
            <a:off x="1524000" y="1219200"/>
            <a:ext cx="9144000" cy="5168900"/>
          </a:xfrm>
        </p:spPr>
        <p:txBody>
          <a:bodyPr>
            <a:normAutofit/>
          </a:bodyPr>
          <a:lstStyle/>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Termini mínim de 10 dies hàbils per a la presentació de proposicions, i 5 dies hàbils en cas que es tracti de compres corrents de béns disponibles en el mercat.</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No s’exigeix als licitadors l’acreditació de solvència econòmica i financera i tècnica o professional, per tant, únicament capacitat per contractar. </a:t>
            </a:r>
          </a:p>
          <a:p>
            <a:pPr lvl="1" algn="just">
              <a:spcBef>
                <a:spcPct val="0"/>
              </a:spcBef>
              <a:spcAft>
                <a:spcPts val="400"/>
              </a:spcAft>
              <a:buClr>
                <a:schemeClr val="tx1"/>
              </a:buClr>
            </a:pPr>
            <a:r>
              <a:rPr lang="ca-ES" altLang="es-ES" sz="1400" dirty="0">
                <a:solidFill>
                  <a:srgbClr val="000000"/>
                </a:solidFill>
                <a:latin typeface="Tahoma" panose="020B0604030504040204" pitchFamily="34" charset="0"/>
                <a:cs typeface="Tahoma" panose="020B0604030504040204" pitchFamily="34" charset="0"/>
              </a:rPr>
              <a:t>La capacitat de contractar i l’absència de prohibicions de contractar, es realitzarà en forma de declaració responsable</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Les proposicions es presenten en un únic sobre o arxiu i s’avaluen d’acord amb criteris d’adjudicació quantificables mitjançant la mera aplicació de fórmules establertes als plecs (essent necessari la incorporació de més d’un criteri en els supòsits previstos a l’article 145.3 de la LCSP).</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No requereix la constitució de meses de contractació.</a:t>
            </a:r>
          </a:p>
          <a:p>
            <a:pPr lvl="1" algn="just">
              <a:spcBef>
                <a:spcPct val="0"/>
              </a:spcBef>
              <a:spcAft>
                <a:spcPts val="400"/>
              </a:spcAft>
              <a:buClr>
                <a:schemeClr val="tx1"/>
              </a:buClr>
            </a:pPr>
            <a:r>
              <a:rPr lang="ca-ES" altLang="es-ES" sz="1400" dirty="0">
                <a:solidFill>
                  <a:srgbClr val="000000"/>
                </a:solidFill>
                <a:latin typeface="Tahoma" panose="020B0604030504040204" pitchFamily="34" charset="0"/>
                <a:cs typeface="Tahoma" panose="020B0604030504040204" pitchFamily="34" charset="0"/>
              </a:rPr>
              <a:t>No se celebra acte públic d’obertura de les proposicions, si bé s’ha de garantir mitjançant dispositius electrònics que no s’obren les proposicions fins a la finalització del termini de presentació.</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Les proposicions i la documentació que reculli la valoració de les mateixes s’ha de fer accessible per mitjans informàtics sense cap restricció des de la data de notificació de l’adjudicació</a:t>
            </a:r>
          </a:p>
          <a:p>
            <a:pPr lvl="1" algn="just">
              <a:spcBef>
                <a:spcPct val="0"/>
              </a:spcBef>
              <a:spcAft>
                <a:spcPts val="400"/>
              </a:spcAft>
              <a:buClr>
                <a:schemeClr val="tx1"/>
              </a:buClr>
              <a:buFont typeface="Arial" panose="020B0604020202020204" pitchFamily="34" charset="0"/>
              <a:buChar cha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No s’exigeix la constitució de garantia definitiva.</a:t>
            </a:r>
          </a:p>
          <a:p>
            <a:pPr marL="0" lvl="1" algn="just">
              <a:spcBef>
                <a:spcPct val="0"/>
              </a:spcBef>
              <a:spcAft>
                <a:spcPts val="400"/>
              </a:spcAft>
              <a:buClr>
                <a:schemeClr val="tx1"/>
              </a:buClr>
            </a:pPr>
            <a:endParaRPr lang="ca-ES" altLang="es-ES" sz="1400" dirty="0">
              <a:solidFill>
                <a:srgbClr val="000000"/>
              </a:solidFill>
              <a:latin typeface="Tahoma" panose="020B0604030504040204" pitchFamily="34" charset="0"/>
              <a:cs typeface="Tahoma" panose="020B0604030504040204" pitchFamily="34" charset="0"/>
            </a:endParaRPr>
          </a:p>
          <a:p>
            <a:pPr lvl="1" algn="just">
              <a:spcBef>
                <a:spcPct val="0"/>
              </a:spcBef>
              <a:spcAft>
                <a:spcPts val="400"/>
              </a:spcAft>
              <a:buClr>
                <a:schemeClr val="tx1"/>
              </a:buClr>
              <a:buFont typeface="Arial" panose="020B0604020202020204" pitchFamily="34" charset="0"/>
              <a:buChar char="•"/>
            </a:pPr>
            <a:r>
              <a:rPr lang="ca-ES" altLang="es-ES" sz="1400" dirty="0">
                <a:solidFill>
                  <a:srgbClr val="000000"/>
                </a:solidFill>
                <a:latin typeface="Tahoma" panose="020B0604030504040204" pitchFamily="34" charset="0"/>
                <a:cs typeface="Tahoma" panose="020B0604030504040204" pitchFamily="34" charset="0"/>
              </a:rPr>
              <a:t>No és necessària la formalització, essent suficient la signatura d’acceptació de l’adjudicació.</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1300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258188045"/>
              </p:ext>
            </p:extLst>
          </p:nvPr>
        </p:nvGraphicFramePr>
        <p:xfrm>
          <a:off x="127000" y="237067"/>
          <a:ext cx="11938000" cy="5109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355600" y="5657671"/>
            <a:ext cx="10769600" cy="1015663"/>
          </a:xfrm>
          <a:prstGeom prst="rect">
            <a:avLst/>
          </a:prstGeom>
          <a:noFill/>
        </p:spPr>
        <p:txBody>
          <a:bodyPr wrap="square" rtlCol="0">
            <a:spAutoFit/>
          </a:bodyPr>
          <a:lstStyle/>
          <a:p>
            <a:r>
              <a:rPr lang="ca-ES" sz="1200" dirty="0"/>
              <a:t>*Si l’acord marc és amb més d’un proveïdor i no preveu la compra directa a qualsevol dels proveïdors, s’han de seguir les instruccions de l’acord marc</a:t>
            </a:r>
          </a:p>
          <a:p>
            <a:r>
              <a:rPr lang="ca-ES" sz="1200" dirty="0"/>
              <a:t>**En cas d’obres i instal·lacions, pressupost o projecte si hi ha normes específiques que ho requereixen o, si és el cas, informe de supervisió quan els treballs afectin l’estabilitat, seguretat o estanquitat de l’obra.</a:t>
            </a:r>
            <a:endParaRPr lang="ca-ES" sz="1200" baseline="-25000" dirty="0"/>
          </a:p>
          <a:p>
            <a:pPr lvl="0"/>
            <a:r>
              <a:rPr lang="ca-ES" sz="1200" dirty="0"/>
              <a:t>*** El formulari ”</a:t>
            </a:r>
            <a:r>
              <a:rPr lang="ca-ES" sz="1200" dirty="0">
                <a:hlinkClick r:id="rId7"/>
              </a:rPr>
              <a:t>Informe justificatiu de la celebració d’un contracte administratiu menor</a:t>
            </a:r>
            <a:r>
              <a:rPr lang="ca-ES" sz="1200" dirty="0"/>
              <a:t>” s’ha d’annexar al SAP en fase O i també enviar-ho a l’Oficina de contractació   </a:t>
            </a:r>
            <a:r>
              <a:rPr lang="ca-ES" sz="1200" u="sng" dirty="0">
                <a:hlinkClick r:id="rId8"/>
              </a:rPr>
              <a:t>contractacio@ub.edu</a:t>
            </a:r>
            <a:r>
              <a:rPr lang="ca-ES" sz="1200" dirty="0"/>
              <a:t>  en el termini d’un mes.</a:t>
            </a:r>
          </a:p>
        </p:txBody>
      </p:sp>
      <p:cxnSp>
        <p:nvCxnSpPr>
          <p:cNvPr id="6" name="Connector recte 5"/>
          <p:cNvCxnSpPr/>
          <p:nvPr/>
        </p:nvCxnSpPr>
        <p:spPr>
          <a:xfrm flipV="1">
            <a:off x="5311734" y="4045527"/>
            <a:ext cx="4319946" cy="52647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64762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br>
              <a:rPr lang="ca-ES" dirty="0"/>
            </a:br>
            <a:r>
              <a:rPr lang="ca-ES" dirty="0"/>
              <a:t>Llei 9/2017</a:t>
            </a:r>
          </a:p>
        </p:txBody>
      </p:sp>
      <p:sp>
        <p:nvSpPr>
          <p:cNvPr id="3" name="Subtítol 2"/>
          <p:cNvSpPr>
            <a:spLocks noGrp="1"/>
          </p:cNvSpPr>
          <p:nvPr>
            <p:ph type="subTitle" idx="1"/>
          </p:nvPr>
        </p:nvSpPr>
        <p:spPr>
          <a:xfrm>
            <a:off x="1524000" y="1219200"/>
            <a:ext cx="9144000" cy="5168900"/>
          </a:xfrm>
        </p:spPr>
        <p:txBody>
          <a:bodyPr>
            <a:normAutofit/>
          </a:bodyPr>
          <a:lstStyle/>
          <a:p>
            <a:endParaRPr lang="es-ES" sz="6600" dirty="0"/>
          </a:p>
          <a:p>
            <a:endParaRPr lang="es-ES" sz="6600" dirty="0"/>
          </a:p>
          <a:p>
            <a:endParaRPr lang="es-ES" sz="6600" dirty="0"/>
          </a:p>
          <a:p>
            <a:endParaRPr lang="es-ES" sz="6600" dirty="0"/>
          </a:p>
          <a:p>
            <a:endParaRPr lang="es-ES" sz="6600" dirty="0"/>
          </a:p>
          <a:p>
            <a:endParaRPr lang="es-ES" sz="6600" dirty="0"/>
          </a:p>
          <a:p>
            <a:endParaRPr lang="es-ES" sz="6600" dirty="0"/>
          </a:p>
          <a:p>
            <a:endParaRPr lang="es-ES" sz="6600" dirty="0"/>
          </a:p>
          <a:p>
            <a:endParaRPr lang="ca-ES" sz="66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8488" y="1285875"/>
            <a:ext cx="8818323" cy="4789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rot="10800000" flipV="1">
            <a:off x="3695700" y="6075123"/>
            <a:ext cx="1765300" cy="3129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ca-ES" dirty="0"/>
              <a:t>©  Faura-Casas</a:t>
            </a:r>
          </a:p>
        </p:txBody>
      </p:sp>
    </p:spTree>
    <p:extLst>
      <p:ext uri="{BB962C8B-B14F-4D97-AF65-F5344CB8AC3E}">
        <p14:creationId xmlns:p14="http://schemas.microsoft.com/office/powerpoint/2010/main" val="533272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783079" y="106363"/>
            <a:ext cx="7620001" cy="817562"/>
          </a:xfrm>
        </p:spPr>
        <p:txBody>
          <a:bodyPr>
            <a:normAutofit fontScale="90000"/>
          </a:bodyPr>
          <a:lstStyle/>
          <a:p>
            <a:r>
              <a:rPr lang="ca-ES" dirty="0"/>
              <a:t>Llei 9/2017</a:t>
            </a:r>
          </a:p>
        </p:txBody>
      </p:sp>
      <p:sp>
        <p:nvSpPr>
          <p:cNvPr id="3" name="Subtítol 2"/>
          <p:cNvSpPr>
            <a:spLocks noGrp="1"/>
          </p:cNvSpPr>
          <p:nvPr>
            <p:ph type="subTitle" idx="1"/>
          </p:nvPr>
        </p:nvSpPr>
        <p:spPr>
          <a:xfrm>
            <a:off x="1524000" y="1219200"/>
            <a:ext cx="9144000" cy="5168900"/>
          </a:xfrm>
        </p:spPr>
        <p:txBody>
          <a:bodyPr>
            <a:normAutofit/>
          </a:bodyPr>
          <a:lstStyle/>
          <a:p>
            <a:r>
              <a:rPr lang="ca-ES" sz="6600" dirty="0" err="1"/>
              <a:t>FFoFFFF</a:t>
            </a:r>
            <a:endParaRPr lang="ca-ES" sz="66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0680" y="1386839"/>
            <a:ext cx="9403079" cy="4798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rot="10800000" flipV="1">
            <a:off x="3644900" y="6231611"/>
            <a:ext cx="1765300" cy="3129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ca-ES" dirty="0"/>
              <a:t>©  Faura-Casas</a:t>
            </a:r>
          </a:p>
        </p:txBody>
      </p:sp>
    </p:spTree>
    <p:extLst>
      <p:ext uri="{BB962C8B-B14F-4D97-AF65-F5344CB8AC3E}">
        <p14:creationId xmlns:p14="http://schemas.microsoft.com/office/powerpoint/2010/main" val="2283678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rmAutofit fontScale="90000"/>
          </a:bodyPr>
          <a:lstStyle/>
          <a:p>
            <a:r>
              <a:rPr lang="ca-ES" dirty="0"/>
              <a:t>Contractació menor</a:t>
            </a:r>
          </a:p>
        </p:txBody>
      </p:sp>
      <p:sp>
        <p:nvSpPr>
          <p:cNvPr id="3" name="Subtítol 2"/>
          <p:cNvSpPr>
            <a:spLocks noGrp="1"/>
          </p:cNvSpPr>
          <p:nvPr>
            <p:ph type="subTitle" idx="1"/>
          </p:nvPr>
        </p:nvSpPr>
        <p:spPr>
          <a:xfrm>
            <a:off x="640081" y="1188720"/>
            <a:ext cx="11109959" cy="5534660"/>
          </a:xfrm>
        </p:spPr>
        <p:txBody>
          <a:bodyPr>
            <a:normAutofit/>
          </a:bodyPr>
          <a:lstStyle/>
          <a:p>
            <a:r>
              <a:rPr lang="ca-ES" sz="3600" dirty="0"/>
              <a:t>Punts clau</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0701" y="2116931"/>
            <a:ext cx="8412480" cy="1312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0700" y="3883339"/>
            <a:ext cx="8519160" cy="155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 y="2116931"/>
            <a:ext cx="242062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rot="10800000" flipV="1">
            <a:off x="3695700" y="6075123"/>
            <a:ext cx="1765300" cy="3129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ca-ES" dirty="0"/>
              <a:t>©  Faura-Casas</a:t>
            </a:r>
          </a:p>
        </p:txBody>
      </p:sp>
    </p:spTree>
    <p:extLst>
      <p:ext uri="{BB962C8B-B14F-4D97-AF65-F5344CB8AC3E}">
        <p14:creationId xmlns:p14="http://schemas.microsoft.com/office/powerpoint/2010/main" val="2121010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a:t>Contractació menor</a:t>
            </a:r>
          </a:p>
        </p:txBody>
      </p:sp>
      <p:sp>
        <p:nvSpPr>
          <p:cNvPr id="3" name="Subtítol 2"/>
          <p:cNvSpPr>
            <a:spLocks noGrp="1"/>
          </p:cNvSpPr>
          <p:nvPr>
            <p:ph type="subTitle" idx="1"/>
          </p:nvPr>
        </p:nvSpPr>
        <p:spPr>
          <a:xfrm>
            <a:off x="1524000" y="1219200"/>
            <a:ext cx="9144000" cy="5168900"/>
          </a:xfrm>
        </p:spPr>
        <p:txBody>
          <a:bodyPr>
            <a:normAutofit fontScale="92500" lnSpcReduction="10000"/>
          </a:bodyPr>
          <a:lstStyle/>
          <a:p>
            <a:r>
              <a:rPr lang="ca-ES" sz="6600" dirty="0"/>
              <a:t>No computen per al límit</a:t>
            </a:r>
          </a:p>
          <a:p>
            <a:pPr algn="just"/>
            <a:endParaRPr lang="ca-ES" sz="4800" dirty="0"/>
          </a:p>
          <a:p>
            <a:pPr algn="just"/>
            <a:r>
              <a:rPr lang="ca-ES" sz="4800" dirty="0"/>
              <a:t>Despeses suportades per </a:t>
            </a:r>
          </a:p>
          <a:p>
            <a:pPr marL="1314450" lvl="1" indent="-857250" algn="just">
              <a:buFont typeface="Arial" panose="020B0604020202020204" pitchFamily="34" charset="0"/>
              <a:buChar char="•"/>
            </a:pPr>
            <a:r>
              <a:rPr lang="ca-ES" sz="4400" dirty="0"/>
              <a:t>un acord marc</a:t>
            </a:r>
          </a:p>
          <a:p>
            <a:pPr marL="1143000" lvl="1" indent="-685800" algn="just">
              <a:buFont typeface="Arial" panose="020B0604020202020204" pitchFamily="34" charset="0"/>
              <a:buChar char="•"/>
            </a:pPr>
            <a:r>
              <a:rPr lang="ca-ES" sz="4400" dirty="0"/>
              <a:t>  un contracte tramitat per l’oficina            de contractació, inclosos expedients </a:t>
            </a:r>
            <a:r>
              <a:rPr lang="ca-ES" sz="4400" dirty="0" err="1"/>
              <a:t>super</a:t>
            </a:r>
            <a:r>
              <a:rPr lang="ca-ES" sz="4400" dirty="0"/>
              <a:t> simplificats</a:t>
            </a:r>
          </a:p>
          <a:p>
            <a:pPr marL="1028700" lvl="1" indent="-571500" algn="just">
              <a:buFont typeface="Arial" panose="020B0604020202020204" pitchFamily="34" charset="0"/>
              <a:buChar char="•"/>
            </a:pPr>
            <a:r>
              <a:rPr lang="ca-ES" sz="4400" dirty="0"/>
              <a:t>  excepcions</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2111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a:t>Contractació menor</a:t>
            </a:r>
          </a:p>
        </p:txBody>
      </p:sp>
      <p:sp>
        <p:nvSpPr>
          <p:cNvPr id="3" name="Subtítol 2"/>
          <p:cNvSpPr>
            <a:spLocks noGrp="1"/>
          </p:cNvSpPr>
          <p:nvPr>
            <p:ph type="subTitle" idx="1"/>
          </p:nvPr>
        </p:nvSpPr>
        <p:spPr>
          <a:xfrm>
            <a:off x="1524000" y="1219200"/>
            <a:ext cx="9144000" cy="5168900"/>
          </a:xfrm>
        </p:spPr>
        <p:txBody>
          <a:bodyPr>
            <a:normAutofit fontScale="47500" lnSpcReduction="20000"/>
          </a:bodyPr>
          <a:lstStyle/>
          <a:p>
            <a:r>
              <a:rPr lang="ca-ES" sz="7000" dirty="0"/>
              <a:t>EXCEPCIONS</a:t>
            </a:r>
            <a:r>
              <a:rPr lang="ca-ES" sz="4800" dirty="0"/>
              <a:t> </a:t>
            </a:r>
            <a:endParaRPr lang="es-ES" sz="4800" dirty="0"/>
          </a:p>
          <a:p>
            <a:r>
              <a:rPr lang="ca-ES" sz="4800" dirty="0"/>
              <a:t>No aplica el límit acumulatiu per adjudicatari de 15.000.-euros+ IVA (subministraments i serveis) o 40.000.-euros +IVA (obres).</a:t>
            </a:r>
            <a:endParaRPr lang="es-ES" sz="4800" dirty="0"/>
          </a:p>
          <a:p>
            <a:r>
              <a:rPr lang="ca-ES" sz="4800" dirty="0"/>
              <a:t> </a:t>
            </a:r>
            <a:endParaRPr lang="es-ES" sz="4800" dirty="0"/>
          </a:p>
          <a:p>
            <a:pPr marL="914400" indent="-914400" algn="just">
              <a:buFont typeface="+mj-lt"/>
              <a:buAutoNum type="arabicPeriod"/>
            </a:pPr>
            <a:r>
              <a:rPr lang="ca-ES" sz="4800" i="1" dirty="0"/>
              <a:t>Quan les obres, els subministres o els serveis </a:t>
            </a:r>
          </a:p>
          <a:p>
            <a:pPr algn="just"/>
            <a:r>
              <a:rPr lang="ca-ES" sz="4800" i="1" dirty="0"/>
              <a:t>	només puguin ser encomanats a un empresari determinat, per 	alguna de les 	següents raons: </a:t>
            </a:r>
          </a:p>
          <a:p>
            <a:pPr marL="1600200" lvl="2" indent="-685800" algn="just">
              <a:buFont typeface="Arial" panose="020B0604020202020204" pitchFamily="34" charset="0"/>
              <a:buChar char="•"/>
            </a:pPr>
            <a:r>
              <a:rPr lang="ca-ES" sz="4200" i="1" dirty="0"/>
              <a:t>que el contracte tingui per objecte la creació o adquisició d’una obra d’art o representació artística única no integrant del Patrimoni Històric Espanyol; </a:t>
            </a:r>
          </a:p>
          <a:p>
            <a:pPr marL="1600200" lvl="2" indent="-685800" algn="just">
              <a:buFont typeface="Arial" panose="020B0604020202020204" pitchFamily="34" charset="0"/>
              <a:buChar char="•"/>
            </a:pPr>
            <a:r>
              <a:rPr lang="ca-ES" sz="4200" i="1" dirty="0"/>
              <a:t>que no existeixi competència per raons tècniques; </a:t>
            </a:r>
          </a:p>
          <a:p>
            <a:pPr marL="1600200" lvl="2" indent="-685800" algn="just">
              <a:buFont typeface="Arial" panose="020B0604020202020204" pitchFamily="34" charset="0"/>
              <a:buChar char="•"/>
            </a:pPr>
            <a:r>
              <a:rPr lang="ca-ES" sz="4200" i="1" dirty="0"/>
              <a:t>o que procedeixi la protecció de drets exclusius, inclosos els drets de propietat intel·lectual i industrial.</a:t>
            </a:r>
            <a:endParaRPr lang="ca-ES" sz="4800" dirty="0"/>
          </a:p>
          <a:p>
            <a:pPr algn="just"/>
            <a:r>
              <a:rPr lang="ca-ES" sz="4800" dirty="0"/>
              <a:t>2</a:t>
            </a:r>
            <a:r>
              <a:rPr lang="ca-ES" sz="4800" i="1" dirty="0"/>
              <a:t>. 	Contracte segons les normes especials per a la contractació de 	bases de dades i la subscripció a publicacions d’acord amb la 	disposició addicional novena de la LCSP (llevat contractes subjectes 	a regulació harmonitzada)</a:t>
            </a:r>
            <a:endParaRPr lang="es-ES" sz="4800" i="1" dirty="0"/>
          </a:p>
          <a:p>
            <a:endParaRPr lang="ca-ES" sz="48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978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a:t>Contractació menor</a:t>
            </a:r>
          </a:p>
        </p:txBody>
      </p:sp>
      <p:sp>
        <p:nvSpPr>
          <p:cNvPr id="3" name="Subtítol 2"/>
          <p:cNvSpPr>
            <a:spLocks noGrp="1"/>
          </p:cNvSpPr>
          <p:nvPr>
            <p:ph type="subTitle" idx="1"/>
          </p:nvPr>
        </p:nvSpPr>
        <p:spPr>
          <a:xfrm>
            <a:off x="1524000" y="1219200"/>
            <a:ext cx="9144000" cy="5168900"/>
          </a:xfrm>
        </p:spPr>
        <p:txBody>
          <a:bodyPr>
            <a:normAutofit fontScale="92500"/>
          </a:bodyPr>
          <a:lstStyle/>
          <a:p>
            <a:r>
              <a:rPr lang="ca-ES" sz="4800" dirty="0"/>
              <a:t>Bases execució pressupost 2018</a:t>
            </a:r>
          </a:p>
          <a:p>
            <a:r>
              <a:rPr lang="ca-ES" sz="4800" dirty="0"/>
              <a:t>Demanen </a:t>
            </a:r>
          </a:p>
          <a:p>
            <a:r>
              <a:rPr lang="ca-ES" sz="4800" dirty="0"/>
              <a:t>Model informe proposta</a:t>
            </a:r>
          </a:p>
          <a:p>
            <a:pPr algn="just"/>
            <a:r>
              <a:rPr lang="ca-ES" sz="4800" dirty="0"/>
              <a:t>&gt;3.000 i &lt;15.000 </a:t>
            </a:r>
            <a:r>
              <a:rPr lang="ca-ES" sz="3200" dirty="0"/>
              <a:t>Subministraments i serveis</a:t>
            </a:r>
          </a:p>
          <a:p>
            <a:pPr algn="just"/>
            <a:r>
              <a:rPr lang="ca-ES" sz="4800" dirty="0"/>
              <a:t>&gt;3.000 i &lt;40.000 </a:t>
            </a:r>
            <a:r>
              <a:rPr lang="ca-ES" sz="3200" dirty="0"/>
              <a:t>Obres</a:t>
            </a:r>
          </a:p>
          <a:p>
            <a:r>
              <a:rPr lang="ca-ES" sz="4800" dirty="0"/>
              <a:t>IVA EXCLÒS</a:t>
            </a:r>
          </a:p>
          <a:p>
            <a:pPr algn="l"/>
            <a:r>
              <a:rPr lang="ca-ES" sz="3900" dirty="0"/>
              <a:t>SUBJECTE A CANVIS INTERPRETATIUS DE LA LLEI</a:t>
            </a:r>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1088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a:t>Contractació menor</a:t>
            </a:r>
          </a:p>
        </p:txBody>
      </p:sp>
      <p:sp>
        <p:nvSpPr>
          <p:cNvPr id="3" name="Subtítol 2"/>
          <p:cNvSpPr>
            <a:spLocks noGrp="1"/>
          </p:cNvSpPr>
          <p:nvPr>
            <p:ph type="subTitle" idx="1"/>
          </p:nvPr>
        </p:nvSpPr>
        <p:spPr>
          <a:xfrm>
            <a:off x="1524000" y="1219200"/>
            <a:ext cx="9144000" cy="5168900"/>
          </a:xfrm>
        </p:spPr>
        <p:txBody>
          <a:bodyPr>
            <a:normAutofit/>
          </a:bodyPr>
          <a:lstStyle/>
          <a:p>
            <a:endParaRPr lang="ca-ES" sz="48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3227" y="1265129"/>
            <a:ext cx="9118948" cy="53404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0989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ctrTitle"/>
          </p:nvPr>
        </p:nvSpPr>
        <p:spPr>
          <a:xfrm>
            <a:off x="1523999" y="203201"/>
            <a:ext cx="7620001" cy="817562"/>
          </a:xfrm>
        </p:spPr>
        <p:txBody>
          <a:bodyPr>
            <a:noAutofit/>
          </a:bodyPr>
          <a:lstStyle/>
          <a:p>
            <a:r>
              <a:rPr lang="ca-ES" sz="5400" dirty="0"/>
              <a:t>Contractació menor</a:t>
            </a:r>
          </a:p>
        </p:txBody>
      </p:sp>
      <p:sp>
        <p:nvSpPr>
          <p:cNvPr id="3" name="Subtítol 2"/>
          <p:cNvSpPr>
            <a:spLocks noGrp="1"/>
          </p:cNvSpPr>
          <p:nvPr>
            <p:ph type="subTitle" idx="1"/>
          </p:nvPr>
        </p:nvSpPr>
        <p:spPr>
          <a:xfrm>
            <a:off x="1524000" y="1219200"/>
            <a:ext cx="9144000" cy="5168900"/>
          </a:xfrm>
        </p:spPr>
        <p:txBody>
          <a:bodyPr>
            <a:normAutofit/>
          </a:bodyPr>
          <a:lstStyle/>
          <a:p>
            <a:endParaRPr lang="ca-ES" sz="4800" dirty="0"/>
          </a:p>
        </p:txBody>
      </p:sp>
      <p:pic>
        <p:nvPicPr>
          <p:cNvPr id="1027" name="Picture 3" descr="Universitat de Barcel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106363"/>
            <a:ext cx="24892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8175" y="927100"/>
            <a:ext cx="9181577" cy="5545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1009004"/>
      </p:ext>
    </p:extLst>
  </p:cSld>
  <p:clrMapOvr>
    <a:masterClrMapping/>
  </p:clrMapOvr>
</p:sld>
</file>

<file path=ppt/theme/theme1.xml><?xml version="1.0" encoding="utf-8"?>
<a:theme xmlns:a="http://schemas.openxmlformats.org/drawingml/2006/main" name="Tema de l'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841</Words>
  <Application>Microsoft Office PowerPoint</Application>
  <PresentationFormat>Panorámica</PresentationFormat>
  <Paragraphs>162</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Calibri</vt:lpstr>
      <vt:lpstr>Calibri Light</vt:lpstr>
      <vt:lpstr>Tahoma</vt:lpstr>
      <vt:lpstr>Tema de l'Office</vt:lpstr>
      <vt:lpstr>REUNIÓ 4 ABRIL 2018</vt:lpstr>
      <vt:lpstr> Llei 9/2017</vt:lpstr>
      <vt:lpstr>Llei 9/2017</vt:lpstr>
      <vt:lpstr>Contractació menor</vt:lpstr>
      <vt:lpstr>Contractació menor</vt:lpstr>
      <vt:lpstr>Contractació menor</vt:lpstr>
      <vt:lpstr>Contractació menor</vt:lpstr>
      <vt:lpstr>Contractació menor</vt:lpstr>
      <vt:lpstr>Contractació menor</vt:lpstr>
      <vt:lpstr>Contractació menor</vt:lpstr>
      <vt:lpstr>Contractació menor</vt:lpstr>
      <vt:lpstr>Contractació menor</vt:lpstr>
      <vt:lpstr>Contractació menor</vt:lpstr>
      <vt:lpstr>Contractació menor</vt:lpstr>
      <vt:lpstr>Acords marc</vt:lpstr>
      <vt:lpstr>Expedients supersimplificats</vt:lpstr>
      <vt:lpstr>Expedient super simplificat</vt:lpstr>
      <vt:lpstr>Expedient super simplificat</vt:lpstr>
      <vt:lpstr>Presentación de PowerPoint</vt:lpstr>
    </vt:vector>
  </TitlesOfParts>
  <Company>Universitat de Barcelona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REUNIÓ 4 ABRIL 2018</dc:title>
  <dc:creator>Jose Valls Grau</dc:creator>
  <cp:lastModifiedBy>Jordi Palau Artigas</cp:lastModifiedBy>
  <cp:revision>62</cp:revision>
  <cp:lastPrinted>2018-04-05T08:13:14Z</cp:lastPrinted>
  <dcterms:created xsi:type="dcterms:W3CDTF">2018-03-28T11:32:51Z</dcterms:created>
  <dcterms:modified xsi:type="dcterms:W3CDTF">2018-04-05T11:27:38Z</dcterms:modified>
</cp:coreProperties>
</file>