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0693400" cy="15122525"/>
  <p:notesSz cx="7099300" cy="10234613"/>
  <p:defaultTextStyle>
    <a:defPPr>
      <a:defRPr lang="ca-ES"/>
    </a:defPPr>
    <a:lvl1pPr marL="0" algn="l" defTabSz="1474522" rtl="0" eaLnBrk="1" latinLnBrk="0" hangingPunct="1">
      <a:defRPr sz="2900" kern="1200">
        <a:solidFill>
          <a:schemeClr val="tx1"/>
        </a:solidFill>
        <a:latin typeface="+mn-lt"/>
        <a:ea typeface="+mn-ea"/>
        <a:cs typeface="+mn-cs"/>
      </a:defRPr>
    </a:lvl1pPr>
    <a:lvl2pPr marL="737260" algn="l" defTabSz="1474522" rtl="0" eaLnBrk="1" latinLnBrk="0" hangingPunct="1">
      <a:defRPr sz="2900" kern="1200">
        <a:solidFill>
          <a:schemeClr val="tx1"/>
        </a:solidFill>
        <a:latin typeface="+mn-lt"/>
        <a:ea typeface="+mn-ea"/>
        <a:cs typeface="+mn-cs"/>
      </a:defRPr>
    </a:lvl2pPr>
    <a:lvl3pPr marL="1474522" algn="l" defTabSz="1474522" rtl="0" eaLnBrk="1" latinLnBrk="0" hangingPunct="1">
      <a:defRPr sz="2900" kern="1200">
        <a:solidFill>
          <a:schemeClr val="tx1"/>
        </a:solidFill>
        <a:latin typeface="+mn-lt"/>
        <a:ea typeface="+mn-ea"/>
        <a:cs typeface="+mn-cs"/>
      </a:defRPr>
    </a:lvl3pPr>
    <a:lvl4pPr marL="2211783" algn="l" defTabSz="1474522" rtl="0" eaLnBrk="1" latinLnBrk="0" hangingPunct="1">
      <a:defRPr sz="2900" kern="1200">
        <a:solidFill>
          <a:schemeClr val="tx1"/>
        </a:solidFill>
        <a:latin typeface="+mn-lt"/>
        <a:ea typeface="+mn-ea"/>
        <a:cs typeface="+mn-cs"/>
      </a:defRPr>
    </a:lvl4pPr>
    <a:lvl5pPr marL="2949045" algn="l" defTabSz="1474522" rtl="0" eaLnBrk="1" latinLnBrk="0" hangingPunct="1">
      <a:defRPr sz="2900" kern="1200">
        <a:solidFill>
          <a:schemeClr val="tx1"/>
        </a:solidFill>
        <a:latin typeface="+mn-lt"/>
        <a:ea typeface="+mn-ea"/>
        <a:cs typeface="+mn-cs"/>
      </a:defRPr>
    </a:lvl5pPr>
    <a:lvl6pPr marL="3686307" algn="l" defTabSz="1474522" rtl="0" eaLnBrk="1" latinLnBrk="0" hangingPunct="1">
      <a:defRPr sz="2900" kern="1200">
        <a:solidFill>
          <a:schemeClr val="tx1"/>
        </a:solidFill>
        <a:latin typeface="+mn-lt"/>
        <a:ea typeface="+mn-ea"/>
        <a:cs typeface="+mn-cs"/>
      </a:defRPr>
    </a:lvl6pPr>
    <a:lvl7pPr marL="4423568" algn="l" defTabSz="1474522" rtl="0" eaLnBrk="1" latinLnBrk="0" hangingPunct="1">
      <a:defRPr sz="2900" kern="1200">
        <a:solidFill>
          <a:schemeClr val="tx1"/>
        </a:solidFill>
        <a:latin typeface="+mn-lt"/>
        <a:ea typeface="+mn-ea"/>
        <a:cs typeface="+mn-cs"/>
      </a:defRPr>
    </a:lvl7pPr>
    <a:lvl8pPr marL="5160828" algn="l" defTabSz="1474522" rtl="0" eaLnBrk="1" latinLnBrk="0" hangingPunct="1">
      <a:defRPr sz="2900" kern="1200">
        <a:solidFill>
          <a:schemeClr val="tx1"/>
        </a:solidFill>
        <a:latin typeface="+mn-lt"/>
        <a:ea typeface="+mn-ea"/>
        <a:cs typeface="+mn-cs"/>
      </a:defRPr>
    </a:lvl8pPr>
    <a:lvl9pPr marL="5898088" algn="l" defTabSz="1474522"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50" d="100"/>
          <a:sy n="50" d="100"/>
        </p:scale>
        <p:origin x="-2606" y="-58"/>
      </p:cViewPr>
      <p:guideLst>
        <p:guide orient="horz" pos="4763"/>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p:cNvSpPr>
            <a:spLocks noGrp="1"/>
          </p:cNvSpPr>
          <p:nvPr>
            <p:ph type="ctrTitle"/>
          </p:nvPr>
        </p:nvSpPr>
        <p:spPr>
          <a:xfrm>
            <a:off x="802007" y="4697786"/>
            <a:ext cx="9089391" cy="3241542"/>
          </a:xfrm>
        </p:spPr>
        <p:txBody>
          <a:bodyPr/>
          <a:lstStyle/>
          <a:p>
            <a:r>
              <a:rPr lang="ca-ES" smtClean="0"/>
              <a:t>Feu clic aquí per editar l'estil</a:t>
            </a:r>
            <a:endParaRPr lang="ca-ES"/>
          </a:p>
        </p:txBody>
      </p:sp>
      <p:sp>
        <p:nvSpPr>
          <p:cNvPr id="3" name="Subtítol 2"/>
          <p:cNvSpPr>
            <a:spLocks noGrp="1"/>
          </p:cNvSpPr>
          <p:nvPr>
            <p:ph type="subTitle" idx="1"/>
          </p:nvPr>
        </p:nvSpPr>
        <p:spPr>
          <a:xfrm>
            <a:off x="1604011" y="8569431"/>
            <a:ext cx="7485380" cy="3864645"/>
          </a:xfrm>
        </p:spPr>
        <p:txBody>
          <a:bodyPr/>
          <a:lstStyle>
            <a:lvl1pPr marL="0" indent="0" algn="ctr">
              <a:buNone/>
              <a:defRPr>
                <a:solidFill>
                  <a:schemeClr val="tx1">
                    <a:tint val="75000"/>
                  </a:schemeClr>
                </a:solidFill>
              </a:defRPr>
            </a:lvl1pPr>
            <a:lvl2pPr marL="737260" indent="0" algn="ctr">
              <a:buNone/>
              <a:defRPr>
                <a:solidFill>
                  <a:schemeClr val="tx1">
                    <a:tint val="75000"/>
                  </a:schemeClr>
                </a:solidFill>
              </a:defRPr>
            </a:lvl2pPr>
            <a:lvl3pPr marL="1474522" indent="0" algn="ctr">
              <a:buNone/>
              <a:defRPr>
                <a:solidFill>
                  <a:schemeClr val="tx1">
                    <a:tint val="75000"/>
                  </a:schemeClr>
                </a:solidFill>
              </a:defRPr>
            </a:lvl3pPr>
            <a:lvl4pPr marL="2211783" indent="0" algn="ctr">
              <a:buNone/>
              <a:defRPr>
                <a:solidFill>
                  <a:schemeClr val="tx1">
                    <a:tint val="75000"/>
                  </a:schemeClr>
                </a:solidFill>
              </a:defRPr>
            </a:lvl4pPr>
            <a:lvl5pPr marL="2949045" indent="0" algn="ctr">
              <a:buNone/>
              <a:defRPr>
                <a:solidFill>
                  <a:schemeClr val="tx1">
                    <a:tint val="75000"/>
                  </a:schemeClr>
                </a:solidFill>
              </a:defRPr>
            </a:lvl5pPr>
            <a:lvl6pPr marL="3686307" indent="0" algn="ctr">
              <a:buNone/>
              <a:defRPr>
                <a:solidFill>
                  <a:schemeClr val="tx1">
                    <a:tint val="75000"/>
                  </a:schemeClr>
                </a:solidFill>
              </a:defRPr>
            </a:lvl6pPr>
            <a:lvl7pPr marL="4423568" indent="0" algn="ctr">
              <a:buNone/>
              <a:defRPr>
                <a:solidFill>
                  <a:schemeClr val="tx1">
                    <a:tint val="75000"/>
                  </a:schemeClr>
                </a:solidFill>
              </a:defRPr>
            </a:lvl7pPr>
            <a:lvl8pPr marL="5160828" indent="0" algn="ctr">
              <a:buNone/>
              <a:defRPr>
                <a:solidFill>
                  <a:schemeClr val="tx1">
                    <a:tint val="75000"/>
                  </a:schemeClr>
                </a:solidFill>
              </a:defRPr>
            </a:lvl8pPr>
            <a:lvl9pPr marL="5898088" indent="0" algn="ctr">
              <a:buNone/>
              <a:defRPr>
                <a:solidFill>
                  <a:schemeClr val="tx1">
                    <a:tint val="75000"/>
                  </a:schemeClr>
                </a:solidFill>
              </a:defRPr>
            </a:lvl9pPr>
          </a:lstStyle>
          <a:p>
            <a:r>
              <a:rPr lang="ca-ES" smtClean="0"/>
              <a:t>Feu clic aquí per editar l'estil de subtítols del patró.</a:t>
            </a:r>
            <a:endParaRPr lang="ca-ES"/>
          </a:p>
        </p:txBody>
      </p:sp>
      <p:sp>
        <p:nvSpPr>
          <p:cNvPr id="4" name="Contenidor de data 3"/>
          <p:cNvSpPr>
            <a:spLocks noGrp="1"/>
          </p:cNvSpPr>
          <p:nvPr>
            <p:ph type="dt" sz="half" idx="10"/>
          </p:nvPr>
        </p:nvSpPr>
        <p:spPr/>
        <p:txBody>
          <a:bodyPr/>
          <a:lstStyle/>
          <a:p>
            <a:fld id="{44855092-5BFF-4A4F-BE3F-FA3E018C1AE3}" type="datetimeFigureOut">
              <a:rPr lang="ca-ES" smtClean="0"/>
              <a:pPr/>
              <a:t>27/10/2014</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0A76ACE9-A242-421B-8DBA-BD7A1C48FB0C}" type="slidenum">
              <a:rPr lang="ca-ES" smtClean="0"/>
              <a:pPr/>
              <a:t>‹#›</a:t>
            </a:fld>
            <a:endParaRPr lang="ca-ES"/>
          </a:p>
        </p:txBody>
      </p:sp>
    </p:spTree>
    <p:extLst>
      <p:ext uri="{BB962C8B-B14F-4D97-AF65-F5344CB8AC3E}">
        <p14:creationId xmlns:p14="http://schemas.microsoft.com/office/powerpoint/2010/main" val="3741827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text vertical 2"/>
          <p:cNvSpPr>
            <a:spLocks noGrp="1"/>
          </p:cNvSpPr>
          <p:nvPr>
            <p:ph type="body" orient="vert" idx="1"/>
          </p:nvPr>
        </p:nvSpPr>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44855092-5BFF-4A4F-BE3F-FA3E018C1AE3}" type="datetimeFigureOut">
              <a:rPr lang="ca-ES" smtClean="0"/>
              <a:pPr/>
              <a:t>27/10/2014</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0A76ACE9-A242-421B-8DBA-BD7A1C48FB0C}" type="slidenum">
              <a:rPr lang="ca-ES" smtClean="0"/>
              <a:pPr/>
              <a:t>‹#›</a:t>
            </a:fld>
            <a:endParaRPr lang="ca-ES"/>
          </a:p>
        </p:txBody>
      </p:sp>
    </p:spTree>
    <p:extLst>
      <p:ext uri="{BB962C8B-B14F-4D97-AF65-F5344CB8AC3E}">
        <p14:creationId xmlns:p14="http://schemas.microsoft.com/office/powerpoint/2010/main" val="3459792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15264085" y="2226375"/>
            <a:ext cx="4735914" cy="47418917"/>
          </a:xfrm>
        </p:spPr>
        <p:txBody>
          <a:bodyPr vert="eaVert"/>
          <a:lstStyle/>
          <a:p>
            <a:r>
              <a:rPr lang="ca-ES" smtClean="0"/>
              <a:t>Feu clic aquí per editar l'estil</a:t>
            </a:r>
            <a:endParaRPr lang="ca-ES"/>
          </a:p>
        </p:txBody>
      </p:sp>
      <p:sp>
        <p:nvSpPr>
          <p:cNvPr id="3" name="Contenidor de text vertical 2"/>
          <p:cNvSpPr>
            <a:spLocks noGrp="1"/>
          </p:cNvSpPr>
          <p:nvPr>
            <p:ph type="body" orient="vert" idx="1"/>
          </p:nvPr>
        </p:nvSpPr>
        <p:spPr>
          <a:xfrm>
            <a:off x="1052632" y="2226375"/>
            <a:ext cx="14033231" cy="47418917"/>
          </a:xfrm>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44855092-5BFF-4A4F-BE3F-FA3E018C1AE3}" type="datetimeFigureOut">
              <a:rPr lang="ca-ES" smtClean="0"/>
              <a:pPr/>
              <a:t>27/10/2014</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0A76ACE9-A242-421B-8DBA-BD7A1C48FB0C}" type="slidenum">
              <a:rPr lang="ca-ES" smtClean="0"/>
              <a:pPr/>
              <a:t>‹#›</a:t>
            </a:fld>
            <a:endParaRPr lang="ca-ES"/>
          </a:p>
        </p:txBody>
      </p:sp>
    </p:spTree>
    <p:extLst>
      <p:ext uri="{BB962C8B-B14F-4D97-AF65-F5344CB8AC3E}">
        <p14:creationId xmlns:p14="http://schemas.microsoft.com/office/powerpoint/2010/main" val="200015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contingut 2"/>
          <p:cNvSpPr>
            <a:spLocks noGrp="1"/>
          </p:cNvSpPr>
          <p:nvPr>
            <p:ph idx="1"/>
          </p:nvPr>
        </p:nvSpPr>
        <p:spPr/>
        <p:txBody>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44855092-5BFF-4A4F-BE3F-FA3E018C1AE3}" type="datetimeFigureOut">
              <a:rPr lang="ca-ES" smtClean="0"/>
              <a:pPr/>
              <a:t>27/10/2014</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0A76ACE9-A242-421B-8DBA-BD7A1C48FB0C}" type="slidenum">
              <a:rPr lang="ca-ES" smtClean="0"/>
              <a:pPr/>
              <a:t>‹#›</a:t>
            </a:fld>
            <a:endParaRPr lang="ca-ES"/>
          </a:p>
        </p:txBody>
      </p:sp>
    </p:spTree>
    <p:extLst>
      <p:ext uri="{BB962C8B-B14F-4D97-AF65-F5344CB8AC3E}">
        <p14:creationId xmlns:p14="http://schemas.microsoft.com/office/powerpoint/2010/main" val="4040398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844707" y="9717625"/>
            <a:ext cx="9089391" cy="3003501"/>
          </a:xfrm>
        </p:spPr>
        <p:txBody>
          <a:bodyPr anchor="t"/>
          <a:lstStyle>
            <a:lvl1pPr algn="l">
              <a:defRPr sz="6500" b="1" cap="all"/>
            </a:lvl1pPr>
          </a:lstStyle>
          <a:p>
            <a:r>
              <a:rPr lang="ca-ES" smtClean="0"/>
              <a:t>Feu clic aquí per editar l'estil</a:t>
            </a:r>
            <a:endParaRPr lang="ca-ES"/>
          </a:p>
        </p:txBody>
      </p:sp>
      <p:sp>
        <p:nvSpPr>
          <p:cNvPr id="3" name="Contenidor de text 2"/>
          <p:cNvSpPr>
            <a:spLocks noGrp="1"/>
          </p:cNvSpPr>
          <p:nvPr>
            <p:ph type="body" idx="1"/>
          </p:nvPr>
        </p:nvSpPr>
        <p:spPr>
          <a:xfrm>
            <a:off x="844707" y="6409574"/>
            <a:ext cx="9089391" cy="3308051"/>
          </a:xfrm>
        </p:spPr>
        <p:txBody>
          <a:bodyPr anchor="b"/>
          <a:lstStyle>
            <a:lvl1pPr marL="0" indent="0">
              <a:buNone/>
              <a:defRPr sz="3200">
                <a:solidFill>
                  <a:schemeClr val="tx1">
                    <a:tint val="75000"/>
                  </a:schemeClr>
                </a:solidFill>
              </a:defRPr>
            </a:lvl1pPr>
            <a:lvl2pPr marL="737260" indent="0">
              <a:buNone/>
              <a:defRPr sz="2900">
                <a:solidFill>
                  <a:schemeClr val="tx1">
                    <a:tint val="75000"/>
                  </a:schemeClr>
                </a:solidFill>
              </a:defRPr>
            </a:lvl2pPr>
            <a:lvl3pPr marL="1474522" indent="0">
              <a:buNone/>
              <a:defRPr sz="2400">
                <a:solidFill>
                  <a:schemeClr val="tx1">
                    <a:tint val="75000"/>
                  </a:schemeClr>
                </a:solidFill>
              </a:defRPr>
            </a:lvl3pPr>
            <a:lvl4pPr marL="2211783" indent="0">
              <a:buNone/>
              <a:defRPr sz="2300">
                <a:solidFill>
                  <a:schemeClr val="tx1">
                    <a:tint val="75000"/>
                  </a:schemeClr>
                </a:solidFill>
              </a:defRPr>
            </a:lvl4pPr>
            <a:lvl5pPr marL="2949045" indent="0">
              <a:buNone/>
              <a:defRPr sz="2300">
                <a:solidFill>
                  <a:schemeClr val="tx1">
                    <a:tint val="75000"/>
                  </a:schemeClr>
                </a:solidFill>
              </a:defRPr>
            </a:lvl5pPr>
            <a:lvl6pPr marL="3686307" indent="0">
              <a:buNone/>
              <a:defRPr sz="2300">
                <a:solidFill>
                  <a:schemeClr val="tx1">
                    <a:tint val="75000"/>
                  </a:schemeClr>
                </a:solidFill>
              </a:defRPr>
            </a:lvl6pPr>
            <a:lvl7pPr marL="4423568" indent="0">
              <a:buNone/>
              <a:defRPr sz="2300">
                <a:solidFill>
                  <a:schemeClr val="tx1">
                    <a:tint val="75000"/>
                  </a:schemeClr>
                </a:solidFill>
              </a:defRPr>
            </a:lvl7pPr>
            <a:lvl8pPr marL="5160828" indent="0">
              <a:buNone/>
              <a:defRPr sz="2300">
                <a:solidFill>
                  <a:schemeClr val="tx1">
                    <a:tint val="75000"/>
                  </a:schemeClr>
                </a:solidFill>
              </a:defRPr>
            </a:lvl8pPr>
            <a:lvl9pPr marL="5898088" indent="0">
              <a:buNone/>
              <a:defRPr sz="2300">
                <a:solidFill>
                  <a:schemeClr val="tx1">
                    <a:tint val="75000"/>
                  </a:schemeClr>
                </a:solidFill>
              </a:defRPr>
            </a:lvl9pPr>
          </a:lstStyle>
          <a:p>
            <a:pPr lvl="0"/>
            <a:r>
              <a:rPr lang="ca-ES" smtClean="0"/>
              <a:t>Feu clic aquí per editar estils</a:t>
            </a:r>
          </a:p>
        </p:txBody>
      </p:sp>
      <p:sp>
        <p:nvSpPr>
          <p:cNvPr id="4" name="Contenidor de data 3"/>
          <p:cNvSpPr>
            <a:spLocks noGrp="1"/>
          </p:cNvSpPr>
          <p:nvPr>
            <p:ph type="dt" sz="half" idx="10"/>
          </p:nvPr>
        </p:nvSpPr>
        <p:spPr/>
        <p:txBody>
          <a:bodyPr/>
          <a:lstStyle/>
          <a:p>
            <a:fld id="{44855092-5BFF-4A4F-BE3F-FA3E018C1AE3}" type="datetimeFigureOut">
              <a:rPr lang="ca-ES" smtClean="0"/>
              <a:pPr/>
              <a:t>27/10/2014</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0A76ACE9-A242-421B-8DBA-BD7A1C48FB0C}" type="slidenum">
              <a:rPr lang="ca-ES" smtClean="0"/>
              <a:pPr/>
              <a:t>‹#›</a:t>
            </a:fld>
            <a:endParaRPr lang="ca-ES"/>
          </a:p>
        </p:txBody>
      </p:sp>
    </p:spTree>
    <p:extLst>
      <p:ext uri="{BB962C8B-B14F-4D97-AF65-F5344CB8AC3E}">
        <p14:creationId xmlns:p14="http://schemas.microsoft.com/office/powerpoint/2010/main" val="3584095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contingut 2"/>
          <p:cNvSpPr>
            <a:spLocks noGrp="1"/>
          </p:cNvSpPr>
          <p:nvPr>
            <p:ph sz="half" idx="1"/>
          </p:nvPr>
        </p:nvSpPr>
        <p:spPr>
          <a:xfrm>
            <a:off x="1052634" y="12966167"/>
            <a:ext cx="9384572" cy="36679125"/>
          </a:xfrm>
        </p:spPr>
        <p:txBody>
          <a:bodyPr/>
          <a:lstStyle>
            <a:lvl1pPr>
              <a:defRPr sz="46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contingut 3"/>
          <p:cNvSpPr>
            <a:spLocks noGrp="1"/>
          </p:cNvSpPr>
          <p:nvPr>
            <p:ph sz="half" idx="2"/>
          </p:nvPr>
        </p:nvSpPr>
        <p:spPr>
          <a:xfrm>
            <a:off x="10615428" y="12966167"/>
            <a:ext cx="9384573" cy="36679125"/>
          </a:xfrm>
        </p:spPr>
        <p:txBody>
          <a:bodyPr/>
          <a:lstStyle>
            <a:lvl1pPr>
              <a:defRPr sz="46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5" name="Contenidor de data 4"/>
          <p:cNvSpPr>
            <a:spLocks noGrp="1"/>
          </p:cNvSpPr>
          <p:nvPr>
            <p:ph type="dt" sz="half" idx="10"/>
          </p:nvPr>
        </p:nvSpPr>
        <p:spPr/>
        <p:txBody>
          <a:bodyPr/>
          <a:lstStyle/>
          <a:p>
            <a:fld id="{44855092-5BFF-4A4F-BE3F-FA3E018C1AE3}" type="datetimeFigureOut">
              <a:rPr lang="ca-ES" smtClean="0"/>
              <a:pPr/>
              <a:t>27/10/2014</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0A76ACE9-A242-421B-8DBA-BD7A1C48FB0C}" type="slidenum">
              <a:rPr lang="ca-ES" smtClean="0"/>
              <a:pPr/>
              <a:t>‹#›</a:t>
            </a:fld>
            <a:endParaRPr lang="ca-ES"/>
          </a:p>
        </p:txBody>
      </p:sp>
    </p:spTree>
    <p:extLst>
      <p:ext uri="{BB962C8B-B14F-4D97-AF65-F5344CB8AC3E}">
        <p14:creationId xmlns:p14="http://schemas.microsoft.com/office/powerpoint/2010/main" val="2385244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a:xfrm>
            <a:off x="534671" y="605603"/>
            <a:ext cx="9624060" cy="2520421"/>
          </a:xfrm>
        </p:spPr>
        <p:txBody>
          <a:bodyPr/>
          <a:lstStyle>
            <a:lvl1pPr>
              <a:defRPr/>
            </a:lvl1pPr>
          </a:lstStyle>
          <a:p>
            <a:r>
              <a:rPr lang="ca-ES" smtClean="0"/>
              <a:t>Feu clic aquí per editar l'estil</a:t>
            </a:r>
            <a:endParaRPr lang="ca-ES"/>
          </a:p>
        </p:txBody>
      </p:sp>
      <p:sp>
        <p:nvSpPr>
          <p:cNvPr id="3" name="Contenidor de text 2"/>
          <p:cNvSpPr>
            <a:spLocks noGrp="1"/>
          </p:cNvSpPr>
          <p:nvPr>
            <p:ph type="body" idx="1"/>
          </p:nvPr>
        </p:nvSpPr>
        <p:spPr>
          <a:xfrm>
            <a:off x="534672" y="3385065"/>
            <a:ext cx="4724775" cy="1410734"/>
          </a:xfrm>
        </p:spPr>
        <p:txBody>
          <a:bodyPr anchor="b"/>
          <a:lstStyle>
            <a:lvl1pPr marL="0" indent="0">
              <a:buNone/>
              <a:defRPr sz="3800" b="1"/>
            </a:lvl1pPr>
            <a:lvl2pPr marL="737260" indent="0">
              <a:buNone/>
              <a:defRPr sz="3200" b="1"/>
            </a:lvl2pPr>
            <a:lvl3pPr marL="1474522" indent="0">
              <a:buNone/>
              <a:defRPr sz="2900" b="1"/>
            </a:lvl3pPr>
            <a:lvl4pPr marL="2211783" indent="0">
              <a:buNone/>
              <a:defRPr sz="2400" b="1"/>
            </a:lvl4pPr>
            <a:lvl5pPr marL="2949045" indent="0">
              <a:buNone/>
              <a:defRPr sz="2400" b="1"/>
            </a:lvl5pPr>
            <a:lvl6pPr marL="3686307" indent="0">
              <a:buNone/>
              <a:defRPr sz="2400" b="1"/>
            </a:lvl6pPr>
            <a:lvl7pPr marL="4423568" indent="0">
              <a:buNone/>
              <a:defRPr sz="2400" b="1"/>
            </a:lvl7pPr>
            <a:lvl8pPr marL="5160828" indent="0">
              <a:buNone/>
              <a:defRPr sz="2400" b="1"/>
            </a:lvl8pPr>
            <a:lvl9pPr marL="5898088" indent="0">
              <a:buNone/>
              <a:defRPr sz="2400" b="1"/>
            </a:lvl9pPr>
          </a:lstStyle>
          <a:p>
            <a:pPr lvl="0"/>
            <a:r>
              <a:rPr lang="ca-ES" smtClean="0"/>
              <a:t>Feu clic aquí per editar estils</a:t>
            </a:r>
          </a:p>
        </p:txBody>
      </p:sp>
      <p:sp>
        <p:nvSpPr>
          <p:cNvPr id="4" name="Contenidor de contingut 3"/>
          <p:cNvSpPr>
            <a:spLocks noGrp="1"/>
          </p:cNvSpPr>
          <p:nvPr>
            <p:ph sz="half" idx="2"/>
          </p:nvPr>
        </p:nvSpPr>
        <p:spPr>
          <a:xfrm>
            <a:off x="534672" y="4795803"/>
            <a:ext cx="4724775" cy="8712956"/>
          </a:xfrm>
        </p:spPr>
        <p:txBody>
          <a:bodyPr/>
          <a:lstStyle>
            <a:lvl1pPr>
              <a:defRPr sz="3800"/>
            </a:lvl1pPr>
            <a:lvl2pPr>
              <a:defRPr sz="3200"/>
            </a:lvl2pPr>
            <a:lvl3pPr>
              <a:defRPr sz="2900"/>
            </a:lvl3pPr>
            <a:lvl4pPr>
              <a:defRPr sz="2400"/>
            </a:lvl4pPr>
            <a:lvl5pPr>
              <a:defRPr sz="2400"/>
            </a:lvl5pPr>
            <a:lvl6pPr>
              <a:defRPr sz="2400"/>
            </a:lvl6pPr>
            <a:lvl7pPr>
              <a:defRPr sz="2400"/>
            </a:lvl7pPr>
            <a:lvl8pPr>
              <a:defRPr sz="2400"/>
            </a:lvl8pPr>
            <a:lvl9pPr>
              <a:defRPr sz="24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5" name="Contenidor de text 4"/>
          <p:cNvSpPr>
            <a:spLocks noGrp="1"/>
          </p:cNvSpPr>
          <p:nvPr>
            <p:ph type="body" sz="quarter" idx="3"/>
          </p:nvPr>
        </p:nvSpPr>
        <p:spPr>
          <a:xfrm>
            <a:off x="5432103" y="3385065"/>
            <a:ext cx="4726630" cy="1410734"/>
          </a:xfrm>
        </p:spPr>
        <p:txBody>
          <a:bodyPr anchor="b"/>
          <a:lstStyle>
            <a:lvl1pPr marL="0" indent="0">
              <a:buNone/>
              <a:defRPr sz="3800" b="1"/>
            </a:lvl1pPr>
            <a:lvl2pPr marL="737260" indent="0">
              <a:buNone/>
              <a:defRPr sz="3200" b="1"/>
            </a:lvl2pPr>
            <a:lvl3pPr marL="1474522" indent="0">
              <a:buNone/>
              <a:defRPr sz="2900" b="1"/>
            </a:lvl3pPr>
            <a:lvl4pPr marL="2211783" indent="0">
              <a:buNone/>
              <a:defRPr sz="2400" b="1"/>
            </a:lvl4pPr>
            <a:lvl5pPr marL="2949045" indent="0">
              <a:buNone/>
              <a:defRPr sz="2400" b="1"/>
            </a:lvl5pPr>
            <a:lvl6pPr marL="3686307" indent="0">
              <a:buNone/>
              <a:defRPr sz="2400" b="1"/>
            </a:lvl6pPr>
            <a:lvl7pPr marL="4423568" indent="0">
              <a:buNone/>
              <a:defRPr sz="2400" b="1"/>
            </a:lvl7pPr>
            <a:lvl8pPr marL="5160828" indent="0">
              <a:buNone/>
              <a:defRPr sz="2400" b="1"/>
            </a:lvl8pPr>
            <a:lvl9pPr marL="5898088" indent="0">
              <a:buNone/>
              <a:defRPr sz="2400" b="1"/>
            </a:lvl9pPr>
          </a:lstStyle>
          <a:p>
            <a:pPr lvl="0"/>
            <a:r>
              <a:rPr lang="ca-ES" smtClean="0"/>
              <a:t>Feu clic aquí per editar estils</a:t>
            </a:r>
          </a:p>
        </p:txBody>
      </p:sp>
      <p:sp>
        <p:nvSpPr>
          <p:cNvPr id="6" name="Contenidor de contingut 5"/>
          <p:cNvSpPr>
            <a:spLocks noGrp="1"/>
          </p:cNvSpPr>
          <p:nvPr>
            <p:ph sz="quarter" idx="4"/>
          </p:nvPr>
        </p:nvSpPr>
        <p:spPr>
          <a:xfrm>
            <a:off x="5432103" y="4795803"/>
            <a:ext cx="4726630" cy="8712956"/>
          </a:xfrm>
        </p:spPr>
        <p:txBody>
          <a:bodyPr/>
          <a:lstStyle>
            <a:lvl1pPr>
              <a:defRPr sz="3800"/>
            </a:lvl1pPr>
            <a:lvl2pPr>
              <a:defRPr sz="3200"/>
            </a:lvl2pPr>
            <a:lvl3pPr>
              <a:defRPr sz="2900"/>
            </a:lvl3pPr>
            <a:lvl4pPr>
              <a:defRPr sz="2400"/>
            </a:lvl4pPr>
            <a:lvl5pPr>
              <a:defRPr sz="2400"/>
            </a:lvl5pPr>
            <a:lvl6pPr>
              <a:defRPr sz="2400"/>
            </a:lvl6pPr>
            <a:lvl7pPr>
              <a:defRPr sz="2400"/>
            </a:lvl7pPr>
            <a:lvl8pPr>
              <a:defRPr sz="2400"/>
            </a:lvl8pPr>
            <a:lvl9pPr>
              <a:defRPr sz="24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7" name="Contenidor de data 6"/>
          <p:cNvSpPr>
            <a:spLocks noGrp="1"/>
          </p:cNvSpPr>
          <p:nvPr>
            <p:ph type="dt" sz="half" idx="10"/>
          </p:nvPr>
        </p:nvSpPr>
        <p:spPr/>
        <p:txBody>
          <a:bodyPr/>
          <a:lstStyle/>
          <a:p>
            <a:fld id="{44855092-5BFF-4A4F-BE3F-FA3E018C1AE3}" type="datetimeFigureOut">
              <a:rPr lang="ca-ES" smtClean="0"/>
              <a:pPr/>
              <a:t>27/10/2014</a:t>
            </a:fld>
            <a:endParaRPr lang="ca-ES"/>
          </a:p>
        </p:txBody>
      </p:sp>
      <p:sp>
        <p:nvSpPr>
          <p:cNvPr id="8" name="Contenidor de peu de pàgina 7"/>
          <p:cNvSpPr>
            <a:spLocks noGrp="1"/>
          </p:cNvSpPr>
          <p:nvPr>
            <p:ph type="ftr" sz="quarter" idx="11"/>
          </p:nvPr>
        </p:nvSpPr>
        <p:spPr/>
        <p:txBody>
          <a:bodyPr/>
          <a:lstStyle/>
          <a:p>
            <a:endParaRPr lang="ca-ES"/>
          </a:p>
        </p:txBody>
      </p:sp>
      <p:sp>
        <p:nvSpPr>
          <p:cNvPr id="9" name="Contenidor de número de diapositiva 8"/>
          <p:cNvSpPr>
            <a:spLocks noGrp="1"/>
          </p:cNvSpPr>
          <p:nvPr>
            <p:ph type="sldNum" sz="quarter" idx="12"/>
          </p:nvPr>
        </p:nvSpPr>
        <p:spPr/>
        <p:txBody>
          <a:bodyPr/>
          <a:lstStyle/>
          <a:p>
            <a:fld id="{0A76ACE9-A242-421B-8DBA-BD7A1C48FB0C}" type="slidenum">
              <a:rPr lang="ca-ES" smtClean="0"/>
              <a:pPr/>
              <a:t>‹#›</a:t>
            </a:fld>
            <a:endParaRPr lang="ca-ES"/>
          </a:p>
        </p:txBody>
      </p:sp>
    </p:spTree>
    <p:extLst>
      <p:ext uri="{BB962C8B-B14F-4D97-AF65-F5344CB8AC3E}">
        <p14:creationId xmlns:p14="http://schemas.microsoft.com/office/powerpoint/2010/main" val="2771679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data 2"/>
          <p:cNvSpPr>
            <a:spLocks noGrp="1"/>
          </p:cNvSpPr>
          <p:nvPr>
            <p:ph type="dt" sz="half" idx="10"/>
          </p:nvPr>
        </p:nvSpPr>
        <p:spPr/>
        <p:txBody>
          <a:bodyPr/>
          <a:lstStyle/>
          <a:p>
            <a:fld id="{44855092-5BFF-4A4F-BE3F-FA3E018C1AE3}" type="datetimeFigureOut">
              <a:rPr lang="ca-ES" smtClean="0"/>
              <a:pPr/>
              <a:t>27/10/2014</a:t>
            </a:fld>
            <a:endParaRPr lang="ca-ES"/>
          </a:p>
        </p:txBody>
      </p:sp>
      <p:sp>
        <p:nvSpPr>
          <p:cNvPr id="4" name="Contenidor de peu de pàgina 3"/>
          <p:cNvSpPr>
            <a:spLocks noGrp="1"/>
          </p:cNvSpPr>
          <p:nvPr>
            <p:ph type="ftr" sz="quarter" idx="11"/>
          </p:nvPr>
        </p:nvSpPr>
        <p:spPr/>
        <p:txBody>
          <a:bodyPr/>
          <a:lstStyle/>
          <a:p>
            <a:endParaRPr lang="ca-ES"/>
          </a:p>
        </p:txBody>
      </p:sp>
      <p:sp>
        <p:nvSpPr>
          <p:cNvPr id="5" name="Contenidor de número de diapositiva 4"/>
          <p:cNvSpPr>
            <a:spLocks noGrp="1"/>
          </p:cNvSpPr>
          <p:nvPr>
            <p:ph type="sldNum" sz="quarter" idx="12"/>
          </p:nvPr>
        </p:nvSpPr>
        <p:spPr/>
        <p:txBody>
          <a:bodyPr/>
          <a:lstStyle/>
          <a:p>
            <a:fld id="{0A76ACE9-A242-421B-8DBA-BD7A1C48FB0C}" type="slidenum">
              <a:rPr lang="ca-ES" smtClean="0"/>
              <a:pPr/>
              <a:t>‹#›</a:t>
            </a:fld>
            <a:endParaRPr lang="ca-ES"/>
          </a:p>
        </p:txBody>
      </p:sp>
    </p:spTree>
    <p:extLst>
      <p:ext uri="{BB962C8B-B14F-4D97-AF65-F5344CB8AC3E}">
        <p14:creationId xmlns:p14="http://schemas.microsoft.com/office/powerpoint/2010/main" val="4028181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p:cNvSpPr>
            <a:spLocks noGrp="1"/>
          </p:cNvSpPr>
          <p:nvPr>
            <p:ph type="dt" sz="half" idx="10"/>
          </p:nvPr>
        </p:nvSpPr>
        <p:spPr/>
        <p:txBody>
          <a:bodyPr/>
          <a:lstStyle/>
          <a:p>
            <a:fld id="{44855092-5BFF-4A4F-BE3F-FA3E018C1AE3}" type="datetimeFigureOut">
              <a:rPr lang="ca-ES" smtClean="0"/>
              <a:pPr/>
              <a:t>27/10/2014</a:t>
            </a:fld>
            <a:endParaRPr lang="ca-ES"/>
          </a:p>
        </p:txBody>
      </p:sp>
      <p:sp>
        <p:nvSpPr>
          <p:cNvPr id="3" name="Contenidor de peu de pàgina 2"/>
          <p:cNvSpPr>
            <a:spLocks noGrp="1"/>
          </p:cNvSpPr>
          <p:nvPr>
            <p:ph type="ftr" sz="quarter" idx="11"/>
          </p:nvPr>
        </p:nvSpPr>
        <p:spPr/>
        <p:txBody>
          <a:bodyPr/>
          <a:lstStyle/>
          <a:p>
            <a:endParaRPr lang="ca-ES"/>
          </a:p>
        </p:txBody>
      </p:sp>
      <p:sp>
        <p:nvSpPr>
          <p:cNvPr id="4" name="Contenidor de número de diapositiva 3"/>
          <p:cNvSpPr>
            <a:spLocks noGrp="1"/>
          </p:cNvSpPr>
          <p:nvPr>
            <p:ph type="sldNum" sz="quarter" idx="12"/>
          </p:nvPr>
        </p:nvSpPr>
        <p:spPr/>
        <p:txBody>
          <a:bodyPr/>
          <a:lstStyle/>
          <a:p>
            <a:fld id="{0A76ACE9-A242-421B-8DBA-BD7A1C48FB0C}" type="slidenum">
              <a:rPr lang="ca-ES" smtClean="0"/>
              <a:pPr/>
              <a:t>‹#›</a:t>
            </a:fld>
            <a:endParaRPr lang="ca-ES"/>
          </a:p>
        </p:txBody>
      </p:sp>
    </p:spTree>
    <p:extLst>
      <p:ext uri="{BB962C8B-B14F-4D97-AF65-F5344CB8AC3E}">
        <p14:creationId xmlns:p14="http://schemas.microsoft.com/office/powerpoint/2010/main" val="2088948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534671" y="602102"/>
            <a:ext cx="3518054" cy="2562428"/>
          </a:xfrm>
        </p:spPr>
        <p:txBody>
          <a:bodyPr anchor="b"/>
          <a:lstStyle>
            <a:lvl1pPr algn="l">
              <a:defRPr sz="3200" b="1"/>
            </a:lvl1pPr>
          </a:lstStyle>
          <a:p>
            <a:r>
              <a:rPr lang="ca-ES" smtClean="0"/>
              <a:t>Feu clic aquí per editar l'estil</a:t>
            </a:r>
            <a:endParaRPr lang="ca-ES"/>
          </a:p>
        </p:txBody>
      </p:sp>
      <p:sp>
        <p:nvSpPr>
          <p:cNvPr id="3" name="Contenidor de contingut 2"/>
          <p:cNvSpPr>
            <a:spLocks noGrp="1"/>
          </p:cNvSpPr>
          <p:nvPr>
            <p:ph idx="1"/>
          </p:nvPr>
        </p:nvSpPr>
        <p:spPr>
          <a:xfrm>
            <a:off x="4180824" y="602104"/>
            <a:ext cx="5977908" cy="12906657"/>
          </a:xfrm>
        </p:spPr>
        <p:txBody>
          <a:bodyPr/>
          <a:lstStyle>
            <a:lvl1pPr>
              <a:defRPr sz="5200"/>
            </a:lvl1pPr>
            <a:lvl2pPr>
              <a:defRPr sz="4600"/>
            </a:lvl2pPr>
            <a:lvl3pPr>
              <a:defRPr sz="3800"/>
            </a:lvl3pPr>
            <a:lvl4pPr>
              <a:defRPr sz="3200"/>
            </a:lvl4pPr>
            <a:lvl5pPr>
              <a:defRPr sz="3200"/>
            </a:lvl5pPr>
            <a:lvl6pPr>
              <a:defRPr sz="3200"/>
            </a:lvl6pPr>
            <a:lvl7pPr>
              <a:defRPr sz="3200"/>
            </a:lvl7pPr>
            <a:lvl8pPr>
              <a:defRPr sz="3200"/>
            </a:lvl8pPr>
            <a:lvl9pPr>
              <a:defRPr sz="32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text 3"/>
          <p:cNvSpPr>
            <a:spLocks noGrp="1"/>
          </p:cNvSpPr>
          <p:nvPr>
            <p:ph type="body" sz="half" idx="2"/>
          </p:nvPr>
        </p:nvSpPr>
        <p:spPr>
          <a:xfrm>
            <a:off x="534671" y="3164532"/>
            <a:ext cx="3518054" cy="10344228"/>
          </a:xfrm>
        </p:spPr>
        <p:txBody>
          <a:bodyPr/>
          <a:lstStyle>
            <a:lvl1pPr marL="0" indent="0">
              <a:buNone/>
              <a:defRPr sz="2300"/>
            </a:lvl1pPr>
            <a:lvl2pPr marL="737260" indent="0">
              <a:buNone/>
              <a:defRPr sz="1800"/>
            </a:lvl2pPr>
            <a:lvl3pPr marL="1474522" indent="0">
              <a:buNone/>
              <a:defRPr sz="1500"/>
            </a:lvl3pPr>
            <a:lvl4pPr marL="2211783" indent="0">
              <a:buNone/>
              <a:defRPr sz="1400"/>
            </a:lvl4pPr>
            <a:lvl5pPr marL="2949045" indent="0">
              <a:buNone/>
              <a:defRPr sz="1400"/>
            </a:lvl5pPr>
            <a:lvl6pPr marL="3686307" indent="0">
              <a:buNone/>
              <a:defRPr sz="1400"/>
            </a:lvl6pPr>
            <a:lvl7pPr marL="4423568" indent="0">
              <a:buNone/>
              <a:defRPr sz="1400"/>
            </a:lvl7pPr>
            <a:lvl8pPr marL="5160828" indent="0">
              <a:buNone/>
              <a:defRPr sz="1400"/>
            </a:lvl8pPr>
            <a:lvl9pPr marL="5898088" indent="0">
              <a:buNone/>
              <a:defRPr sz="1400"/>
            </a:lvl9pPr>
          </a:lstStyle>
          <a:p>
            <a:pPr lvl="0"/>
            <a:r>
              <a:rPr lang="ca-ES" smtClean="0"/>
              <a:t>Feu clic aquí per editar estils</a:t>
            </a:r>
          </a:p>
        </p:txBody>
      </p:sp>
      <p:sp>
        <p:nvSpPr>
          <p:cNvPr id="5" name="Contenidor de data 4"/>
          <p:cNvSpPr>
            <a:spLocks noGrp="1"/>
          </p:cNvSpPr>
          <p:nvPr>
            <p:ph type="dt" sz="half" idx="10"/>
          </p:nvPr>
        </p:nvSpPr>
        <p:spPr/>
        <p:txBody>
          <a:bodyPr/>
          <a:lstStyle/>
          <a:p>
            <a:fld id="{44855092-5BFF-4A4F-BE3F-FA3E018C1AE3}" type="datetimeFigureOut">
              <a:rPr lang="ca-ES" smtClean="0"/>
              <a:pPr/>
              <a:t>27/10/2014</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0A76ACE9-A242-421B-8DBA-BD7A1C48FB0C}" type="slidenum">
              <a:rPr lang="ca-ES" smtClean="0"/>
              <a:pPr/>
              <a:t>‹#›</a:t>
            </a:fld>
            <a:endParaRPr lang="ca-ES"/>
          </a:p>
        </p:txBody>
      </p:sp>
    </p:spTree>
    <p:extLst>
      <p:ext uri="{BB962C8B-B14F-4D97-AF65-F5344CB8AC3E}">
        <p14:creationId xmlns:p14="http://schemas.microsoft.com/office/powerpoint/2010/main" val="243502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2095981" y="10585768"/>
            <a:ext cx="6416040" cy="1249711"/>
          </a:xfrm>
        </p:spPr>
        <p:txBody>
          <a:bodyPr anchor="b"/>
          <a:lstStyle>
            <a:lvl1pPr algn="l">
              <a:defRPr sz="3200" b="1"/>
            </a:lvl1pPr>
          </a:lstStyle>
          <a:p>
            <a:r>
              <a:rPr lang="ca-ES" smtClean="0"/>
              <a:t>Feu clic aquí per editar l'estil</a:t>
            </a:r>
            <a:endParaRPr lang="ca-ES"/>
          </a:p>
        </p:txBody>
      </p:sp>
      <p:sp>
        <p:nvSpPr>
          <p:cNvPr id="3" name="Contenidor d'imatge 2"/>
          <p:cNvSpPr>
            <a:spLocks noGrp="1"/>
          </p:cNvSpPr>
          <p:nvPr>
            <p:ph type="pic" idx="1"/>
          </p:nvPr>
        </p:nvSpPr>
        <p:spPr>
          <a:xfrm>
            <a:off x="2095981" y="1351226"/>
            <a:ext cx="6416040" cy="9073515"/>
          </a:xfrm>
        </p:spPr>
        <p:txBody>
          <a:bodyPr/>
          <a:lstStyle>
            <a:lvl1pPr marL="0" indent="0">
              <a:buNone/>
              <a:defRPr sz="5200"/>
            </a:lvl1pPr>
            <a:lvl2pPr marL="737260" indent="0">
              <a:buNone/>
              <a:defRPr sz="4600"/>
            </a:lvl2pPr>
            <a:lvl3pPr marL="1474522" indent="0">
              <a:buNone/>
              <a:defRPr sz="3800"/>
            </a:lvl3pPr>
            <a:lvl4pPr marL="2211783" indent="0">
              <a:buNone/>
              <a:defRPr sz="3200"/>
            </a:lvl4pPr>
            <a:lvl5pPr marL="2949045" indent="0">
              <a:buNone/>
              <a:defRPr sz="3200"/>
            </a:lvl5pPr>
            <a:lvl6pPr marL="3686307" indent="0">
              <a:buNone/>
              <a:defRPr sz="3200"/>
            </a:lvl6pPr>
            <a:lvl7pPr marL="4423568" indent="0">
              <a:buNone/>
              <a:defRPr sz="3200"/>
            </a:lvl7pPr>
            <a:lvl8pPr marL="5160828" indent="0">
              <a:buNone/>
              <a:defRPr sz="3200"/>
            </a:lvl8pPr>
            <a:lvl9pPr marL="5898088" indent="0">
              <a:buNone/>
              <a:defRPr sz="3200"/>
            </a:lvl9pPr>
          </a:lstStyle>
          <a:p>
            <a:endParaRPr lang="ca-ES"/>
          </a:p>
        </p:txBody>
      </p:sp>
      <p:sp>
        <p:nvSpPr>
          <p:cNvPr id="4" name="Contenidor de text 3"/>
          <p:cNvSpPr>
            <a:spLocks noGrp="1"/>
          </p:cNvSpPr>
          <p:nvPr>
            <p:ph type="body" sz="half" idx="2"/>
          </p:nvPr>
        </p:nvSpPr>
        <p:spPr>
          <a:xfrm>
            <a:off x="2095981" y="11835479"/>
            <a:ext cx="6416040" cy="1774794"/>
          </a:xfrm>
        </p:spPr>
        <p:txBody>
          <a:bodyPr/>
          <a:lstStyle>
            <a:lvl1pPr marL="0" indent="0">
              <a:buNone/>
              <a:defRPr sz="2300"/>
            </a:lvl1pPr>
            <a:lvl2pPr marL="737260" indent="0">
              <a:buNone/>
              <a:defRPr sz="1800"/>
            </a:lvl2pPr>
            <a:lvl3pPr marL="1474522" indent="0">
              <a:buNone/>
              <a:defRPr sz="1500"/>
            </a:lvl3pPr>
            <a:lvl4pPr marL="2211783" indent="0">
              <a:buNone/>
              <a:defRPr sz="1400"/>
            </a:lvl4pPr>
            <a:lvl5pPr marL="2949045" indent="0">
              <a:buNone/>
              <a:defRPr sz="1400"/>
            </a:lvl5pPr>
            <a:lvl6pPr marL="3686307" indent="0">
              <a:buNone/>
              <a:defRPr sz="1400"/>
            </a:lvl6pPr>
            <a:lvl7pPr marL="4423568" indent="0">
              <a:buNone/>
              <a:defRPr sz="1400"/>
            </a:lvl7pPr>
            <a:lvl8pPr marL="5160828" indent="0">
              <a:buNone/>
              <a:defRPr sz="1400"/>
            </a:lvl8pPr>
            <a:lvl9pPr marL="5898088" indent="0">
              <a:buNone/>
              <a:defRPr sz="1400"/>
            </a:lvl9pPr>
          </a:lstStyle>
          <a:p>
            <a:pPr lvl="0"/>
            <a:r>
              <a:rPr lang="ca-ES" smtClean="0"/>
              <a:t>Feu clic aquí per editar estils</a:t>
            </a:r>
          </a:p>
        </p:txBody>
      </p:sp>
      <p:sp>
        <p:nvSpPr>
          <p:cNvPr id="5" name="Contenidor de data 4"/>
          <p:cNvSpPr>
            <a:spLocks noGrp="1"/>
          </p:cNvSpPr>
          <p:nvPr>
            <p:ph type="dt" sz="half" idx="10"/>
          </p:nvPr>
        </p:nvSpPr>
        <p:spPr/>
        <p:txBody>
          <a:bodyPr/>
          <a:lstStyle/>
          <a:p>
            <a:fld id="{44855092-5BFF-4A4F-BE3F-FA3E018C1AE3}" type="datetimeFigureOut">
              <a:rPr lang="ca-ES" smtClean="0"/>
              <a:pPr/>
              <a:t>27/10/2014</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0A76ACE9-A242-421B-8DBA-BD7A1C48FB0C}" type="slidenum">
              <a:rPr lang="ca-ES" smtClean="0"/>
              <a:pPr/>
              <a:t>‹#›</a:t>
            </a:fld>
            <a:endParaRPr lang="ca-ES"/>
          </a:p>
        </p:txBody>
      </p:sp>
    </p:spTree>
    <p:extLst>
      <p:ext uri="{BB962C8B-B14F-4D97-AF65-F5344CB8AC3E}">
        <p14:creationId xmlns:p14="http://schemas.microsoft.com/office/powerpoint/2010/main" val="504102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títol 1"/>
          <p:cNvSpPr>
            <a:spLocks noGrp="1"/>
          </p:cNvSpPr>
          <p:nvPr>
            <p:ph type="title"/>
          </p:nvPr>
        </p:nvSpPr>
        <p:spPr>
          <a:xfrm>
            <a:off x="534671" y="605603"/>
            <a:ext cx="9624060" cy="2520421"/>
          </a:xfrm>
          <a:prstGeom prst="rect">
            <a:avLst/>
          </a:prstGeom>
        </p:spPr>
        <p:txBody>
          <a:bodyPr vert="horz" lIns="147452" tIns="73726" rIns="147452" bIns="73726" rtlCol="0" anchor="ctr">
            <a:normAutofit/>
          </a:bodyPr>
          <a:lstStyle/>
          <a:p>
            <a:r>
              <a:rPr lang="ca-ES" smtClean="0"/>
              <a:t>Feu clic aquí per editar l'estil</a:t>
            </a:r>
            <a:endParaRPr lang="ca-ES"/>
          </a:p>
        </p:txBody>
      </p:sp>
      <p:sp>
        <p:nvSpPr>
          <p:cNvPr id="3" name="Contenidor de text 2"/>
          <p:cNvSpPr>
            <a:spLocks noGrp="1"/>
          </p:cNvSpPr>
          <p:nvPr>
            <p:ph type="body" idx="1"/>
          </p:nvPr>
        </p:nvSpPr>
        <p:spPr>
          <a:xfrm>
            <a:off x="534671" y="3528590"/>
            <a:ext cx="9624060" cy="9980167"/>
          </a:xfrm>
          <a:prstGeom prst="rect">
            <a:avLst/>
          </a:prstGeom>
        </p:spPr>
        <p:txBody>
          <a:bodyPr vert="horz" lIns="147452" tIns="73726" rIns="147452" bIns="73726" rtlCol="0">
            <a:normAutofit/>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2"/>
          </p:nvPr>
        </p:nvSpPr>
        <p:spPr>
          <a:xfrm>
            <a:off x="534671" y="14016343"/>
            <a:ext cx="2495127" cy="805134"/>
          </a:xfrm>
          <a:prstGeom prst="rect">
            <a:avLst/>
          </a:prstGeom>
        </p:spPr>
        <p:txBody>
          <a:bodyPr vert="horz" lIns="147452" tIns="73726" rIns="147452" bIns="73726" rtlCol="0" anchor="ctr"/>
          <a:lstStyle>
            <a:lvl1pPr algn="l">
              <a:defRPr sz="1800">
                <a:solidFill>
                  <a:schemeClr val="tx1">
                    <a:tint val="75000"/>
                  </a:schemeClr>
                </a:solidFill>
              </a:defRPr>
            </a:lvl1pPr>
          </a:lstStyle>
          <a:p>
            <a:fld id="{44855092-5BFF-4A4F-BE3F-FA3E018C1AE3}" type="datetimeFigureOut">
              <a:rPr lang="ca-ES" smtClean="0"/>
              <a:pPr/>
              <a:t>27/10/2014</a:t>
            </a:fld>
            <a:endParaRPr lang="ca-ES"/>
          </a:p>
        </p:txBody>
      </p:sp>
      <p:sp>
        <p:nvSpPr>
          <p:cNvPr id="5" name="Contenidor de peu de pàgina 4"/>
          <p:cNvSpPr>
            <a:spLocks noGrp="1"/>
          </p:cNvSpPr>
          <p:nvPr>
            <p:ph type="ftr" sz="quarter" idx="3"/>
          </p:nvPr>
        </p:nvSpPr>
        <p:spPr>
          <a:xfrm>
            <a:off x="3653580" y="14016343"/>
            <a:ext cx="3386243" cy="805134"/>
          </a:xfrm>
          <a:prstGeom prst="rect">
            <a:avLst/>
          </a:prstGeom>
        </p:spPr>
        <p:txBody>
          <a:bodyPr vert="horz" lIns="147452" tIns="73726" rIns="147452" bIns="73726" rtlCol="0" anchor="ctr"/>
          <a:lstStyle>
            <a:lvl1pPr algn="ctr">
              <a:defRPr sz="1800">
                <a:solidFill>
                  <a:schemeClr val="tx1">
                    <a:tint val="75000"/>
                  </a:schemeClr>
                </a:solidFill>
              </a:defRPr>
            </a:lvl1pPr>
          </a:lstStyle>
          <a:p>
            <a:endParaRPr lang="ca-ES"/>
          </a:p>
        </p:txBody>
      </p:sp>
      <p:sp>
        <p:nvSpPr>
          <p:cNvPr id="6" name="Contenidor de número de diapositiva 5"/>
          <p:cNvSpPr>
            <a:spLocks noGrp="1"/>
          </p:cNvSpPr>
          <p:nvPr>
            <p:ph type="sldNum" sz="quarter" idx="4"/>
          </p:nvPr>
        </p:nvSpPr>
        <p:spPr>
          <a:xfrm>
            <a:off x="7663604" y="14016343"/>
            <a:ext cx="2495127" cy="805134"/>
          </a:xfrm>
          <a:prstGeom prst="rect">
            <a:avLst/>
          </a:prstGeom>
        </p:spPr>
        <p:txBody>
          <a:bodyPr vert="horz" lIns="147452" tIns="73726" rIns="147452" bIns="73726" rtlCol="0" anchor="ctr"/>
          <a:lstStyle>
            <a:lvl1pPr algn="r">
              <a:defRPr sz="1800">
                <a:solidFill>
                  <a:schemeClr val="tx1">
                    <a:tint val="75000"/>
                  </a:schemeClr>
                </a:solidFill>
              </a:defRPr>
            </a:lvl1pPr>
          </a:lstStyle>
          <a:p>
            <a:fld id="{0A76ACE9-A242-421B-8DBA-BD7A1C48FB0C}" type="slidenum">
              <a:rPr lang="ca-ES" smtClean="0"/>
              <a:pPr/>
              <a:t>‹#›</a:t>
            </a:fld>
            <a:endParaRPr lang="ca-ES"/>
          </a:p>
        </p:txBody>
      </p:sp>
    </p:spTree>
    <p:extLst>
      <p:ext uri="{BB962C8B-B14F-4D97-AF65-F5344CB8AC3E}">
        <p14:creationId xmlns:p14="http://schemas.microsoft.com/office/powerpoint/2010/main" val="803091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74522" rtl="0" eaLnBrk="1" latinLnBrk="0" hangingPunct="1">
        <a:spcBef>
          <a:spcPct val="0"/>
        </a:spcBef>
        <a:buNone/>
        <a:defRPr sz="7000" kern="1200">
          <a:solidFill>
            <a:schemeClr val="tx1"/>
          </a:solidFill>
          <a:latin typeface="+mj-lt"/>
          <a:ea typeface="+mj-ea"/>
          <a:cs typeface="+mj-cs"/>
        </a:defRPr>
      </a:lvl1pPr>
    </p:titleStyle>
    <p:bodyStyle>
      <a:lvl1pPr marL="552946" indent="-552946" algn="l" defTabSz="1474522" rtl="0" eaLnBrk="1" latinLnBrk="0" hangingPunct="1">
        <a:spcBef>
          <a:spcPct val="20000"/>
        </a:spcBef>
        <a:buFont typeface="Arial" panose="020B0604020202020204" pitchFamily="34" charset="0"/>
        <a:buChar char="•"/>
        <a:defRPr sz="5200" kern="1200">
          <a:solidFill>
            <a:schemeClr val="tx1"/>
          </a:solidFill>
          <a:latin typeface="+mn-lt"/>
          <a:ea typeface="+mn-ea"/>
          <a:cs typeface="+mn-cs"/>
        </a:defRPr>
      </a:lvl1pPr>
      <a:lvl2pPr marL="1198050" indent="-460789" algn="l" defTabSz="1474522"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2pPr>
      <a:lvl3pPr marL="1843153" indent="-368631" algn="l" defTabSz="147452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3pPr>
      <a:lvl4pPr marL="2580415" indent="-368631" algn="l" defTabSz="147452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4pPr>
      <a:lvl5pPr marL="3317676" indent="-368631" algn="l" defTabSz="147452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5pPr>
      <a:lvl6pPr marL="4054937" indent="-368631" algn="l" defTabSz="147452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6pPr>
      <a:lvl7pPr marL="4792198" indent="-368631" algn="l" defTabSz="147452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7pPr>
      <a:lvl8pPr marL="5529459" indent="-368631" algn="l" defTabSz="147452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8pPr>
      <a:lvl9pPr marL="6266721" indent="-368631" algn="l" defTabSz="147452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9pPr>
    </p:bodyStyle>
    <p:otherStyle>
      <a:defPPr>
        <a:defRPr lang="ca-ES"/>
      </a:defPPr>
      <a:lvl1pPr marL="0" algn="l" defTabSz="1474522" rtl="0" eaLnBrk="1" latinLnBrk="0" hangingPunct="1">
        <a:defRPr sz="2900" kern="1200">
          <a:solidFill>
            <a:schemeClr val="tx1"/>
          </a:solidFill>
          <a:latin typeface="+mn-lt"/>
          <a:ea typeface="+mn-ea"/>
          <a:cs typeface="+mn-cs"/>
        </a:defRPr>
      </a:lvl1pPr>
      <a:lvl2pPr marL="737260" algn="l" defTabSz="1474522" rtl="0" eaLnBrk="1" latinLnBrk="0" hangingPunct="1">
        <a:defRPr sz="2900" kern="1200">
          <a:solidFill>
            <a:schemeClr val="tx1"/>
          </a:solidFill>
          <a:latin typeface="+mn-lt"/>
          <a:ea typeface="+mn-ea"/>
          <a:cs typeface="+mn-cs"/>
        </a:defRPr>
      </a:lvl2pPr>
      <a:lvl3pPr marL="1474522" algn="l" defTabSz="1474522" rtl="0" eaLnBrk="1" latinLnBrk="0" hangingPunct="1">
        <a:defRPr sz="2900" kern="1200">
          <a:solidFill>
            <a:schemeClr val="tx1"/>
          </a:solidFill>
          <a:latin typeface="+mn-lt"/>
          <a:ea typeface="+mn-ea"/>
          <a:cs typeface="+mn-cs"/>
        </a:defRPr>
      </a:lvl3pPr>
      <a:lvl4pPr marL="2211783" algn="l" defTabSz="1474522" rtl="0" eaLnBrk="1" latinLnBrk="0" hangingPunct="1">
        <a:defRPr sz="2900" kern="1200">
          <a:solidFill>
            <a:schemeClr val="tx1"/>
          </a:solidFill>
          <a:latin typeface="+mn-lt"/>
          <a:ea typeface="+mn-ea"/>
          <a:cs typeface="+mn-cs"/>
        </a:defRPr>
      </a:lvl4pPr>
      <a:lvl5pPr marL="2949045" algn="l" defTabSz="1474522" rtl="0" eaLnBrk="1" latinLnBrk="0" hangingPunct="1">
        <a:defRPr sz="2900" kern="1200">
          <a:solidFill>
            <a:schemeClr val="tx1"/>
          </a:solidFill>
          <a:latin typeface="+mn-lt"/>
          <a:ea typeface="+mn-ea"/>
          <a:cs typeface="+mn-cs"/>
        </a:defRPr>
      </a:lvl5pPr>
      <a:lvl6pPr marL="3686307" algn="l" defTabSz="1474522" rtl="0" eaLnBrk="1" latinLnBrk="0" hangingPunct="1">
        <a:defRPr sz="2900" kern="1200">
          <a:solidFill>
            <a:schemeClr val="tx1"/>
          </a:solidFill>
          <a:latin typeface="+mn-lt"/>
          <a:ea typeface="+mn-ea"/>
          <a:cs typeface="+mn-cs"/>
        </a:defRPr>
      </a:lvl6pPr>
      <a:lvl7pPr marL="4423568" algn="l" defTabSz="1474522" rtl="0" eaLnBrk="1" latinLnBrk="0" hangingPunct="1">
        <a:defRPr sz="2900" kern="1200">
          <a:solidFill>
            <a:schemeClr val="tx1"/>
          </a:solidFill>
          <a:latin typeface="+mn-lt"/>
          <a:ea typeface="+mn-ea"/>
          <a:cs typeface="+mn-cs"/>
        </a:defRPr>
      </a:lvl7pPr>
      <a:lvl8pPr marL="5160828" algn="l" defTabSz="1474522" rtl="0" eaLnBrk="1" latinLnBrk="0" hangingPunct="1">
        <a:defRPr sz="2900" kern="1200">
          <a:solidFill>
            <a:schemeClr val="tx1"/>
          </a:solidFill>
          <a:latin typeface="+mn-lt"/>
          <a:ea typeface="+mn-ea"/>
          <a:cs typeface="+mn-cs"/>
        </a:defRPr>
      </a:lvl8pPr>
      <a:lvl9pPr marL="5898088" algn="l" defTabSz="1474522"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au\Dropbox\Margalef 2014\logos\banner_margalef_610x110 (novetatsu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8" y="3"/>
            <a:ext cx="10698319" cy="195320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96542" y="2580693"/>
            <a:ext cx="10120038" cy="1237787"/>
          </a:xfrm>
          <a:prstGeom prst="rect">
            <a:avLst/>
          </a:prstGeom>
        </p:spPr>
        <p:txBody>
          <a:bodyPr wrap="square" lIns="54254" tIns="27127" rIns="54254" bIns="27127">
            <a:spAutoFit/>
          </a:bodyPr>
          <a:lstStyle/>
          <a:p>
            <a:pPr indent="216638" algn="just"/>
            <a:r>
              <a:rPr lang="ca-ES" sz="1500">
                <a:solidFill>
                  <a:schemeClr val="accent1">
                    <a:lumMod val="75000"/>
                  </a:schemeClr>
                </a:solidFill>
                <a:latin typeface="Baskerville Old Face" panose="02020602080505020303" pitchFamily="18" charset="0"/>
              </a:rPr>
              <a:t>L’any </a:t>
            </a:r>
            <a:r>
              <a:rPr lang="ca-ES" sz="1500" b="1" dirty="0">
                <a:solidFill>
                  <a:schemeClr val="accent1">
                    <a:lumMod val="75000"/>
                  </a:schemeClr>
                </a:solidFill>
                <a:latin typeface="Baskerville Old Face" panose="02020602080505020303" pitchFamily="18" charset="0"/>
              </a:rPr>
              <a:t>1965</a:t>
            </a:r>
            <a:r>
              <a:rPr lang="ca-ES" sz="1500" dirty="0">
                <a:solidFill>
                  <a:schemeClr val="accent1">
                    <a:lumMod val="75000"/>
                  </a:schemeClr>
                </a:solidFill>
                <a:latin typeface="Baskerville Old Face" panose="02020602080505020303" pitchFamily="18" charset="0"/>
              </a:rPr>
              <a:t> es va publicar una edició de “La Gran Enciclopèdia del Mundo” de la editorial Durvan. Entre les moltes entrades que l’enciclopèdia tenia n’hi havia una de nova per aquells temps (com a mínim en una enciclopèdia en castellà): </a:t>
            </a:r>
            <a:r>
              <a:rPr lang="ca-ES" sz="1500" b="1" dirty="0">
                <a:solidFill>
                  <a:schemeClr val="accent1">
                    <a:lumMod val="75000"/>
                  </a:schemeClr>
                </a:solidFill>
                <a:latin typeface="Baskerville Old Face" panose="02020602080505020303" pitchFamily="18" charset="0"/>
              </a:rPr>
              <a:t>“Limnología”</a:t>
            </a:r>
            <a:r>
              <a:rPr lang="ca-ES" sz="1500" dirty="0">
                <a:solidFill>
                  <a:schemeClr val="accent1">
                    <a:lumMod val="75000"/>
                  </a:schemeClr>
                </a:solidFill>
                <a:latin typeface="Baskerville Old Face" panose="02020602080505020303" pitchFamily="18" charset="0"/>
              </a:rPr>
              <a:t>.</a:t>
            </a:r>
            <a:r>
              <a:rPr lang="ca-ES" sz="1500" b="1" dirty="0">
                <a:solidFill>
                  <a:schemeClr val="accent1">
                    <a:lumMod val="75000"/>
                  </a:schemeClr>
                </a:solidFill>
                <a:latin typeface="Baskerville Old Face" panose="02020602080505020303" pitchFamily="18" charset="0"/>
              </a:rPr>
              <a:t> </a:t>
            </a:r>
            <a:r>
              <a:rPr lang="ca-ES" sz="1500" dirty="0">
                <a:solidFill>
                  <a:schemeClr val="accent1">
                    <a:lumMod val="75000"/>
                  </a:schemeClr>
                </a:solidFill>
                <a:latin typeface="Baskerville Old Face" panose="02020602080505020303" pitchFamily="18" charset="0"/>
              </a:rPr>
              <a:t>Aquesta entrada va ser redactada pel Dr. Ramon Margalef. En </a:t>
            </a:r>
            <a:r>
              <a:rPr lang="ca-ES" sz="1500" b="1" dirty="0">
                <a:solidFill>
                  <a:schemeClr val="accent1">
                    <a:lumMod val="75000"/>
                  </a:schemeClr>
                </a:solidFill>
                <a:latin typeface="Baskerville Old Face" panose="02020602080505020303" pitchFamily="18" charset="0"/>
              </a:rPr>
              <a:t>6 pàgines </a:t>
            </a:r>
            <a:r>
              <a:rPr lang="ca-ES" sz="1500" dirty="0">
                <a:solidFill>
                  <a:schemeClr val="accent1">
                    <a:lumMod val="75000"/>
                  </a:schemeClr>
                </a:solidFill>
                <a:latin typeface="Baskerville Old Face" panose="02020602080505020303" pitchFamily="18" charset="0"/>
              </a:rPr>
              <a:t>Margalef explica que és la Limnologia. En aquest article de l’any 1965, Margalef inclou dues làmines originals elaborades per a aquesta enciclopèdia en que figuren els tipus de comunitats que es poden trobar en un </a:t>
            </a:r>
            <a:r>
              <a:rPr lang="ca-ES" sz="1500">
                <a:solidFill>
                  <a:schemeClr val="accent1">
                    <a:lumMod val="75000"/>
                  </a:schemeClr>
                </a:solidFill>
                <a:latin typeface="Baskerville Old Face" panose="02020602080505020303" pitchFamily="18" charset="0"/>
              </a:rPr>
              <a:t>llac a la </a:t>
            </a:r>
            <a:r>
              <a:rPr lang="ca-ES" sz="1500" dirty="0">
                <a:solidFill>
                  <a:schemeClr val="accent1">
                    <a:lumMod val="75000"/>
                  </a:schemeClr>
                </a:solidFill>
                <a:latin typeface="Baskerville Old Face" panose="02020602080505020303" pitchFamily="18" charset="0"/>
              </a:rPr>
              <a:t>primera i les distintes comunitats d’organismes que es poden </a:t>
            </a:r>
            <a:r>
              <a:rPr lang="ca-ES" sz="1500">
                <a:solidFill>
                  <a:schemeClr val="accent1">
                    <a:lumMod val="75000"/>
                  </a:schemeClr>
                </a:solidFill>
                <a:latin typeface="Baskerville Old Face" panose="02020602080505020303" pitchFamily="18" charset="0"/>
              </a:rPr>
              <a:t>trobar al </a:t>
            </a:r>
            <a:r>
              <a:rPr lang="ca-ES" sz="1500">
                <a:solidFill>
                  <a:srgbClr val="4F81BD">
                    <a:lumMod val="75000"/>
                  </a:srgbClr>
                </a:solidFill>
                <a:latin typeface="Baskerville Old Face" panose="02020602080505020303" pitchFamily="18" charset="0"/>
              </a:rPr>
              <a:t>llarg d’un riu a la segona. </a:t>
            </a:r>
          </a:p>
        </p:txBody>
      </p:sp>
      <p:sp>
        <p:nvSpPr>
          <p:cNvPr id="3" name="Rectangle 2"/>
          <p:cNvSpPr/>
          <p:nvPr/>
        </p:nvSpPr>
        <p:spPr>
          <a:xfrm>
            <a:off x="213940" y="2019375"/>
            <a:ext cx="8316180" cy="492455"/>
          </a:xfrm>
          <a:prstGeom prst="rect">
            <a:avLst/>
          </a:prstGeom>
        </p:spPr>
        <p:txBody>
          <a:bodyPr wrap="square" lIns="54254" tIns="27127" rIns="54254" bIns="27127">
            <a:spAutoFit/>
          </a:bodyPr>
          <a:lstStyle/>
          <a:p>
            <a:pPr algn="ctr"/>
            <a:r>
              <a:rPr lang="ca-ES" sz="2800" b="1" spc="179">
                <a:solidFill>
                  <a:srgbClr val="006666"/>
                </a:solidFill>
                <a:latin typeface="Baskerville Old Face" panose="02020602080505020303" pitchFamily="18" charset="0"/>
              </a:rPr>
              <a:t>NOVETATS ESPAI MARGALEF</a:t>
            </a:r>
          </a:p>
        </p:txBody>
      </p:sp>
      <p:sp>
        <p:nvSpPr>
          <p:cNvPr id="26" name="Rectangle 25"/>
          <p:cNvSpPr/>
          <p:nvPr/>
        </p:nvSpPr>
        <p:spPr>
          <a:xfrm>
            <a:off x="297100" y="12745838"/>
            <a:ext cx="10118923" cy="978114"/>
          </a:xfrm>
          <a:prstGeom prst="rect">
            <a:avLst/>
          </a:prstGeom>
        </p:spPr>
        <p:txBody>
          <a:bodyPr wrap="square" lIns="54254" tIns="27127" rIns="54254" bIns="27127">
            <a:spAutoFit/>
          </a:bodyPr>
          <a:lstStyle/>
          <a:p>
            <a:pPr indent="216638" algn="just"/>
            <a:r>
              <a:rPr lang="ca-ES" sz="1500">
                <a:solidFill>
                  <a:schemeClr val="accent1">
                    <a:lumMod val="75000"/>
                  </a:schemeClr>
                </a:solidFill>
                <a:latin typeface="Baskerville Old Face" panose="02020602080505020303" pitchFamily="18" charset="0"/>
              </a:rPr>
              <a:t>L’any </a:t>
            </a:r>
            <a:r>
              <a:rPr lang="ca-ES" sz="1500" b="1">
                <a:solidFill>
                  <a:schemeClr val="accent1">
                    <a:lumMod val="75000"/>
                  </a:schemeClr>
                </a:solidFill>
                <a:latin typeface="Baskerville Old Face" panose="02020602080505020303" pitchFamily="18" charset="0"/>
              </a:rPr>
              <a:t>1983</a:t>
            </a:r>
            <a:r>
              <a:rPr lang="ca-ES" sz="1500">
                <a:solidFill>
                  <a:schemeClr val="accent1">
                    <a:lumMod val="75000"/>
                  </a:schemeClr>
                </a:solidFill>
                <a:latin typeface="Baskerville Old Face" panose="02020602080505020303" pitchFamily="18" charset="0"/>
              </a:rPr>
              <a:t> va publicar el seu llibre </a:t>
            </a:r>
            <a:r>
              <a:rPr lang="ca-ES" sz="1500" b="1">
                <a:solidFill>
                  <a:schemeClr val="accent1">
                    <a:lumMod val="75000"/>
                  </a:schemeClr>
                </a:solidFill>
                <a:latin typeface="Baskerville Old Face" panose="02020602080505020303" pitchFamily="18" charset="0"/>
              </a:rPr>
              <a:t>“Limnología” que te cap a 1000 pàgines</a:t>
            </a:r>
            <a:r>
              <a:rPr lang="ca-ES" sz="1500">
                <a:solidFill>
                  <a:schemeClr val="accent1">
                    <a:lumMod val="75000"/>
                  </a:schemeClr>
                </a:solidFill>
                <a:latin typeface="Baskerville Old Face" panose="02020602080505020303" pitchFamily="18" charset="0"/>
              </a:rPr>
              <a:t>, en el llibre també </a:t>
            </a:r>
            <a:r>
              <a:rPr lang="ca-ES" sz="1500">
                <a:solidFill>
                  <a:schemeClr val="accent1">
                    <a:lumMod val="75000"/>
                  </a:schemeClr>
                </a:solidFill>
                <a:latin typeface="Baskerville Old Face" panose="02020602080505020303" pitchFamily="18" charset="0"/>
              </a:rPr>
              <a:t>desenvolupa </a:t>
            </a:r>
            <a:r>
              <a:rPr lang="ca-ES" sz="1500">
                <a:solidFill>
                  <a:schemeClr val="accent1">
                    <a:lumMod val="75000"/>
                  </a:schemeClr>
                </a:solidFill>
                <a:latin typeface="Baskerville Old Face" panose="02020602080505020303" pitchFamily="18" charset="0"/>
              </a:rPr>
              <a:t>el tema de les comunitats en els llacs i en els rius. Els esquemes es limiten a les comunitats algals, però en un dibuix sintetitza </a:t>
            </a:r>
            <a:r>
              <a:rPr lang="ca-ES" sz="1500">
                <a:solidFill>
                  <a:schemeClr val="accent1">
                    <a:lumMod val="75000"/>
                  </a:schemeClr>
                </a:solidFill>
                <a:latin typeface="Baskerville Old Face" panose="02020602080505020303" pitchFamily="18" charset="0"/>
              </a:rPr>
              <a:t>tota </a:t>
            </a:r>
            <a:r>
              <a:rPr lang="ca-ES" sz="1500">
                <a:solidFill>
                  <a:schemeClr val="accent1">
                    <a:lumMod val="75000"/>
                  </a:schemeClr>
                </a:solidFill>
                <a:latin typeface="Baskerville Old Face" panose="02020602080505020303" pitchFamily="18" charset="0"/>
              </a:rPr>
              <a:t>la seva feina de més de 20 anys de recollida de mostres i anàlisi de les mateixes (Fig. 10.20 del llibre). L’hem escanejat i posat al cantó de les altres dues com a comparació.</a:t>
            </a:r>
          </a:p>
        </p:txBody>
      </p:sp>
      <p:sp>
        <p:nvSpPr>
          <p:cNvPr id="5" name="Rectangle 4"/>
          <p:cNvSpPr/>
          <p:nvPr/>
        </p:nvSpPr>
        <p:spPr>
          <a:xfrm>
            <a:off x="196203" y="13947928"/>
            <a:ext cx="10327261" cy="928755"/>
          </a:xfrm>
          <a:prstGeom prst="rect">
            <a:avLst/>
          </a:prstGeom>
        </p:spPr>
        <p:txBody>
          <a:bodyPr wrap="square" lIns="54254" tIns="27127" rIns="54254" bIns="27127">
            <a:spAutoFit/>
          </a:bodyPr>
          <a:lstStyle/>
          <a:p>
            <a:pPr algn="just"/>
            <a:r>
              <a:rPr lang="ca-ES" sz="1400">
                <a:solidFill>
                  <a:srgbClr val="006666"/>
                </a:solidFill>
                <a:latin typeface="Baskerville Old Face" panose="02020602080505020303" pitchFamily="18" charset="0"/>
              </a:rPr>
              <a:t>L’Espai Margalef és una reconstrucció lliure del despatx del Professor Margalef, amb mobles i estris originals. Es troba a la planta baixa de la Facultat de Biologia  de la Universitat de Barcelona, prop del CRBA. El seu objectiu es mantenir viva la </a:t>
            </a:r>
            <a:r>
              <a:rPr lang="ca-ES" sz="1400">
                <a:solidFill>
                  <a:srgbClr val="006666"/>
                </a:solidFill>
                <a:latin typeface="Baskerville Old Face" panose="02020602080505020303" pitchFamily="18" charset="0"/>
              </a:rPr>
              <a:t>memòria </a:t>
            </a:r>
            <a:r>
              <a:rPr lang="ca-ES" sz="1400">
                <a:solidFill>
                  <a:srgbClr val="006666"/>
                </a:solidFill>
                <a:latin typeface="Baskerville Old Face" panose="02020602080505020303" pitchFamily="18" charset="0"/>
              </a:rPr>
              <a:t>de l’obra del Dr. Margalef i fer que les noves generacions sàpiguen </a:t>
            </a:r>
            <a:r>
              <a:rPr lang="ca-ES" sz="1400">
                <a:solidFill>
                  <a:srgbClr val="006666"/>
                </a:solidFill>
                <a:latin typeface="Baskerville Old Face" panose="02020602080505020303" pitchFamily="18" charset="0"/>
              </a:rPr>
              <a:t>perquè </a:t>
            </a:r>
            <a:r>
              <a:rPr lang="ca-ES" sz="1400">
                <a:solidFill>
                  <a:srgbClr val="006666"/>
                </a:solidFill>
                <a:latin typeface="Baskerville Old Face" panose="02020602080505020303" pitchFamily="18" charset="0"/>
              </a:rPr>
              <a:t>un edifici de la Facultat de Biologia porta el seu nom. El Departament d’Ecologia ha estat l’impulsor de la creació d’aquest espai amb el suport material necessari proveït per la Facultat. Tot plegat dins dels actes del 10é aniversari de la seva mort.</a:t>
            </a:r>
          </a:p>
        </p:txBody>
      </p:sp>
      <p:grpSp>
        <p:nvGrpSpPr>
          <p:cNvPr id="16" name="Agrupa 15"/>
          <p:cNvGrpSpPr>
            <a:grpSpLocks noChangeAspect="1"/>
          </p:cNvGrpSpPr>
          <p:nvPr/>
        </p:nvGrpSpPr>
        <p:grpSpPr>
          <a:xfrm>
            <a:off x="153462" y="3879079"/>
            <a:ext cx="10406199" cy="7369975"/>
            <a:chOff x="6092148" y="8713364"/>
            <a:chExt cx="11432432" cy="7997296"/>
          </a:xfrm>
        </p:grpSpPr>
        <p:grpSp>
          <p:nvGrpSpPr>
            <p:cNvPr id="9" name="Agrupa 8"/>
            <p:cNvGrpSpPr/>
            <p:nvPr/>
          </p:nvGrpSpPr>
          <p:grpSpPr>
            <a:xfrm>
              <a:off x="11903829" y="8723849"/>
              <a:ext cx="5620751" cy="7986795"/>
              <a:chOff x="6096080" y="8680377"/>
              <a:chExt cx="5620751" cy="7887600"/>
            </a:xfrm>
          </p:grpSpPr>
          <p:sp>
            <p:nvSpPr>
              <p:cNvPr id="37" name="Rectangle 36"/>
              <p:cNvSpPr/>
              <p:nvPr/>
            </p:nvSpPr>
            <p:spPr>
              <a:xfrm>
                <a:off x="6096080" y="8680377"/>
                <a:ext cx="5620751" cy="78876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29"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94" b="12996"/>
              <a:stretch/>
            </p:blipFill>
            <p:spPr bwMode="auto">
              <a:xfrm>
                <a:off x="6165999" y="8747803"/>
                <a:ext cx="5462117" cy="7441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12 Rectángulo"/>
              <p:cNvSpPr/>
              <p:nvPr/>
            </p:nvSpPr>
            <p:spPr>
              <a:xfrm>
                <a:off x="6117735" y="16118814"/>
                <a:ext cx="3371074" cy="362808"/>
              </a:xfrm>
              <a:prstGeom prst="rect">
                <a:avLst/>
              </a:prstGeom>
            </p:spPr>
            <p:txBody>
              <a:bodyPr wrap="none">
                <a:spAutoFit/>
              </a:bodyPr>
              <a:lstStyle/>
              <a:p>
                <a:r>
                  <a:rPr lang="ca-ES" sz="1600" i="1">
                    <a:solidFill>
                      <a:schemeClr val="bg1"/>
                    </a:solidFill>
                  </a:rPr>
                  <a:t>Figura del llibre Limnologia (1983) </a:t>
                </a:r>
              </a:p>
            </p:txBody>
          </p:sp>
        </p:grpSp>
        <p:grpSp>
          <p:nvGrpSpPr>
            <p:cNvPr id="10" name="Agrupa 9"/>
            <p:cNvGrpSpPr/>
            <p:nvPr/>
          </p:nvGrpSpPr>
          <p:grpSpPr>
            <a:xfrm>
              <a:off x="6092148" y="8713364"/>
              <a:ext cx="5743800" cy="7997296"/>
              <a:chOff x="203796" y="8644784"/>
              <a:chExt cx="5743800" cy="7997296"/>
            </a:xfrm>
          </p:grpSpPr>
          <p:sp>
            <p:nvSpPr>
              <p:cNvPr id="6" name="Rectangle 5"/>
              <p:cNvSpPr/>
              <p:nvPr/>
            </p:nvSpPr>
            <p:spPr>
              <a:xfrm>
                <a:off x="213440" y="8644784"/>
                <a:ext cx="5734156" cy="7997296"/>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1032"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408" b="8246"/>
              <a:stretch/>
            </p:blipFill>
            <p:spPr bwMode="auto">
              <a:xfrm>
                <a:off x="289006" y="8723543"/>
                <a:ext cx="5583026" cy="3506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202" b="5980"/>
              <a:stretch/>
            </p:blipFill>
            <p:spPr bwMode="auto">
              <a:xfrm>
                <a:off x="289005" y="12307022"/>
                <a:ext cx="5583026" cy="3951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03796" y="16202198"/>
                <a:ext cx="4535487" cy="367371"/>
              </a:xfrm>
              <a:prstGeom prst="rect">
                <a:avLst/>
              </a:prstGeom>
            </p:spPr>
            <p:txBody>
              <a:bodyPr wrap="square">
                <a:spAutoFit/>
              </a:bodyPr>
              <a:lstStyle/>
              <a:p>
                <a:r>
                  <a:rPr lang="es-ES" sz="1600" i="1">
                    <a:solidFill>
                      <a:schemeClr val="bg1"/>
                    </a:solidFill>
                  </a:rPr>
                  <a:t>Làmines del llibre de 1965</a:t>
                </a:r>
              </a:p>
            </p:txBody>
          </p:sp>
        </p:grpSp>
      </p:grpSp>
      <p:sp>
        <p:nvSpPr>
          <p:cNvPr id="13" name="Rectangle 12"/>
          <p:cNvSpPr/>
          <p:nvPr/>
        </p:nvSpPr>
        <p:spPr>
          <a:xfrm>
            <a:off x="297100" y="11377686"/>
            <a:ext cx="10118923" cy="1237787"/>
          </a:xfrm>
          <a:prstGeom prst="rect">
            <a:avLst/>
          </a:prstGeom>
        </p:spPr>
        <p:txBody>
          <a:bodyPr wrap="square" lIns="54254" tIns="27127" rIns="54254" bIns="27127">
            <a:spAutoFit/>
          </a:bodyPr>
          <a:lstStyle/>
          <a:p>
            <a:pPr indent="216638" algn="just"/>
            <a:r>
              <a:rPr lang="ca-ES" sz="1500">
                <a:solidFill>
                  <a:srgbClr val="4F81BD">
                    <a:lumMod val="75000"/>
                  </a:srgbClr>
                </a:solidFill>
                <a:latin typeface="Baskerville Old Face" panose="02020602080505020303" pitchFamily="18" charset="0"/>
              </a:rPr>
              <a:t>Les làmines originals per aquelles figures, les va elaborar Margalef amb la famosa tècnica del “Retalla i enganxa”. Al damunt del dibuix del llac o del riu va anar enganxant els dibuixos dels organismes. Aquelles làmines originals van quedar en algun racó del seu despatx i van passar diferents filtres de reorganització de papers (és a dir moments en que Margalef feia una mica d’endreça i llençava alguna cosa); fins que un dia justament passava jo pel cantó del seu despatx...i...al cap d’uns moments, les làmines ja eren meves. Ara les he recuperades i emmarcades i s’exposen a l’ “Espai Margalef”, amb unes notes manuscrites a llapis del propi Margalef en elles. </a:t>
            </a:r>
            <a:endParaRPr lang="ca-ES" sz="1500" dirty="0">
              <a:solidFill>
                <a:srgbClr val="4F81BD">
                  <a:lumMod val="75000"/>
                </a:srgbClr>
              </a:solidFill>
              <a:latin typeface="Baskerville Old Face" panose="02020602080505020303" pitchFamily="18" charset="0"/>
            </a:endParaRPr>
          </a:p>
        </p:txBody>
      </p:sp>
      <p:sp>
        <p:nvSpPr>
          <p:cNvPr id="22" name="Rectangle 21"/>
          <p:cNvSpPr/>
          <p:nvPr/>
        </p:nvSpPr>
        <p:spPr>
          <a:xfrm>
            <a:off x="8123850" y="2182813"/>
            <a:ext cx="2347360" cy="285616"/>
          </a:xfrm>
          <a:prstGeom prst="rect">
            <a:avLst/>
          </a:prstGeom>
        </p:spPr>
        <p:txBody>
          <a:bodyPr wrap="none" lIns="54254" tIns="27127" rIns="54254" bIns="27127">
            <a:spAutoFit/>
          </a:bodyPr>
          <a:lstStyle/>
          <a:p>
            <a:r>
              <a:rPr lang="ca-ES" sz="1500" i="1">
                <a:solidFill>
                  <a:schemeClr val="accent1">
                    <a:lumMod val="75000"/>
                  </a:schemeClr>
                </a:solidFill>
                <a:latin typeface="Baskerville Old Face" panose="02020602080505020303" pitchFamily="18" charset="0"/>
              </a:rPr>
              <a:t>Narcís Prat, Octubre de 2014</a:t>
            </a:r>
            <a:endParaRPr lang="ca-ES" i="1"/>
          </a:p>
        </p:txBody>
      </p:sp>
    </p:spTree>
    <p:extLst>
      <p:ext uri="{BB962C8B-B14F-4D97-AF65-F5344CB8AC3E}">
        <p14:creationId xmlns:p14="http://schemas.microsoft.com/office/powerpoint/2010/main" val="909290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TotalTime>
  <Words>464</Words>
  <Application>Microsoft Office PowerPoint</Application>
  <PresentationFormat>Personalització</PresentationFormat>
  <Paragraphs>8</Paragraphs>
  <Slides>1</Slides>
  <Notes>0</Notes>
  <HiddenSlides>0</HiddenSlides>
  <MMClips>0</MMClips>
  <ScaleCrop>false</ScaleCrop>
  <HeadingPairs>
    <vt:vector size="4" baseType="variant">
      <vt:variant>
        <vt:lpstr>Tema</vt:lpstr>
      </vt:variant>
      <vt:variant>
        <vt:i4>1</vt:i4>
      </vt:variant>
      <vt:variant>
        <vt:lpstr>Títols de les diapositives</vt:lpstr>
      </vt:variant>
      <vt:variant>
        <vt:i4>1</vt:i4>
      </vt:variant>
    </vt:vector>
  </HeadingPairs>
  <TitlesOfParts>
    <vt:vector size="2" baseType="lpstr">
      <vt:lpstr>Tema de l'Office</vt:lpstr>
      <vt:lpstr>Presentació del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 del PowerPoint</dc:title>
  <dc:creator>Pau Fortuño</dc:creator>
  <cp:lastModifiedBy>Pau Fortuño</cp:lastModifiedBy>
  <cp:revision>31</cp:revision>
  <cp:lastPrinted>2014-10-23T07:05:08Z</cp:lastPrinted>
  <dcterms:created xsi:type="dcterms:W3CDTF">2014-06-25T06:47:46Z</dcterms:created>
  <dcterms:modified xsi:type="dcterms:W3CDTF">2014-10-27T07:49:01Z</dcterms:modified>
</cp:coreProperties>
</file>