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6" r:id="rId5"/>
  </p:sldIdLst>
  <p:sldSz cx="12192000" cy="6858000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0B4E83-2E42-118D-ABB4-B509D68EB8FF}" v="4" dt="2024-05-06T10:45:31.0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IER BERGARA BORRERO" userId="S::abergara@ub.edu::617a1fae-e42a-433a-883f-7958262ada00" providerId="AD" clId="Web-{630B4E83-2E42-118D-ABB4-B509D68EB8FF}"/>
    <pc:docChg chg="modSld">
      <pc:chgData name="ASIER BERGARA BORRERO" userId="S::abergara@ub.edu::617a1fae-e42a-433a-883f-7958262ada00" providerId="AD" clId="Web-{630B4E83-2E42-118D-ABB4-B509D68EB8FF}" dt="2024-05-06T10:45:31.056" v="3" actId="1076"/>
      <pc:docMkLst>
        <pc:docMk/>
      </pc:docMkLst>
      <pc:sldChg chg="modSp">
        <pc:chgData name="ASIER BERGARA BORRERO" userId="S::abergara@ub.edu::617a1fae-e42a-433a-883f-7958262ada00" providerId="AD" clId="Web-{630B4E83-2E42-118D-ABB4-B509D68EB8FF}" dt="2024-05-06T10:45:31.056" v="3" actId="1076"/>
        <pc:sldMkLst>
          <pc:docMk/>
          <pc:sldMk cId="2415086236" sldId="266"/>
        </pc:sldMkLst>
        <pc:spChg chg="mod">
          <ac:chgData name="ASIER BERGARA BORRERO" userId="S::abergara@ub.edu::617a1fae-e42a-433a-883f-7958262ada00" providerId="AD" clId="Web-{630B4E83-2E42-118D-ABB4-B509D68EB8FF}" dt="2024-05-06T10:45:31.056" v="3" actId="1076"/>
          <ac:spMkLst>
            <pc:docMk/>
            <pc:sldMk cId="2415086236" sldId="266"/>
            <ac:spMk id="4" creationId="{0AD2FAEF-CDEB-4229-9165-67A83913231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EAB26-50C0-4A3B-A4C6-51E9BAC02544}" type="datetimeFigureOut">
              <a:rPr lang="ca-ES" smtClean="0"/>
              <a:t>6/5/2024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7D809-2351-4700-AE45-70BC82210C9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96380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ca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a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88CDAEA9-14D3-4C42-823D-9397E01CA0F9}" type="datetimeFigureOut">
              <a:rPr lang="es-ES" smtClean="0"/>
              <a:t>06/05/2024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6133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ca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a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88CDAEA9-14D3-4C42-823D-9397E01CA0F9}" type="datetimeFigureOut">
              <a:rPr lang="es-ES" smtClean="0"/>
              <a:t>06/05/2024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810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a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a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88CDAEA9-14D3-4C42-823D-9397E01CA0F9}" type="datetimeFigureOut">
              <a:rPr lang="es-ES" smtClean="0"/>
              <a:t>06/05/2024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8637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a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88CDAEA9-14D3-4C42-823D-9397E01CA0F9}" type="datetimeFigureOut">
              <a:rPr lang="es-ES" smtClean="0"/>
              <a:t>06/05/2024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071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a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88CDAEA9-14D3-4C42-823D-9397E01CA0F9}" type="datetimeFigureOut">
              <a:rPr lang="es-ES" smtClean="0"/>
              <a:t>06/05/2024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5228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a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a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88CDAEA9-14D3-4C42-823D-9397E01CA0F9}" type="datetimeFigureOut">
              <a:rPr lang="es-ES" smtClean="0"/>
              <a:t>06/05/2024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838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a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a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a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88CDAEA9-14D3-4C42-823D-9397E01CA0F9}" type="datetimeFigureOut">
              <a:rPr lang="es-ES" smtClean="0"/>
              <a:t>06/05/2024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81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ca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88CDAEA9-14D3-4C42-823D-9397E01CA0F9}" type="datetimeFigureOut">
              <a:rPr lang="es-ES" smtClean="0"/>
              <a:t>06/05/2024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5242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88CDAEA9-14D3-4C42-823D-9397E01CA0F9}" type="datetimeFigureOut">
              <a:rPr lang="es-ES" smtClean="0"/>
              <a:t>06/05/2024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078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a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88CDAEA9-14D3-4C42-823D-9397E01CA0F9}" type="datetimeFigureOut">
              <a:rPr lang="es-ES" smtClean="0"/>
              <a:t>06/05/2024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0197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a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88CDAEA9-14D3-4C42-823D-9397E01CA0F9}" type="datetimeFigureOut">
              <a:rPr lang="es-ES" smtClean="0"/>
              <a:t>06/05/2024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6539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tge 7">
            <a:extLst>
              <a:ext uri="{FF2B5EF4-FFF2-40B4-BE49-F238E27FC236}">
                <a16:creationId xmlns:a16="http://schemas.microsoft.com/office/drawing/2014/main" id="{B5FA9017-C466-4D7C-A79A-00827D2928C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990" y="5816828"/>
            <a:ext cx="1113226" cy="753433"/>
          </a:xfrm>
          <a:prstGeom prst="rect">
            <a:avLst/>
          </a:prstGeom>
        </p:spPr>
      </p:pic>
      <p:pic>
        <p:nvPicPr>
          <p:cNvPr id="10" name="Imatge 9">
            <a:extLst>
              <a:ext uri="{FF2B5EF4-FFF2-40B4-BE49-F238E27FC236}">
                <a16:creationId xmlns:a16="http://schemas.microsoft.com/office/drawing/2014/main" id="{683BAEF4-F74D-400F-8D78-38908F8051CB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4424" y="227017"/>
            <a:ext cx="1651336" cy="497253"/>
          </a:xfrm>
          <a:prstGeom prst="rect">
            <a:avLst/>
          </a:prstGeom>
        </p:spPr>
      </p:pic>
      <p:pic>
        <p:nvPicPr>
          <p:cNvPr id="2" name="Imatge 1"/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42" y="227016"/>
            <a:ext cx="2235890" cy="497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58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0AD2FAEF-CDEB-4229-9165-67A83913231D}"/>
              </a:ext>
            </a:extLst>
          </p:cNvPr>
          <p:cNvSpPr txBox="1">
            <a:spLocks/>
          </p:cNvSpPr>
          <p:nvPr/>
        </p:nvSpPr>
        <p:spPr>
          <a:xfrm>
            <a:off x="87615" y="155463"/>
            <a:ext cx="12016769" cy="5766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a-ES" sz="3000" b="1" dirty="0">
                <a:latin typeface="+mn-lt"/>
              </a:rPr>
              <a:t>Títol divulgatiu (Calibri 30)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AB04A0-91C1-4AEB-A39B-828E79B5A987}"/>
              </a:ext>
            </a:extLst>
          </p:cNvPr>
          <p:cNvSpPr txBox="1">
            <a:spLocks/>
          </p:cNvSpPr>
          <p:nvPr/>
        </p:nvSpPr>
        <p:spPr>
          <a:xfrm>
            <a:off x="258808" y="666057"/>
            <a:ext cx="11933192" cy="374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914400" rtl="0" eaLnBrk="1" latinLnBrk="0" hangingPunct="1">
              <a:defRPr lang="pt-BR" sz="1100" b="0" i="0" u="none" strike="noStrike" kern="1200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dirty="0">
                <a:solidFill>
                  <a:schemeClr val="tx1"/>
                </a:solidFill>
              </a:rPr>
              <a:t>Nom de </a:t>
            </a:r>
            <a:r>
              <a:rPr lang="pt-BR" sz="1800" dirty="0" err="1">
                <a:solidFill>
                  <a:schemeClr val="tx1"/>
                </a:solidFill>
              </a:rPr>
              <a:t>la</a:t>
            </a:r>
            <a:r>
              <a:rPr lang="pt-BR" sz="1800" dirty="0">
                <a:solidFill>
                  <a:schemeClr val="tx1"/>
                </a:solidFill>
              </a:rPr>
              <a:t> </a:t>
            </a:r>
            <a:r>
              <a:rPr lang="pt-BR" sz="1800" dirty="0" err="1">
                <a:solidFill>
                  <a:schemeClr val="tx1"/>
                </a:solidFill>
              </a:rPr>
              <a:t>secció</a:t>
            </a:r>
            <a:r>
              <a:rPr lang="pt-BR" sz="1800" dirty="0">
                <a:solidFill>
                  <a:schemeClr val="tx1"/>
                </a:solidFill>
              </a:rPr>
              <a:t> i </a:t>
            </a:r>
            <a:r>
              <a:rPr lang="pt-BR" sz="1800" dirty="0" err="1">
                <a:solidFill>
                  <a:schemeClr val="tx1"/>
                </a:solidFill>
              </a:rPr>
              <a:t>universitat</a:t>
            </a:r>
            <a:r>
              <a:rPr lang="pt-BR" sz="1800" dirty="0">
                <a:solidFill>
                  <a:schemeClr val="tx1"/>
                </a:solidFill>
              </a:rPr>
              <a:t> o </a:t>
            </a:r>
            <a:r>
              <a:rPr lang="pt-BR" sz="1800" dirty="0" err="1">
                <a:solidFill>
                  <a:schemeClr val="tx1"/>
                </a:solidFill>
              </a:rPr>
              <a:t>del</a:t>
            </a:r>
            <a:r>
              <a:rPr lang="pt-BR" sz="1800" dirty="0">
                <a:solidFill>
                  <a:schemeClr val="tx1"/>
                </a:solidFill>
              </a:rPr>
              <a:t> centre de </a:t>
            </a:r>
            <a:r>
              <a:rPr lang="pt-BR" sz="1800" dirty="0" err="1">
                <a:solidFill>
                  <a:schemeClr val="tx1"/>
                </a:solidFill>
              </a:rPr>
              <a:t>recerca</a:t>
            </a:r>
            <a:r>
              <a:rPr lang="pt-BR" sz="1800" dirty="0">
                <a:solidFill>
                  <a:schemeClr val="tx1"/>
                </a:solidFill>
              </a:rPr>
              <a:t> o de </a:t>
            </a:r>
            <a:r>
              <a:rPr lang="pt-BR" sz="1800" dirty="0" err="1">
                <a:solidFill>
                  <a:schemeClr val="tx1"/>
                </a:solidFill>
              </a:rPr>
              <a:t>l’empresa</a:t>
            </a:r>
            <a:endParaRPr lang="pt-BR" sz="1800" dirty="0">
              <a:solidFill>
                <a:schemeClr val="tx1"/>
              </a:solidFill>
            </a:endParaRPr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2AD348D1-50A6-4F23-888F-091C9CE04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8184" y="826885"/>
            <a:ext cx="5445309" cy="371630"/>
          </a:xfrm>
          <a:prstGeom prst="rect">
            <a:avLst/>
          </a:prstGeom>
        </p:spPr>
        <p:txBody>
          <a:bodyPr/>
          <a:lstStyle>
            <a:lvl1pPr>
              <a:defRPr lang="pt-BR" sz="1100" b="0" i="0" u="none" strike="noStrike" baseline="0" smtClean="0"/>
            </a:lvl1pPr>
          </a:lstStyle>
          <a:p>
            <a:pPr algn="l"/>
            <a:r>
              <a:rPr lang="pt-BR" sz="1600" dirty="0"/>
              <a:t>Autor/a: </a:t>
            </a:r>
            <a:r>
              <a:rPr lang="pt-BR" sz="1600" dirty="0">
                <a:solidFill>
                  <a:schemeClr val="tx1"/>
                </a:solidFill>
              </a:rPr>
              <a:t>Nom i cognom(s) </a:t>
            </a:r>
          </a:p>
          <a:p>
            <a:pPr algn="l"/>
            <a:r>
              <a:rPr lang="pt-BR" sz="1600" dirty="0"/>
              <a:t>Director/a: </a:t>
            </a:r>
            <a:r>
              <a:rPr lang="pt-BR" sz="1600" dirty="0" err="1">
                <a:solidFill>
                  <a:schemeClr val="tx1"/>
                </a:solidFill>
              </a:rPr>
              <a:t>Nom</a:t>
            </a:r>
            <a:r>
              <a:rPr lang="pt-BR" sz="1600" dirty="0">
                <a:solidFill>
                  <a:schemeClr val="tx1"/>
                </a:solidFill>
              </a:rPr>
              <a:t> i </a:t>
            </a:r>
            <a:r>
              <a:rPr lang="pt-BR" sz="1600" dirty="0" err="1">
                <a:solidFill>
                  <a:schemeClr val="tx1"/>
                </a:solidFill>
              </a:rPr>
              <a:t>cognom</a:t>
            </a:r>
            <a:r>
              <a:rPr lang="pt-BR" sz="1600" dirty="0">
                <a:solidFill>
                  <a:schemeClr val="tx1"/>
                </a:solidFill>
              </a:rPr>
              <a:t>(s) </a:t>
            </a:r>
            <a:r>
              <a:rPr lang="pt-BR" sz="1800" dirty="0"/>
              <a:t>			</a:t>
            </a:r>
            <a:endParaRPr lang="pt-BR" sz="1800" dirty="0">
              <a:solidFill>
                <a:schemeClr val="tx1"/>
              </a:solidFill>
            </a:endParaRPr>
          </a:p>
        </p:txBody>
      </p:sp>
      <p:sp>
        <p:nvSpPr>
          <p:cNvPr id="7" name="Rectángulo 4">
            <a:extLst>
              <a:ext uri="{FF2B5EF4-FFF2-40B4-BE49-F238E27FC236}">
                <a16:creationId xmlns:a16="http://schemas.microsoft.com/office/drawing/2014/main" id="{481351F5-41B5-4A2A-A0A0-89408834802A}"/>
              </a:ext>
            </a:extLst>
          </p:cNvPr>
          <p:cNvSpPr/>
          <p:nvPr/>
        </p:nvSpPr>
        <p:spPr>
          <a:xfrm>
            <a:off x="119337" y="1453757"/>
            <a:ext cx="5474156" cy="5304236"/>
          </a:xfrm>
          <a:prstGeom prst="rect">
            <a:avLst/>
          </a:prstGeom>
          <a:noFill/>
          <a:ln w="38100">
            <a:solidFill>
              <a:schemeClr val="bg2">
                <a:lumMod val="9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80C099-08AD-4BEA-98CE-34FA6E454963}"/>
              </a:ext>
            </a:extLst>
          </p:cNvPr>
          <p:cNvSpPr/>
          <p:nvPr/>
        </p:nvSpPr>
        <p:spPr>
          <a:xfrm>
            <a:off x="563380" y="2078627"/>
            <a:ext cx="40732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1400" dirty="0"/>
              <a:t>Presenteu en aquest requadre un </a:t>
            </a:r>
            <a:r>
              <a:rPr lang="ca-ES" sz="1400" b="1" dirty="0">
                <a:solidFill>
                  <a:schemeClr val="accent5">
                    <a:lumMod val="75000"/>
                  </a:schemeClr>
                </a:solidFill>
              </a:rPr>
              <a:t>esquema gràfic</a:t>
            </a:r>
            <a:r>
              <a:rPr lang="ca-ES" sz="1400" b="1" dirty="0"/>
              <a:t> </a:t>
            </a:r>
          </a:p>
          <a:p>
            <a:r>
              <a:rPr lang="ca-ES" sz="1400" dirty="0"/>
              <a:t>que resumeixi el treball de forma visual i esquemàtica</a:t>
            </a:r>
          </a:p>
        </p:txBody>
      </p:sp>
      <p:pic>
        <p:nvPicPr>
          <p:cNvPr id="9" name="Imatge 8">
            <a:extLst>
              <a:ext uri="{FF2B5EF4-FFF2-40B4-BE49-F238E27FC236}">
                <a16:creationId xmlns:a16="http://schemas.microsoft.com/office/drawing/2014/main" id="{6469322A-0C45-4DF5-8E41-20EAEA947A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71" y="2993616"/>
            <a:ext cx="5400000" cy="3037499"/>
          </a:xfrm>
          <a:prstGeom prst="rect">
            <a:avLst/>
          </a:prstGeom>
        </p:spPr>
      </p:pic>
      <p:sp>
        <p:nvSpPr>
          <p:cNvPr id="10" name="Rectángulo 4">
            <a:extLst>
              <a:ext uri="{FF2B5EF4-FFF2-40B4-BE49-F238E27FC236}">
                <a16:creationId xmlns:a16="http://schemas.microsoft.com/office/drawing/2014/main" id="{C1387C03-D6A2-47F4-B709-A69F86D3D592}"/>
              </a:ext>
            </a:extLst>
          </p:cNvPr>
          <p:cNvSpPr/>
          <p:nvPr/>
        </p:nvSpPr>
        <p:spPr>
          <a:xfrm>
            <a:off x="5680027" y="1453758"/>
            <a:ext cx="6355922" cy="4058521"/>
          </a:xfrm>
          <a:prstGeom prst="rect">
            <a:avLst/>
          </a:prstGeom>
          <a:noFill/>
          <a:ln w="38100">
            <a:solidFill>
              <a:schemeClr val="bg2">
                <a:lumMod val="9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105C0E-AB28-4F6B-978A-D4131CCB296B}"/>
              </a:ext>
            </a:extLst>
          </p:cNvPr>
          <p:cNvSpPr/>
          <p:nvPr/>
        </p:nvSpPr>
        <p:spPr>
          <a:xfrm>
            <a:off x="5836078" y="1507657"/>
            <a:ext cx="635592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1600" dirty="0"/>
          </a:p>
          <a:p>
            <a:r>
              <a:rPr lang="ca-ES" sz="1400" dirty="0"/>
              <a:t>Feu un </a:t>
            </a:r>
            <a:r>
              <a:rPr lang="ca-ES" sz="1400" b="1" dirty="0">
                <a:solidFill>
                  <a:schemeClr val="accent5">
                    <a:lumMod val="75000"/>
                  </a:schemeClr>
                </a:solidFill>
              </a:rPr>
              <a:t>resum divulgatiu del projecte</a:t>
            </a:r>
            <a:r>
              <a:rPr lang="ca-ES" sz="1400" dirty="0"/>
              <a:t>,</a:t>
            </a:r>
            <a:r>
              <a:rPr lang="ca-ES" sz="1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a-ES" sz="1400" b="1" dirty="0"/>
              <a:t>breu, atractiu i EN CATALÀ i</a:t>
            </a:r>
            <a:r>
              <a:rPr lang="ca-ES" sz="1400" dirty="0"/>
              <a:t> que sigui entenedor per a qualsevol professional de l’àrea de les ciències biològiques. Per exemple:</a:t>
            </a:r>
          </a:p>
          <a:p>
            <a:endParaRPr lang="ca-ES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a-ES" sz="1400" dirty="0"/>
              <a:t>Presenteu la qüestió que s’ha investigat i com se situa en el context del camp d’estudi.</a:t>
            </a:r>
          </a:p>
          <a:p>
            <a:pPr marL="285750" lvl="0" indent="-285750">
              <a:buFontTx/>
              <a:buChar char="-"/>
            </a:pPr>
            <a:endParaRPr lang="ca-ES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a-ES" sz="1400" dirty="0"/>
              <a:t>Detalleu les troballes o resultats principals de l’estudi.</a:t>
            </a:r>
          </a:p>
          <a:p>
            <a:pPr lvl="0"/>
            <a:endParaRPr lang="ca-ES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a-ES" sz="1400" dirty="0"/>
              <a:t>Esmenteu què conclou i quina importància té.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a-ES" sz="1400" dirty="0"/>
          </a:p>
          <a:p>
            <a:pPr lvl="0"/>
            <a:r>
              <a:rPr lang="ca-ES" sz="1400" dirty="0"/>
              <a:t>Extensió màxima: 150-200 paraules.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a-ES" sz="1400" dirty="0"/>
          </a:p>
          <a:p>
            <a:pPr lvl="0"/>
            <a:r>
              <a:rPr lang="ca-ES" sz="1400" dirty="0"/>
              <a:t>Font: Calibri. Mida de lletra: 14. </a:t>
            </a:r>
          </a:p>
          <a:p>
            <a:pPr lvl="0"/>
            <a:endParaRPr lang="ca-ES" sz="1600" cap="small" dirty="0"/>
          </a:p>
          <a:p>
            <a:pPr lvl="0"/>
            <a:r>
              <a:rPr lang="ca-ES" sz="1400" cap="small" dirty="0"/>
              <a:t>Paraules clau</a:t>
            </a:r>
            <a:r>
              <a:rPr lang="ca-ES" sz="1400" dirty="0"/>
              <a:t>: cinc com a màxim.</a:t>
            </a:r>
          </a:p>
          <a:p>
            <a:pPr lvl="0"/>
            <a:endParaRPr lang="ca-ES" sz="1400" dirty="0"/>
          </a:p>
        </p:txBody>
      </p:sp>
      <p:sp>
        <p:nvSpPr>
          <p:cNvPr id="12" name="QuadreDeText 11">
            <a:extLst>
              <a:ext uri="{FF2B5EF4-FFF2-40B4-BE49-F238E27FC236}">
                <a16:creationId xmlns:a16="http://schemas.microsoft.com/office/drawing/2014/main" id="{806B49CA-F438-466D-94CA-26DB8C92F2CA}"/>
              </a:ext>
            </a:extLst>
          </p:cNvPr>
          <p:cNvSpPr txBox="1"/>
          <p:nvPr/>
        </p:nvSpPr>
        <p:spPr>
          <a:xfrm>
            <a:off x="5716741" y="5643351"/>
            <a:ext cx="48866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200" b="1" dirty="0"/>
              <a:t>Bibliografia (mida de lletra 12)</a:t>
            </a:r>
          </a:p>
          <a:p>
            <a:endParaRPr lang="ca-ES" sz="1200" b="1" dirty="0"/>
          </a:p>
          <a:p>
            <a:r>
              <a:rPr lang="ca-ES" sz="1200" dirty="0"/>
              <a:t>3 fonts com a màxim (12)</a:t>
            </a:r>
          </a:p>
          <a:p>
            <a:r>
              <a:rPr lang="ca-ES" sz="1200" dirty="0"/>
              <a:t>3 línies</a:t>
            </a:r>
          </a:p>
          <a:p>
            <a:r>
              <a:rPr lang="ca-ES" sz="1200" dirty="0"/>
              <a:t>3 línies</a:t>
            </a:r>
            <a:endParaRPr lang="ca-ES" b="1" dirty="0"/>
          </a:p>
        </p:txBody>
      </p:sp>
      <p:sp>
        <p:nvSpPr>
          <p:cNvPr id="13" name="Rectángulo 4">
            <a:extLst>
              <a:ext uri="{FF2B5EF4-FFF2-40B4-BE49-F238E27FC236}">
                <a16:creationId xmlns:a16="http://schemas.microsoft.com/office/drawing/2014/main" id="{AB0D224C-80A5-4EC8-A314-8772D9E7696D}"/>
              </a:ext>
            </a:extLst>
          </p:cNvPr>
          <p:cNvSpPr/>
          <p:nvPr/>
        </p:nvSpPr>
        <p:spPr>
          <a:xfrm>
            <a:off x="5680027" y="5582923"/>
            <a:ext cx="6355922" cy="1174324"/>
          </a:xfrm>
          <a:prstGeom prst="rect">
            <a:avLst/>
          </a:prstGeom>
          <a:noFill/>
          <a:ln w="38100">
            <a:solidFill>
              <a:schemeClr val="bg2">
                <a:lumMod val="9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15086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7547a89-c9a1-42c2-905c-73725845195a">
      <Terms xmlns="http://schemas.microsoft.com/office/infopath/2007/PartnerControls"/>
    </lcf76f155ced4ddcb4097134ff3c332f>
    <TaxCatchAll xmlns="e24f555f-1903-44e7-8154-1fe4633c00c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85CE17E6EA254CA8E354CF6C4C96E2" ma:contentTypeVersion="17" ma:contentTypeDescription="Crea un document nou" ma:contentTypeScope="" ma:versionID="c358a5e606a55213dbe2cdcfb332e267">
  <xsd:schema xmlns:xsd="http://www.w3.org/2001/XMLSchema" xmlns:xs="http://www.w3.org/2001/XMLSchema" xmlns:p="http://schemas.microsoft.com/office/2006/metadata/properties" xmlns:ns2="f7547a89-c9a1-42c2-905c-73725845195a" xmlns:ns3="e24f555f-1903-44e7-8154-1fe4633c00ce" targetNamespace="http://schemas.microsoft.com/office/2006/metadata/properties" ma:root="true" ma:fieldsID="99e6d64e8cc031ddbacccf9d1c15ca26" ns2:_="" ns3:_="">
    <xsd:import namespace="f7547a89-c9a1-42c2-905c-73725845195a"/>
    <xsd:import namespace="e24f555f-1903-44e7-8154-1fe4633c00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547a89-c9a1-42c2-905c-7372584519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Etiquetes de la imatge" ma:readOnly="false" ma:fieldId="{5cf76f15-5ced-4ddc-b409-7134ff3c332f}" ma:taxonomyMulti="true" ma:sspId="00000000-0000-0000-0000-000000000000" ma:termSetId="00000000-0000-0000-0000-0000000000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4f555f-1903-44e7-8154-1fe4633c00c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636453b3-0c15-49bb-ae4c-aa6d21a9c9d0}" ma:internalName="TaxCatchAll" ma:showField="CatchAllData" ma:web="e24f555f-1903-44e7-8154-1fe4633c00c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C0387A-C748-404F-BEE4-70D2B7318B63}">
  <ds:schemaRefs>
    <ds:schemaRef ds:uri="http://purl.org/dc/elements/1.1/"/>
    <ds:schemaRef ds:uri="d7b7dbd9-1e64-4288-a27a-e24f57f31669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fec3eb15-a402-48f8-9c6a-dd4bcb09ad9f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5806BBE-17A8-4FEE-BD8F-FFE8B46703D2}"/>
</file>

<file path=customXml/itemProps3.xml><?xml version="1.0" encoding="utf-8"?>
<ds:datastoreItem xmlns:ds="http://schemas.openxmlformats.org/officeDocument/2006/customXml" ds:itemID="{4BE4F35B-58FF-4107-AF21-32BB353052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1434</TotalTime>
  <Words>161</Words>
  <Application>Microsoft Office PowerPoint</Application>
  <PresentationFormat>Pantalla panoràmica</PresentationFormat>
  <Paragraphs>27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2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 del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cp:lastModifiedBy>ASIER BERGARA BORRERO</cp:lastModifiedBy>
  <cp:revision>8</cp:revision>
  <cp:lastPrinted>2023-04-12T09:07:33Z</cp:lastPrinted>
  <dcterms:created xsi:type="dcterms:W3CDTF">2021-03-09T15:43:05Z</dcterms:created>
  <dcterms:modified xsi:type="dcterms:W3CDTF">2024-05-06T10:55:43Z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0x010100F46C702B63FA0745889D5E8280519D5B</vt:lpwstr>
  </property>
</Properties>
</file>