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732" r:id="rId5"/>
    <p:sldMasterId id="2147483906" r:id="rId6"/>
  </p:sldMasterIdLst>
  <p:notesMasterIdLst>
    <p:notesMasterId r:id="rId37"/>
  </p:notesMasterIdLst>
  <p:handoutMasterIdLst>
    <p:handoutMasterId r:id="rId38"/>
  </p:handoutMasterIdLst>
  <p:sldIdLst>
    <p:sldId id="375" r:id="rId7"/>
    <p:sldId id="412" r:id="rId8"/>
    <p:sldId id="451" r:id="rId9"/>
    <p:sldId id="413" r:id="rId10"/>
    <p:sldId id="445" r:id="rId11"/>
    <p:sldId id="444" r:id="rId12"/>
    <p:sldId id="443" r:id="rId13"/>
    <p:sldId id="420" r:id="rId14"/>
    <p:sldId id="446" r:id="rId15"/>
    <p:sldId id="438" r:id="rId16"/>
    <p:sldId id="447" r:id="rId17"/>
    <p:sldId id="421" r:id="rId18"/>
    <p:sldId id="422" r:id="rId19"/>
    <p:sldId id="448" r:id="rId20"/>
    <p:sldId id="433" r:id="rId21"/>
    <p:sldId id="423" r:id="rId22"/>
    <p:sldId id="429" r:id="rId23"/>
    <p:sldId id="449" r:id="rId24"/>
    <p:sldId id="450" r:id="rId25"/>
    <p:sldId id="418" r:id="rId26"/>
    <p:sldId id="419" r:id="rId27"/>
    <p:sldId id="432" r:id="rId28"/>
    <p:sldId id="414" r:id="rId29"/>
    <p:sldId id="415" r:id="rId30"/>
    <p:sldId id="417" r:id="rId31"/>
    <p:sldId id="439" r:id="rId32"/>
    <p:sldId id="416" r:id="rId33"/>
    <p:sldId id="428" r:id="rId34"/>
    <p:sldId id="430" r:id="rId35"/>
    <p:sldId id="431" r:id="rId36"/>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vier" initials="J" lastIdx="1" clrIdx="0">
    <p:extLst>
      <p:ext uri="{19B8F6BF-5375-455C-9EA6-DF929625EA0E}">
        <p15:presenceInfo xmlns:p15="http://schemas.microsoft.com/office/powerpoint/2012/main" userId="Jav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90432D-097F-4A90-A4F3-B0C3C202C21C}" v="154" dt="2024-06-04T09:38:16.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2" d="100"/>
          <a:sy n="112" d="100"/>
        </p:scale>
        <p:origin x="222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4367FA94-B322-44E3-851C-AE0D7F6087D8}"/>
              </a:ext>
            </a:extLst>
          </p:cNvPr>
          <p:cNvSpPr>
            <a:spLocks noGrp="1" noChangeArrowheads="1"/>
          </p:cNvSpPr>
          <p:nvPr>
            <p:ph type="hdr" sz="quarter"/>
          </p:nvPr>
        </p:nvSpPr>
        <p:spPr bwMode="auto">
          <a:xfrm>
            <a:off x="0" y="0"/>
            <a:ext cx="2944875" cy="497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t" anchorCtr="0" compatLnSpc="1">
            <a:prstTxWarp prst="textNoShape">
              <a:avLst/>
            </a:prstTxWarp>
          </a:bodyPr>
          <a:lstStyle>
            <a:lvl1pPr defTabSz="920750" eaLnBrk="1" hangingPunct="1">
              <a:defRPr sz="1200"/>
            </a:lvl1pPr>
          </a:lstStyle>
          <a:p>
            <a:pPr>
              <a:defRPr/>
            </a:pPr>
            <a:endParaRPr lang="es-ES" altLang="es-ES" dirty="0"/>
          </a:p>
        </p:txBody>
      </p:sp>
      <p:sp>
        <p:nvSpPr>
          <p:cNvPr id="145411" name="Rectangle 3">
            <a:extLst>
              <a:ext uri="{FF2B5EF4-FFF2-40B4-BE49-F238E27FC236}">
                <a16:creationId xmlns:a16="http://schemas.microsoft.com/office/drawing/2014/main" id="{861F6D5D-3DE0-4BD2-8F76-9DA4CD290D3D}"/>
              </a:ext>
            </a:extLst>
          </p:cNvPr>
          <p:cNvSpPr>
            <a:spLocks noGrp="1" noChangeArrowheads="1"/>
          </p:cNvSpPr>
          <p:nvPr>
            <p:ph type="dt" sz="quarter" idx="1"/>
          </p:nvPr>
        </p:nvSpPr>
        <p:spPr bwMode="auto">
          <a:xfrm>
            <a:off x="3852801" y="0"/>
            <a:ext cx="2944875" cy="497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t" anchorCtr="0" compatLnSpc="1">
            <a:prstTxWarp prst="textNoShape">
              <a:avLst/>
            </a:prstTxWarp>
          </a:bodyPr>
          <a:lstStyle>
            <a:lvl1pPr algn="r" defTabSz="920750" eaLnBrk="1" hangingPunct="1">
              <a:defRPr sz="1200"/>
            </a:lvl1pPr>
          </a:lstStyle>
          <a:p>
            <a:pPr>
              <a:defRPr/>
            </a:pPr>
            <a:endParaRPr lang="es-ES" altLang="es-ES" dirty="0"/>
          </a:p>
        </p:txBody>
      </p:sp>
      <p:sp>
        <p:nvSpPr>
          <p:cNvPr id="145412" name="Rectangle 4">
            <a:extLst>
              <a:ext uri="{FF2B5EF4-FFF2-40B4-BE49-F238E27FC236}">
                <a16:creationId xmlns:a16="http://schemas.microsoft.com/office/drawing/2014/main" id="{15A0A828-978D-4082-9C5C-6457016A2FD6}"/>
              </a:ext>
            </a:extLst>
          </p:cNvPr>
          <p:cNvSpPr>
            <a:spLocks noGrp="1" noChangeArrowheads="1"/>
          </p:cNvSpPr>
          <p:nvPr>
            <p:ph type="ftr" sz="quarter" idx="2"/>
          </p:nvPr>
        </p:nvSpPr>
        <p:spPr bwMode="auto">
          <a:xfrm>
            <a:off x="0" y="9430673"/>
            <a:ext cx="2944875" cy="49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b" anchorCtr="0" compatLnSpc="1">
            <a:prstTxWarp prst="textNoShape">
              <a:avLst/>
            </a:prstTxWarp>
          </a:bodyPr>
          <a:lstStyle>
            <a:lvl1pPr defTabSz="920750" eaLnBrk="1" hangingPunct="1">
              <a:defRPr sz="1200"/>
            </a:lvl1pPr>
          </a:lstStyle>
          <a:p>
            <a:pPr>
              <a:defRPr/>
            </a:pPr>
            <a:endParaRPr lang="es-ES" altLang="es-ES" dirty="0"/>
          </a:p>
        </p:txBody>
      </p:sp>
      <p:sp>
        <p:nvSpPr>
          <p:cNvPr id="145413" name="Rectangle 5">
            <a:extLst>
              <a:ext uri="{FF2B5EF4-FFF2-40B4-BE49-F238E27FC236}">
                <a16:creationId xmlns:a16="http://schemas.microsoft.com/office/drawing/2014/main" id="{D35855D0-7C2E-43CA-881B-150B557F154A}"/>
              </a:ext>
            </a:extLst>
          </p:cNvPr>
          <p:cNvSpPr>
            <a:spLocks noGrp="1" noChangeArrowheads="1"/>
          </p:cNvSpPr>
          <p:nvPr>
            <p:ph type="sldNum" sz="quarter" idx="3"/>
          </p:nvPr>
        </p:nvSpPr>
        <p:spPr bwMode="auto">
          <a:xfrm>
            <a:off x="3852801" y="9430673"/>
            <a:ext cx="2944875" cy="49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b" anchorCtr="0" compatLnSpc="1">
            <a:prstTxWarp prst="textNoShape">
              <a:avLst/>
            </a:prstTxWarp>
          </a:bodyPr>
          <a:lstStyle>
            <a:lvl1pPr algn="r" defTabSz="920750" eaLnBrk="1" hangingPunct="1">
              <a:defRPr sz="1200"/>
            </a:lvl1pPr>
          </a:lstStyle>
          <a:p>
            <a:pPr>
              <a:defRPr/>
            </a:pPr>
            <a:fld id="{95B5BF18-239C-42DF-89D5-EE15FCC13BBB}" type="slidenum">
              <a:rPr lang="es-ES" altLang="es-ES"/>
              <a:pPr>
                <a:defRPr/>
              </a:pPr>
              <a:t>‹#›</a:t>
            </a:fld>
            <a:endParaRPr lang="es-ES" altLang="es-E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BC71B8B8-8ED0-4D2E-B634-2514283C36CC}"/>
              </a:ext>
            </a:extLst>
          </p:cNvPr>
          <p:cNvSpPr>
            <a:spLocks noGrp="1" noChangeArrowheads="1"/>
          </p:cNvSpPr>
          <p:nvPr>
            <p:ph type="hdr" sz="quarter"/>
          </p:nvPr>
        </p:nvSpPr>
        <p:spPr bwMode="auto">
          <a:xfrm>
            <a:off x="1" y="0"/>
            <a:ext cx="2951147" cy="53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t" anchorCtr="0" compatLnSpc="1">
            <a:prstTxWarp prst="textNoShape">
              <a:avLst/>
            </a:prstTxWarp>
          </a:bodyPr>
          <a:lstStyle>
            <a:lvl1pPr defTabSz="920750" eaLnBrk="1" hangingPunct="1">
              <a:defRPr sz="1200"/>
            </a:lvl1pPr>
          </a:lstStyle>
          <a:p>
            <a:pPr>
              <a:defRPr/>
            </a:pPr>
            <a:endParaRPr lang="es-ES" altLang="es-ES" dirty="0"/>
          </a:p>
        </p:txBody>
      </p:sp>
      <p:sp>
        <p:nvSpPr>
          <p:cNvPr id="147459" name="Rectangle 3">
            <a:extLst>
              <a:ext uri="{FF2B5EF4-FFF2-40B4-BE49-F238E27FC236}">
                <a16:creationId xmlns:a16="http://schemas.microsoft.com/office/drawing/2014/main" id="{C59081F9-D92C-41FE-B661-DAA6192BFF06}"/>
              </a:ext>
            </a:extLst>
          </p:cNvPr>
          <p:cNvSpPr>
            <a:spLocks noGrp="1" noChangeArrowheads="1"/>
          </p:cNvSpPr>
          <p:nvPr>
            <p:ph type="dt" idx="1"/>
          </p:nvPr>
        </p:nvSpPr>
        <p:spPr bwMode="auto">
          <a:xfrm>
            <a:off x="3882594" y="0"/>
            <a:ext cx="2951147" cy="53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t" anchorCtr="0" compatLnSpc="1">
            <a:prstTxWarp prst="textNoShape">
              <a:avLst/>
            </a:prstTxWarp>
          </a:bodyPr>
          <a:lstStyle>
            <a:lvl1pPr algn="r" defTabSz="920750" eaLnBrk="1" hangingPunct="1">
              <a:defRPr sz="1200"/>
            </a:lvl1pPr>
          </a:lstStyle>
          <a:p>
            <a:pPr>
              <a:defRPr/>
            </a:pPr>
            <a:endParaRPr lang="es-ES" altLang="es-ES" dirty="0"/>
          </a:p>
        </p:txBody>
      </p:sp>
      <p:sp>
        <p:nvSpPr>
          <p:cNvPr id="7172" name="Rectangle 4">
            <a:extLst>
              <a:ext uri="{FF2B5EF4-FFF2-40B4-BE49-F238E27FC236}">
                <a16:creationId xmlns:a16="http://schemas.microsoft.com/office/drawing/2014/main" id="{67461423-6E02-4B5D-8D3C-838BCDF92A2F}"/>
              </a:ext>
            </a:extLst>
          </p:cNvPr>
          <p:cNvSpPr>
            <a:spLocks noGrp="1" noRot="1" noChangeAspect="1" noChangeArrowheads="1" noTextEdit="1"/>
          </p:cNvSpPr>
          <p:nvPr>
            <p:ph type="sldImg" idx="2"/>
          </p:nvPr>
        </p:nvSpPr>
        <p:spPr bwMode="auto">
          <a:xfrm>
            <a:off x="927100" y="762000"/>
            <a:ext cx="4976813" cy="3733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7461" name="Rectangle 5">
            <a:extLst>
              <a:ext uri="{FF2B5EF4-FFF2-40B4-BE49-F238E27FC236}">
                <a16:creationId xmlns:a16="http://schemas.microsoft.com/office/drawing/2014/main" id="{01BFD113-84A0-42D2-B8D7-FF740D7666FE}"/>
              </a:ext>
            </a:extLst>
          </p:cNvPr>
          <p:cNvSpPr>
            <a:spLocks noGrp="1" noChangeArrowheads="1"/>
          </p:cNvSpPr>
          <p:nvPr>
            <p:ph type="body" sz="quarter" idx="3"/>
          </p:nvPr>
        </p:nvSpPr>
        <p:spPr bwMode="auto">
          <a:xfrm>
            <a:off x="931447" y="4724308"/>
            <a:ext cx="4970848" cy="449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t" anchorCtr="0" compatLnSpc="1">
            <a:prstTxWarp prst="textNoShape">
              <a:avLst/>
            </a:prstTxWarp>
          </a:bodyPr>
          <a:lstStyle/>
          <a:p>
            <a:pPr lvl="0"/>
            <a:r>
              <a:rPr lang="es-ES" altLang="es-ES" noProof="0"/>
              <a:t>Haga clic para modificar el estilo de texto del patrón</a:t>
            </a:r>
          </a:p>
          <a:p>
            <a:pPr lvl="1"/>
            <a:r>
              <a:rPr lang="es-ES" altLang="es-ES" noProof="0"/>
              <a:t>Segundo nivel</a:t>
            </a:r>
          </a:p>
          <a:p>
            <a:pPr lvl="2"/>
            <a:r>
              <a:rPr lang="es-ES" altLang="es-ES" noProof="0"/>
              <a:t>Tercer nivel</a:t>
            </a:r>
          </a:p>
          <a:p>
            <a:pPr lvl="3"/>
            <a:r>
              <a:rPr lang="es-ES" altLang="es-ES" noProof="0"/>
              <a:t>Cuarto nivel</a:t>
            </a:r>
          </a:p>
          <a:p>
            <a:pPr lvl="4"/>
            <a:r>
              <a:rPr lang="es-ES" altLang="es-ES" noProof="0"/>
              <a:t>Quinto nivel</a:t>
            </a:r>
          </a:p>
        </p:txBody>
      </p:sp>
      <p:sp>
        <p:nvSpPr>
          <p:cNvPr id="147462" name="Rectangle 6">
            <a:extLst>
              <a:ext uri="{FF2B5EF4-FFF2-40B4-BE49-F238E27FC236}">
                <a16:creationId xmlns:a16="http://schemas.microsoft.com/office/drawing/2014/main" id="{53359608-7420-45D3-BD06-9AD370E780D3}"/>
              </a:ext>
            </a:extLst>
          </p:cNvPr>
          <p:cNvSpPr>
            <a:spLocks noGrp="1" noChangeArrowheads="1"/>
          </p:cNvSpPr>
          <p:nvPr>
            <p:ph type="ftr" sz="quarter" idx="4"/>
          </p:nvPr>
        </p:nvSpPr>
        <p:spPr bwMode="auto">
          <a:xfrm>
            <a:off x="1" y="9450248"/>
            <a:ext cx="2951147" cy="45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b" anchorCtr="0" compatLnSpc="1">
            <a:prstTxWarp prst="textNoShape">
              <a:avLst/>
            </a:prstTxWarp>
          </a:bodyPr>
          <a:lstStyle>
            <a:lvl1pPr defTabSz="920750" eaLnBrk="1" hangingPunct="1">
              <a:defRPr sz="1200"/>
            </a:lvl1pPr>
          </a:lstStyle>
          <a:p>
            <a:pPr>
              <a:defRPr/>
            </a:pPr>
            <a:endParaRPr lang="es-ES" altLang="es-ES" dirty="0"/>
          </a:p>
        </p:txBody>
      </p:sp>
      <p:sp>
        <p:nvSpPr>
          <p:cNvPr id="147463" name="Rectangle 7">
            <a:extLst>
              <a:ext uri="{FF2B5EF4-FFF2-40B4-BE49-F238E27FC236}">
                <a16:creationId xmlns:a16="http://schemas.microsoft.com/office/drawing/2014/main" id="{E86FF0B0-3E01-4046-9D75-39C45D3817D5}"/>
              </a:ext>
            </a:extLst>
          </p:cNvPr>
          <p:cNvSpPr>
            <a:spLocks noGrp="1" noChangeArrowheads="1"/>
          </p:cNvSpPr>
          <p:nvPr>
            <p:ph type="sldNum" sz="quarter" idx="5"/>
          </p:nvPr>
        </p:nvSpPr>
        <p:spPr bwMode="auto">
          <a:xfrm>
            <a:off x="3882594" y="9450248"/>
            <a:ext cx="2951147" cy="45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b" anchorCtr="0" compatLnSpc="1">
            <a:prstTxWarp prst="textNoShape">
              <a:avLst/>
            </a:prstTxWarp>
          </a:bodyPr>
          <a:lstStyle>
            <a:lvl1pPr algn="r" defTabSz="920750" eaLnBrk="1" hangingPunct="1">
              <a:defRPr sz="1200"/>
            </a:lvl1pPr>
          </a:lstStyle>
          <a:p>
            <a:pPr>
              <a:defRPr/>
            </a:pPr>
            <a:fld id="{A3F684FD-D6E4-4617-9F12-72898AAF03AC}" type="slidenum">
              <a:rPr lang="es-ES" altLang="es-ES"/>
              <a:pPr>
                <a:defRPr/>
              </a:pPr>
              <a:t>‹#›</a:t>
            </a:fld>
            <a:endParaRPr lang="es-ES" altLang="es-E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68F5803F-17CF-4299-8D75-EB89F9D1CFAB}"/>
              </a:ext>
            </a:extLst>
          </p:cNvPr>
          <p:cNvSpPr>
            <a:spLocks noGrp="1" noChangeArrowheads="1"/>
          </p:cNvSpPr>
          <p:nvPr>
            <p:ph type="sldNum" sz="quarter" idx="5"/>
          </p:nvPr>
        </p:nvSpPr>
        <p:spPr>
          <a:noFill/>
        </p:spPr>
        <p:txBody>
          <a:bodyPr/>
          <a:lstStyle>
            <a:lvl1pPr defTabSz="920750">
              <a:defRPr>
                <a:solidFill>
                  <a:schemeClr val="tx1"/>
                </a:solidFill>
                <a:latin typeface="Tahoma" panose="020B0604030504040204" pitchFamily="34" charset="0"/>
              </a:defRPr>
            </a:lvl1pPr>
            <a:lvl2pPr marL="742950" indent="-285750" defTabSz="920750">
              <a:defRPr>
                <a:solidFill>
                  <a:schemeClr val="tx1"/>
                </a:solidFill>
                <a:latin typeface="Tahoma" panose="020B0604030504040204" pitchFamily="34" charset="0"/>
              </a:defRPr>
            </a:lvl2pPr>
            <a:lvl3pPr marL="1143000" indent="-228600" defTabSz="920750">
              <a:defRPr>
                <a:solidFill>
                  <a:schemeClr val="tx1"/>
                </a:solidFill>
                <a:latin typeface="Tahoma" panose="020B0604030504040204" pitchFamily="34" charset="0"/>
              </a:defRPr>
            </a:lvl3pPr>
            <a:lvl4pPr marL="1600200" indent="-228600" defTabSz="920750">
              <a:defRPr>
                <a:solidFill>
                  <a:schemeClr val="tx1"/>
                </a:solidFill>
                <a:latin typeface="Tahoma" panose="020B0604030504040204" pitchFamily="34" charset="0"/>
              </a:defRPr>
            </a:lvl4pPr>
            <a:lvl5pPr marL="2057400" indent="-228600" defTabSz="920750">
              <a:defRPr>
                <a:solidFill>
                  <a:schemeClr val="tx1"/>
                </a:solidFill>
                <a:latin typeface="Tahoma" panose="020B0604030504040204" pitchFamily="34" charset="0"/>
              </a:defRPr>
            </a:lvl5pPr>
            <a:lvl6pPr marL="2514600" indent="-228600" defTabSz="920750" eaLnBrk="0" fontAlgn="base" hangingPunct="0">
              <a:spcBef>
                <a:spcPct val="0"/>
              </a:spcBef>
              <a:spcAft>
                <a:spcPct val="0"/>
              </a:spcAft>
              <a:defRPr>
                <a:solidFill>
                  <a:schemeClr val="tx1"/>
                </a:solidFill>
                <a:latin typeface="Tahoma" panose="020B0604030504040204" pitchFamily="34" charset="0"/>
              </a:defRPr>
            </a:lvl6pPr>
            <a:lvl7pPr marL="2971800" indent="-228600" defTabSz="920750" eaLnBrk="0" fontAlgn="base" hangingPunct="0">
              <a:spcBef>
                <a:spcPct val="0"/>
              </a:spcBef>
              <a:spcAft>
                <a:spcPct val="0"/>
              </a:spcAft>
              <a:defRPr>
                <a:solidFill>
                  <a:schemeClr val="tx1"/>
                </a:solidFill>
                <a:latin typeface="Tahoma" panose="020B0604030504040204" pitchFamily="34" charset="0"/>
              </a:defRPr>
            </a:lvl7pPr>
            <a:lvl8pPr marL="3429000" indent="-228600" defTabSz="920750" eaLnBrk="0" fontAlgn="base" hangingPunct="0">
              <a:spcBef>
                <a:spcPct val="0"/>
              </a:spcBef>
              <a:spcAft>
                <a:spcPct val="0"/>
              </a:spcAft>
              <a:defRPr>
                <a:solidFill>
                  <a:schemeClr val="tx1"/>
                </a:solidFill>
                <a:latin typeface="Tahoma" panose="020B0604030504040204" pitchFamily="34" charset="0"/>
              </a:defRPr>
            </a:lvl8pPr>
            <a:lvl9pPr marL="3886200" indent="-228600" defTabSz="92075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20750" rtl="0" eaLnBrk="1" fontAlgn="base" latinLnBrk="0" hangingPunct="1">
              <a:lnSpc>
                <a:spcPct val="100000"/>
              </a:lnSpc>
              <a:spcBef>
                <a:spcPct val="0"/>
              </a:spcBef>
              <a:spcAft>
                <a:spcPct val="0"/>
              </a:spcAft>
              <a:buClrTx/>
              <a:buSzTx/>
              <a:buFontTx/>
              <a:buNone/>
              <a:tabLst/>
              <a:defRPr/>
            </a:pPr>
            <a:fld id="{BB6C7E1A-AF45-4654-B21B-9BFAAE23F3C5}" type="slidenum">
              <a:rPr kumimoji="0" lang="es-ES" altLang="es-E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20750" rtl="0" eaLnBrk="1" fontAlgn="base" latinLnBrk="0" hangingPunct="1">
                <a:lnSpc>
                  <a:spcPct val="100000"/>
                </a:lnSpc>
                <a:spcBef>
                  <a:spcPct val="0"/>
                </a:spcBef>
                <a:spcAft>
                  <a:spcPct val="0"/>
                </a:spcAft>
                <a:buClrTx/>
                <a:buSzTx/>
                <a:buFontTx/>
                <a:buNone/>
                <a:tabLst/>
                <a:defRPr/>
              </a:pPr>
              <a:t>2</a:t>
            </a:fld>
            <a:endParaRPr kumimoji="0" lang="es-ES" altLang="es-ES"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sp>
        <p:nvSpPr>
          <p:cNvPr id="11267" name="Rectangle 2">
            <a:extLst>
              <a:ext uri="{FF2B5EF4-FFF2-40B4-BE49-F238E27FC236}">
                <a16:creationId xmlns:a16="http://schemas.microsoft.com/office/drawing/2014/main" id="{9FC9A1D9-A60C-4305-9E57-D005B9B8849E}"/>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EEA1592C-8A9B-411B-A005-8D0CA677FDC9}"/>
              </a:ext>
            </a:extLst>
          </p:cNvPr>
          <p:cNvSpPr>
            <a:spLocks noGrp="1" noChangeArrowheads="1"/>
          </p:cNvSpPr>
          <p:nvPr>
            <p:ph type="body" idx="1"/>
          </p:nvPr>
        </p:nvSpPr>
        <p:spPr>
          <a:noFill/>
        </p:spPr>
        <p:txBody>
          <a:bodyPr/>
          <a:lstStyle/>
          <a:p>
            <a:pPr eaLnBrk="1" hangingPunct="1"/>
            <a:endParaRPr lang="es-ES" alt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3572E73-F227-4C05-885F-69AEEE5A5A5F}"/>
              </a:ext>
            </a:extLst>
          </p:cNvPr>
          <p:cNvGrpSpPr>
            <a:grpSpLocks/>
          </p:cNvGrpSpPr>
          <p:nvPr/>
        </p:nvGrpSpPr>
        <p:grpSpPr bwMode="auto">
          <a:xfrm>
            <a:off x="0" y="2438400"/>
            <a:ext cx="9009063" cy="1052513"/>
            <a:chOff x="0" y="1536"/>
            <a:chExt cx="5675" cy="663"/>
          </a:xfrm>
        </p:grpSpPr>
        <p:grpSp>
          <p:nvGrpSpPr>
            <p:cNvPr id="5" name="Group 3">
              <a:extLst>
                <a:ext uri="{FF2B5EF4-FFF2-40B4-BE49-F238E27FC236}">
                  <a16:creationId xmlns:a16="http://schemas.microsoft.com/office/drawing/2014/main" id="{650488BE-E07C-4F71-B50A-D1704AE616B6}"/>
                </a:ext>
              </a:extLst>
            </p:cNvPr>
            <p:cNvGrpSpPr>
              <a:grpSpLocks/>
            </p:cNvGrpSpPr>
            <p:nvPr/>
          </p:nvGrpSpPr>
          <p:grpSpPr bwMode="auto">
            <a:xfrm>
              <a:off x="183" y="1604"/>
              <a:ext cx="448" cy="299"/>
              <a:chOff x="720" y="336"/>
              <a:chExt cx="624" cy="432"/>
            </a:xfrm>
          </p:grpSpPr>
          <p:sp>
            <p:nvSpPr>
              <p:cNvPr id="12" name="Rectangle 4">
                <a:extLst>
                  <a:ext uri="{FF2B5EF4-FFF2-40B4-BE49-F238E27FC236}">
                    <a16:creationId xmlns:a16="http://schemas.microsoft.com/office/drawing/2014/main" id="{92A77005-4555-491F-8B5F-379D5295B17C}"/>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s-ES" altLang="es-ES" dirty="0"/>
              </a:p>
            </p:txBody>
          </p:sp>
          <p:sp>
            <p:nvSpPr>
              <p:cNvPr id="13" name="Rectangle 5">
                <a:extLst>
                  <a:ext uri="{FF2B5EF4-FFF2-40B4-BE49-F238E27FC236}">
                    <a16:creationId xmlns:a16="http://schemas.microsoft.com/office/drawing/2014/main" id="{9DDEE444-699C-4D66-8CC6-D2F55FA4D05D}"/>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s-ES" altLang="es-ES" dirty="0"/>
              </a:p>
            </p:txBody>
          </p:sp>
        </p:grpSp>
        <p:grpSp>
          <p:nvGrpSpPr>
            <p:cNvPr id="6" name="Group 6">
              <a:extLst>
                <a:ext uri="{FF2B5EF4-FFF2-40B4-BE49-F238E27FC236}">
                  <a16:creationId xmlns:a16="http://schemas.microsoft.com/office/drawing/2014/main" id="{6C3F4470-D594-4E68-B2D7-E91D025F4069}"/>
                </a:ext>
              </a:extLst>
            </p:cNvPr>
            <p:cNvGrpSpPr>
              <a:grpSpLocks/>
            </p:cNvGrpSpPr>
            <p:nvPr/>
          </p:nvGrpSpPr>
          <p:grpSpPr bwMode="auto">
            <a:xfrm>
              <a:off x="261" y="1870"/>
              <a:ext cx="465" cy="299"/>
              <a:chOff x="912" y="2640"/>
              <a:chExt cx="672" cy="432"/>
            </a:xfrm>
          </p:grpSpPr>
          <p:sp>
            <p:nvSpPr>
              <p:cNvPr id="10" name="Rectangle 7">
                <a:extLst>
                  <a:ext uri="{FF2B5EF4-FFF2-40B4-BE49-F238E27FC236}">
                    <a16:creationId xmlns:a16="http://schemas.microsoft.com/office/drawing/2014/main" id="{93AF5F79-D2AE-434C-9255-53884D6C5430}"/>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s-ES" altLang="es-ES" dirty="0"/>
              </a:p>
            </p:txBody>
          </p:sp>
          <p:sp>
            <p:nvSpPr>
              <p:cNvPr id="11" name="Rectangle 8">
                <a:extLst>
                  <a:ext uri="{FF2B5EF4-FFF2-40B4-BE49-F238E27FC236}">
                    <a16:creationId xmlns:a16="http://schemas.microsoft.com/office/drawing/2014/main" id="{59351D42-CA35-4FAB-8DFB-88D074EDD95F}"/>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s-ES" altLang="es-ES" dirty="0"/>
              </a:p>
            </p:txBody>
          </p:sp>
        </p:grpSp>
        <p:sp>
          <p:nvSpPr>
            <p:cNvPr id="7" name="Rectangle 9">
              <a:extLst>
                <a:ext uri="{FF2B5EF4-FFF2-40B4-BE49-F238E27FC236}">
                  <a16:creationId xmlns:a16="http://schemas.microsoft.com/office/drawing/2014/main" id="{063C9096-1715-409F-A8AF-C4295BA75AC6}"/>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s-ES" altLang="es-ES" dirty="0"/>
            </a:p>
          </p:txBody>
        </p:sp>
        <p:sp>
          <p:nvSpPr>
            <p:cNvPr id="8" name="Rectangle 10">
              <a:extLst>
                <a:ext uri="{FF2B5EF4-FFF2-40B4-BE49-F238E27FC236}">
                  <a16:creationId xmlns:a16="http://schemas.microsoft.com/office/drawing/2014/main" id="{B8E5DD0B-D047-49CE-BB81-63BEC9BF817F}"/>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s-ES" altLang="es-ES" dirty="0"/>
            </a:p>
          </p:txBody>
        </p:sp>
        <p:sp>
          <p:nvSpPr>
            <p:cNvPr id="9" name="Rectangle 11">
              <a:extLst>
                <a:ext uri="{FF2B5EF4-FFF2-40B4-BE49-F238E27FC236}">
                  <a16:creationId xmlns:a16="http://schemas.microsoft.com/office/drawing/2014/main" id="{F4E65D07-C8C0-4ED1-8A41-B50C07419CA9}"/>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s-ES" altLang="es-ES" dirty="0"/>
            </a:p>
          </p:txBody>
        </p:sp>
      </p:grpSp>
      <p:sp>
        <p:nvSpPr>
          <p:cNvPr id="280588" name="Rectangle 12"/>
          <p:cNvSpPr>
            <a:spLocks noGrp="1" noChangeArrowheads="1"/>
          </p:cNvSpPr>
          <p:nvPr>
            <p:ph type="ctrTitle"/>
          </p:nvPr>
        </p:nvSpPr>
        <p:spPr>
          <a:xfrm>
            <a:off x="990600" y="1676400"/>
            <a:ext cx="7772400" cy="1462088"/>
          </a:xfrm>
        </p:spPr>
        <p:txBody>
          <a:bodyPr/>
          <a:lstStyle>
            <a:lvl1pPr>
              <a:defRPr/>
            </a:lvl1pPr>
          </a:lstStyle>
          <a:p>
            <a:pPr lvl="0"/>
            <a:r>
              <a:rPr lang="es-ES" altLang="es-ES" noProof="0"/>
              <a:t>Haga clic para cambiar el estilo de título	</a:t>
            </a:r>
          </a:p>
        </p:txBody>
      </p:sp>
      <p:sp>
        <p:nvSpPr>
          <p:cNvPr id="280589"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s-ES" altLang="es-ES" noProof="0"/>
              <a:t>Haga clic para modificar el estilo de subtítulo del patrón</a:t>
            </a:r>
          </a:p>
        </p:txBody>
      </p:sp>
      <p:sp>
        <p:nvSpPr>
          <p:cNvPr id="14" name="Rectangle 14">
            <a:extLst>
              <a:ext uri="{FF2B5EF4-FFF2-40B4-BE49-F238E27FC236}">
                <a16:creationId xmlns:a16="http://schemas.microsoft.com/office/drawing/2014/main" id="{68DD0B76-E8D4-45A8-8290-452BEA81F594}"/>
              </a:ext>
            </a:extLst>
          </p:cNvPr>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s-ES" altLang="es-ES" dirty="0"/>
          </a:p>
        </p:txBody>
      </p:sp>
      <p:sp>
        <p:nvSpPr>
          <p:cNvPr id="15" name="Rectangle 15">
            <a:extLst>
              <a:ext uri="{FF2B5EF4-FFF2-40B4-BE49-F238E27FC236}">
                <a16:creationId xmlns:a16="http://schemas.microsoft.com/office/drawing/2014/main" id="{4719784F-6758-43BE-9888-EC01D1A8AD52}"/>
              </a:ext>
            </a:extLst>
          </p:cNvPr>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s-ES" altLang="es-ES" dirty="0"/>
          </a:p>
        </p:txBody>
      </p:sp>
      <p:sp>
        <p:nvSpPr>
          <p:cNvPr id="16" name="Rectangle 16">
            <a:extLst>
              <a:ext uri="{FF2B5EF4-FFF2-40B4-BE49-F238E27FC236}">
                <a16:creationId xmlns:a16="http://schemas.microsoft.com/office/drawing/2014/main" id="{FDC83EBB-A87F-451C-966E-0C117708F05B}"/>
              </a:ext>
            </a:extLst>
          </p:cNvPr>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B85CB7C4-1FB5-464D-9A18-63923215D2EF}" type="slidenum">
              <a:rPr lang="es-ES" altLang="es-ES"/>
              <a:pPr>
                <a:defRPr/>
              </a:pPr>
              <a:t>‹#›</a:t>
            </a:fld>
            <a:endParaRPr lang="es-ES" altLang="es-ES" dirty="0"/>
          </a:p>
        </p:txBody>
      </p:sp>
    </p:spTree>
    <p:extLst>
      <p:ext uri="{BB962C8B-B14F-4D97-AF65-F5344CB8AC3E}">
        <p14:creationId xmlns:p14="http://schemas.microsoft.com/office/powerpoint/2010/main" val="453868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1">
            <a:extLst>
              <a:ext uri="{FF2B5EF4-FFF2-40B4-BE49-F238E27FC236}">
                <a16:creationId xmlns:a16="http://schemas.microsoft.com/office/drawing/2014/main" id="{629C9563-088A-428D-8C8D-B56478C2064C}"/>
              </a:ext>
            </a:extLst>
          </p:cNvPr>
          <p:cNvSpPr>
            <a:spLocks noGrp="1" noChangeArrowheads="1"/>
          </p:cNvSpPr>
          <p:nvPr>
            <p:ph type="dt" sz="half" idx="10"/>
          </p:nvPr>
        </p:nvSpPr>
        <p:spPr>
          <a:ln/>
        </p:spPr>
        <p:txBody>
          <a:bodyPr/>
          <a:lstStyle>
            <a:lvl1pPr>
              <a:defRPr/>
            </a:lvl1pPr>
          </a:lstStyle>
          <a:p>
            <a:pPr>
              <a:defRPr/>
            </a:pPr>
            <a:endParaRPr lang="es-ES" altLang="es-ES" dirty="0"/>
          </a:p>
        </p:txBody>
      </p:sp>
      <p:sp>
        <p:nvSpPr>
          <p:cNvPr id="5" name="Rectangle 12">
            <a:extLst>
              <a:ext uri="{FF2B5EF4-FFF2-40B4-BE49-F238E27FC236}">
                <a16:creationId xmlns:a16="http://schemas.microsoft.com/office/drawing/2014/main" id="{583D0EC5-0619-401F-A331-10ABC130DF96}"/>
              </a:ext>
            </a:extLst>
          </p:cNvPr>
          <p:cNvSpPr>
            <a:spLocks noGrp="1" noChangeArrowheads="1"/>
          </p:cNvSpPr>
          <p:nvPr>
            <p:ph type="ftr" sz="quarter" idx="11"/>
          </p:nvPr>
        </p:nvSpPr>
        <p:spPr>
          <a:ln/>
        </p:spPr>
        <p:txBody>
          <a:bodyPr/>
          <a:lstStyle>
            <a:lvl1pPr>
              <a:defRPr/>
            </a:lvl1pPr>
          </a:lstStyle>
          <a:p>
            <a:pPr>
              <a:defRPr/>
            </a:pPr>
            <a:endParaRPr lang="es-ES" altLang="es-ES" dirty="0"/>
          </a:p>
        </p:txBody>
      </p:sp>
      <p:sp>
        <p:nvSpPr>
          <p:cNvPr id="6" name="Rectangle 13">
            <a:extLst>
              <a:ext uri="{FF2B5EF4-FFF2-40B4-BE49-F238E27FC236}">
                <a16:creationId xmlns:a16="http://schemas.microsoft.com/office/drawing/2014/main" id="{C96FE473-A2DD-4B6E-96FC-E537FE1491D8}"/>
              </a:ext>
            </a:extLst>
          </p:cNvPr>
          <p:cNvSpPr>
            <a:spLocks noGrp="1" noChangeArrowheads="1"/>
          </p:cNvSpPr>
          <p:nvPr>
            <p:ph type="sldNum" sz="quarter" idx="12"/>
          </p:nvPr>
        </p:nvSpPr>
        <p:spPr>
          <a:ln/>
        </p:spPr>
        <p:txBody>
          <a:bodyPr/>
          <a:lstStyle>
            <a:lvl1pPr>
              <a:defRPr/>
            </a:lvl1pPr>
          </a:lstStyle>
          <a:p>
            <a:pPr>
              <a:defRPr/>
            </a:pPr>
            <a:fld id="{D99FDBF7-E6F2-42DB-B330-3B6C4ACED5B9}" type="slidenum">
              <a:rPr lang="es-ES" altLang="es-ES"/>
              <a:pPr>
                <a:defRPr/>
              </a:pPr>
              <a:t>‹#›</a:t>
            </a:fld>
            <a:endParaRPr lang="es-ES" altLang="es-ES" dirty="0"/>
          </a:p>
        </p:txBody>
      </p:sp>
    </p:spTree>
    <p:extLst>
      <p:ext uri="{BB962C8B-B14F-4D97-AF65-F5344CB8AC3E}">
        <p14:creationId xmlns:p14="http://schemas.microsoft.com/office/powerpoint/2010/main" val="331402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004050" y="214313"/>
            <a:ext cx="1951038" cy="5918200"/>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1150938" y="214313"/>
            <a:ext cx="5700712" cy="5918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1">
            <a:extLst>
              <a:ext uri="{FF2B5EF4-FFF2-40B4-BE49-F238E27FC236}">
                <a16:creationId xmlns:a16="http://schemas.microsoft.com/office/drawing/2014/main" id="{C7B411FA-25B5-4E95-8D5D-2B0E49077172}"/>
              </a:ext>
            </a:extLst>
          </p:cNvPr>
          <p:cNvSpPr>
            <a:spLocks noGrp="1" noChangeArrowheads="1"/>
          </p:cNvSpPr>
          <p:nvPr>
            <p:ph type="dt" sz="half" idx="10"/>
          </p:nvPr>
        </p:nvSpPr>
        <p:spPr>
          <a:ln/>
        </p:spPr>
        <p:txBody>
          <a:bodyPr/>
          <a:lstStyle>
            <a:lvl1pPr>
              <a:defRPr/>
            </a:lvl1pPr>
          </a:lstStyle>
          <a:p>
            <a:pPr>
              <a:defRPr/>
            </a:pPr>
            <a:endParaRPr lang="es-ES" altLang="es-ES" dirty="0"/>
          </a:p>
        </p:txBody>
      </p:sp>
      <p:sp>
        <p:nvSpPr>
          <p:cNvPr id="5" name="Rectangle 12">
            <a:extLst>
              <a:ext uri="{FF2B5EF4-FFF2-40B4-BE49-F238E27FC236}">
                <a16:creationId xmlns:a16="http://schemas.microsoft.com/office/drawing/2014/main" id="{DEB30B2E-56E3-4D5D-BB74-54E3AC6914FB}"/>
              </a:ext>
            </a:extLst>
          </p:cNvPr>
          <p:cNvSpPr>
            <a:spLocks noGrp="1" noChangeArrowheads="1"/>
          </p:cNvSpPr>
          <p:nvPr>
            <p:ph type="ftr" sz="quarter" idx="11"/>
          </p:nvPr>
        </p:nvSpPr>
        <p:spPr>
          <a:ln/>
        </p:spPr>
        <p:txBody>
          <a:bodyPr/>
          <a:lstStyle>
            <a:lvl1pPr>
              <a:defRPr/>
            </a:lvl1pPr>
          </a:lstStyle>
          <a:p>
            <a:pPr>
              <a:defRPr/>
            </a:pPr>
            <a:endParaRPr lang="es-ES" altLang="es-ES" dirty="0"/>
          </a:p>
        </p:txBody>
      </p:sp>
      <p:sp>
        <p:nvSpPr>
          <p:cNvPr id="6" name="Rectangle 13">
            <a:extLst>
              <a:ext uri="{FF2B5EF4-FFF2-40B4-BE49-F238E27FC236}">
                <a16:creationId xmlns:a16="http://schemas.microsoft.com/office/drawing/2014/main" id="{4FBD667E-4AB3-4EE7-ADED-25BF6BBE237B}"/>
              </a:ext>
            </a:extLst>
          </p:cNvPr>
          <p:cNvSpPr>
            <a:spLocks noGrp="1" noChangeArrowheads="1"/>
          </p:cNvSpPr>
          <p:nvPr>
            <p:ph type="sldNum" sz="quarter" idx="12"/>
          </p:nvPr>
        </p:nvSpPr>
        <p:spPr>
          <a:ln/>
        </p:spPr>
        <p:txBody>
          <a:bodyPr/>
          <a:lstStyle>
            <a:lvl1pPr>
              <a:defRPr/>
            </a:lvl1pPr>
          </a:lstStyle>
          <a:p>
            <a:pPr>
              <a:defRPr/>
            </a:pPr>
            <a:fld id="{E7010A29-C378-4402-BED4-31787A0AD5DD}" type="slidenum">
              <a:rPr lang="es-ES" altLang="es-ES"/>
              <a:pPr>
                <a:defRPr/>
              </a:pPr>
              <a:t>‹#›</a:t>
            </a:fld>
            <a:endParaRPr lang="es-ES" altLang="es-ES" dirty="0"/>
          </a:p>
        </p:txBody>
      </p:sp>
    </p:spTree>
    <p:extLst>
      <p:ext uri="{BB962C8B-B14F-4D97-AF65-F5344CB8AC3E}">
        <p14:creationId xmlns:p14="http://schemas.microsoft.com/office/powerpoint/2010/main" val="1023983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4887DB4-245B-4B41-BDAD-7C204B6A4119}"/>
              </a:ext>
            </a:extLst>
          </p:cNvPr>
          <p:cNvGrpSpPr>
            <a:grpSpLocks/>
          </p:cNvGrpSpPr>
          <p:nvPr/>
        </p:nvGrpSpPr>
        <p:grpSpPr bwMode="auto">
          <a:xfrm>
            <a:off x="0" y="2438400"/>
            <a:ext cx="9009063" cy="1052513"/>
            <a:chOff x="0" y="1536"/>
            <a:chExt cx="5675" cy="663"/>
          </a:xfrm>
        </p:grpSpPr>
        <p:grpSp>
          <p:nvGrpSpPr>
            <p:cNvPr id="5" name="Group 3">
              <a:extLst>
                <a:ext uri="{FF2B5EF4-FFF2-40B4-BE49-F238E27FC236}">
                  <a16:creationId xmlns:a16="http://schemas.microsoft.com/office/drawing/2014/main" id="{58B2543D-F28B-4DF3-8389-38220FA1FE34}"/>
                </a:ext>
              </a:extLst>
            </p:cNvPr>
            <p:cNvGrpSpPr>
              <a:grpSpLocks/>
            </p:cNvGrpSpPr>
            <p:nvPr/>
          </p:nvGrpSpPr>
          <p:grpSpPr bwMode="auto">
            <a:xfrm>
              <a:off x="185" y="1604"/>
              <a:ext cx="449" cy="299"/>
              <a:chOff x="720" y="336"/>
              <a:chExt cx="624" cy="432"/>
            </a:xfrm>
          </p:grpSpPr>
          <p:sp>
            <p:nvSpPr>
              <p:cNvPr id="12" name="Rectangle 4">
                <a:extLst>
                  <a:ext uri="{FF2B5EF4-FFF2-40B4-BE49-F238E27FC236}">
                    <a16:creationId xmlns:a16="http://schemas.microsoft.com/office/drawing/2014/main" id="{D3798CDF-D08C-4652-93B5-6F15262DDEF8}"/>
                  </a:ext>
                </a:extLst>
              </p:cNvPr>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s-ES" altLang="es-ES" dirty="0"/>
              </a:p>
            </p:txBody>
          </p:sp>
          <p:sp>
            <p:nvSpPr>
              <p:cNvPr id="13" name="Rectangle 5">
                <a:extLst>
                  <a:ext uri="{FF2B5EF4-FFF2-40B4-BE49-F238E27FC236}">
                    <a16:creationId xmlns:a16="http://schemas.microsoft.com/office/drawing/2014/main" id="{C9560D63-4A44-47DF-AF43-E099260284AA}"/>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s-ES" altLang="es-ES" dirty="0"/>
              </a:p>
            </p:txBody>
          </p:sp>
        </p:grpSp>
        <p:grpSp>
          <p:nvGrpSpPr>
            <p:cNvPr id="6" name="Group 6">
              <a:extLst>
                <a:ext uri="{FF2B5EF4-FFF2-40B4-BE49-F238E27FC236}">
                  <a16:creationId xmlns:a16="http://schemas.microsoft.com/office/drawing/2014/main" id="{2A3ECB45-5883-4494-8B3D-7F2F404593F3}"/>
                </a:ext>
              </a:extLst>
            </p:cNvPr>
            <p:cNvGrpSpPr>
              <a:grpSpLocks/>
            </p:cNvGrpSpPr>
            <p:nvPr/>
          </p:nvGrpSpPr>
          <p:grpSpPr bwMode="auto">
            <a:xfrm>
              <a:off x="263" y="1870"/>
              <a:ext cx="466" cy="299"/>
              <a:chOff x="912" y="2640"/>
              <a:chExt cx="672" cy="432"/>
            </a:xfrm>
          </p:grpSpPr>
          <p:sp>
            <p:nvSpPr>
              <p:cNvPr id="10" name="Rectangle 7">
                <a:extLst>
                  <a:ext uri="{FF2B5EF4-FFF2-40B4-BE49-F238E27FC236}">
                    <a16:creationId xmlns:a16="http://schemas.microsoft.com/office/drawing/2014/main" id="{EC080538-554F-4F15-AF42-27F5D71E169A}"/>
                  </a:ext>
                </a:extLst>
              </p:cNvPr>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s-ES" altLang="es-ES" dirty="0"/>
              </a:p>
            </p:txBody>
          </p:sp>
          <p:sp>
            <p:nvSpPr>
              <p:cNvPr id="11" name="Rectangle 8">
                <a:extLst>
                  <a:ext uri="{FF2B5EF4-FFF2-40B4-BE49-F238E27FC236}">
                    <a16:creationId xmlns:a16="http://schemas.microsoft.com/office/drawing/2014/main" id="{B8EF8596-1331-42C0-98FE-5738F8FF005C}"/>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s-ES" altLang="es-ES" dirty="0"/>
              </a:p>
            </p:txBody>
          </p:sp>
        </p:grpSp>
        <p:sp>
          <p:nvSpPr>
            <p:cNvPr id="7" name="Rectangle 9">
              <a:extLst>
                <a:ext uri="{FF2B5EF4-FFF2-40B4-BE49-F238E27FC236}">
                  <a16:creationId xmlns:a16="http://schemas.microsoft.com/office/drawing/2014/main" id="{A24962ED-D9E2-493A-9A62-ACFBA5121DA4}"/>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s-ES" altLang="es-ES" dirty="0"/>
            </a:p>
          </p:txBody>
        </p:sp>
        <p:sp>
          <p:nvSpPr>
            <p:cNvPr id="8" name="Rectangle 10">
              <a:extLst>
                <a:ext uri="{FF2B5EF4-FFF2-40B4-BE49-F238E27FC236}">
                  <a16:creationId xmlns:a16="http://schemas.microsoft.com/office/drawing/2014/main" id="{CB59121A-710B-42B5-B97A-9C20FA1EBFC4}"/>
                </a:ext>
              </a:extLst>
            </p:cNvPr>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s-ES" altLang="es-ES" dirty="0"/>
            </a:p>
          </p:txBody>
        </p:sp>
        <p:sp>
          <p:nvSpPr>
            <p:cNvPr id="9" name="Rectangle 11">
              <a:extLst>
                <a:ext uri="{FF2B5EF4-FFF2-40B4-BE49-F238E27FC236}">
                  <a16:creationId xmlns:a16="http://schemas.microsoft.com/office/drawing/2014/main" id="{F70C1375-B845-4E15-9EC9-146B5D1E4B1C}"/>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s-ES" altLang="es-ES" dirty="0"/>
            </a:p>
          </p:txBody>
        </p:sp>
      </p:grpSp>
      <p:sp>
        <p:nvSpPr>
          <p:cNvPr id="280588" name="Rectangle 12"/>
          <p:cNvSpPr>
            <a:spLocks noGrp="1" noChangeArrowheads="1"/>
          </p:cNvSpPr>
          <p:nvPr>
            <p:ph type="ctrTitle"/>
          </p:nvPr>
        </p:nvSpPr>
        <p:spPr>
          <a:xfrm>
            <a:off x="990600" y="1676400"/>
            <a:ext cx="7772400" cy="1462088"/>
          </a:xfrm>
        </p:spPr>
        <p:txBody>
          <a:bodyPr/>
          <a:lstStyle>
            <a:lvl1pPr>
              <a:defRPr/>
            </a:lvl1pPr>
          </a:lstStyle>
          <a:p>
            <a:r>
              <a:rPr lang="es-ES"/>
              <a:t>Haga clic para cambiar el estilo de título	</a:t>
            </a:r>
          </a:p>
        </p:txBody>
      </p:sp>
      <p:sp>
        <p:nvSpPr>
          <p:cNvPr id="28058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14" name="Rectangle 14">
            <a:extLst>
              <a:ext uri="{FF2B5EF4-FFF2-40B4-BE49-F238E27FC236}">
                <a16:creationId xmlns:a16="http://schemas.microsoft.com/office/drawing/2014/main" id="{CB2D6B85-4A69-4CB6-883F-52721EF8BA12}"/>
              </a:ext>
            </a:extLst>
          </p:cNvPr>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s-ES" dirty="0"/>
          </a:p>
        </p:txBody>
      </p:sp>
      <p:sp>
        <p:nvSpPr>
          <p:cNvPr id="15" name="Rectangle 15">
            <a:extLst>
              <a:ext uri="{FF2B5EF4-FFF2-40B4-BE49-F238E27FC236}">
                <a16:creationId xmlns:a16="http://schemas.microsoft.com/office/drawing/2014/main" id="{6F781372-29D8-44A7-A494-66394DC77FD4}"/>
              </a:ext>
            </a:extLst>
          </p:cNvPr>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s-ES" dirty="0"/>
          </a:p>
        </p:txBody>
      </p:sp>
      <p:sp>
        <p:nvSpPr>
          <p:cNvPr id="16" name="Rectangle 16">
            <a:extLst>
              <a:ext uri="{FF2B5EF4-FFF2-40B4-BE49-F238E27FC236}">
                <a16:creationId xmlns:a16="http://schemas.microsoft.com/office/drawing/2014/main" id="{A5660E8E-C272-407E-90F6-964BEB9DF2A2}"/>
              </a:ext>
            </a:extLst>
          </p:cNvPr>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1EB37ECE-28BA-4E27-A07D-BAD023D711B4}" type="slidenum">
              <a:rPr lang="es-ES" altLang="es-ES"/>
              <a:pPr>
                <a:defRPr/>
              </a:pPr>
              <a:t>‹#›</a:t>
            </a:fld>
            <a:endParaRPr lang="es-ES" altLang="es-ES" dirty="0"/>
          </a:p>
        </p:txBody>
      </p:sp>
    </p:spTree>
    <p:extLst>
      <p:ext uri="{BB962C8B-B14F-4D97-AF65-F5344CB8AC3E}">
        <p14:creationId xmlns:p14="http://schemas.microsoft.com/office/powerpoint/2010/main" val="2515589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1">
            <a:extLst>
              <a:ext uri="{FF2B5EF4-FFF2-40B4-BE49-F238E27FC236}">
                <a16:creationId xmlns:a16="http://schemas.microsoft.com/office/drawing/2014/main" id="{277CA18C-8C27-49D6-A746-F5B71F4543CE}"/>
              </a:ext>
            </a:extLst>
          </p:cNvPr>
          <p:cNvSpPr>
            <a:spLocks noGrp="1" noChangeArrowheads="1"/>
          </p:cNvSpPr>
          <p:nvPr>
            <p:ph type="dt" sz="half" idx="10"/>
          </p:nvPr>
        </p:nvSpPr>
        <p:spPr>
          <a:ln/>
        </p:spPr>
        <p:txBody>
          <a:bodyPr/>
          <a:lstStyle>
            <a:lvl1pPr>
              <a:defRPr/>
            </a:lvl1pPr>
          </a:lstStyle>
          <a:p>
            <a:pPr>
              <a:defRPr/>
            </a:pPr>
            <a:endParaRPr lang="es-ES" dirty="0"/>
          </a:p>
        </p:txBody>
      </p:sp>
      <p:sp>
        <p:nvSpPr>
          <p:cNvPr id="5" name="Rectangle 12">
            <a:extLst>
              <a:ext uri="{FF2B5EF4-FFF2-40B4-BE49-F238E27FC236}">
                <a16:creationId xmlns:a16="http://schemas.microsoft.com/office/drawing/2014/main" id="{B7E8C507-FC4B-44C3-B73C-8926033D4F92}"/>
              </a:ext>
            </a:extLst>
          </p:cNvPr>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13">
            <a:extLst>
              <a:ext uri="{FF2B5EF4-FFF2-40B4-BE49-F238E27FC236}">
                <a16:creationId xmlns:a16="http://schemas.microsoft.com/office/drawing/2014/main" id="{9AEED3CB-37E7-4495-B502-4E1002E58BDA}"/>
              </a:ext>
            </a:extLst>
          </p:cNvPr>
          <p:cNvSpPr>
            <a:spLocks noGrp="1" noChangeArrowheads="1"/>
          </p:cNvSpPr>
          <p:nvPr>
            <p:ph type="sldNum" sz="quarter" idx="12"/>
          </p:nvPr>
        </p:nvSpPr>
        <p:spPr>
          <a:ln/>
        </p:spPr>
        <p:txBody>
          <a:bodyPr/>
          <a:lstStyle>
            <a:lvl1pPr>
              <a:defRPr/>
            </a:lvl1pPr>
          </a:lstStyle>
          <a:p>
            <a:pPr>
              <a:defRPr/>
            </a:pPr>
            <a:fld id="{DE1E258D-DCB2-4F60-8A5F-551C972ED120}" type="slidenum">
              <a:rPr lang="es-ES" altLang="es-ES"/>
              <a:pPr>
                <a:defRPr/>
              </a:pPr>
              <a:t>‹#›</a:t>
            </a:fld>
            <a:endParaRPr lang="es-ES" altLang="es-ES" dirty="0"/>
          </a:p>
        </p:txBody>
      </p:sp>
    </p:spTree>
    <p:extLst>
      <p:ext uri="{BB962C8B-B14F-4D97-AF65-F5344CB8AC3E}">
        <p14:creationId xmlns:p14="http://schemas.microsoft.com/office/powerpoint/2010/main" val="3234898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11">
            <a:extLst>
              <a:ext uri="{FF2B5EF4-FFF2-40B4-BE49-F238E27FC236}">
                <a16:creationId xmlns:a16="http://schemas.microsoft.com/office/drawing/2014/main" id="{808ADD06-18A3-4B14-95F4-EA9B50F6D9B3}"/>
              </a:ext>
            </a:extLst>
          </p:cNvPr>
          <p:cNvSpPr>
            <a:spLocks noGrp="1" noChangeArrowheads="1"/>
          </p:cNvSpPr>
          <p:nvPr>
            <p:ph type="dt" sz="half" idx="10"/>
          </p:nvPr>
        </p:nvSpPr>
        <p:spPr>
          <a:ln/>
        </p:spPr>
        <p:txBody>
          <a:bodyPr/>
          <a:lstStyle>
            <a:lvl1pPr>
              <a:defRPr/>
            </a:lvl1pPr>
          </a:lstStyle>
          <a:p>
            <a:pPr>
              <a:defRPr/>
            </a:pPr>
            <a:endParaRPr lang="es-ES" dirty="0"/>
          </a:p>
        </p:txBody>
      </p:sp>
      <p:sp>
        <p:nvSpPr>
          <p:cNvPr id="5" name="Rectangle 12">
            <a:extLst>
              <a:ext uri="{FF2B5EF4-FFF2-40B4-BE49-F238E27FC236}">
                <a16:creationId xmlns:a16="http://schemas.microsoft.com/office/drawing/2014/main" id="{C36C1F8C-EEE2-4EBC-8521-F4328DEAD9B3}"/>
              </a:ext>
            </a:extLst>
          </p:cNvPr>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13">
            <a:extLst>
              <a:ext uri="{FF2B5EF4-FFF2-40B4-BE49-F238E27FC236}">
                <a16:creationId xmlns:a16="http://schemas.microsoft.com/office/drawing/2014/main" id="{AFEF664D-DAEF-48D4-BA28-D547436571D7}"/>
              </a:ext>
            </a:extLst>
          </p:cNvPr>
          <p:cNvSpPr>
            <a:spLocks noGrp="1" noChangeArrowheads="1"/>
          </p:cNvSpPr>
          <p:nvPr>
            <p:ph type="sldNum" sz="quarter" idx="12"/>
          </p:nvPr>
        </p:nvSpPr>
        <p:spPr>
          <a:ln/>
        </p:spPr>
        <p:txBody>
          <a:bodyPr/>
          <a:lstStyle>
            <a:lvl1pPr>
              <a:defRPr/>
            </a:lvl1pPr>
          </a:lstStyle>
          <a:p>
            <a:pPr>
              <a:defRPr/>
            </a:pPr>
            <a:fld id="{960411A5-BEC1-4CC8-9417-DE448692FBE6}" type="slidenum">
              <a:rPr lang="es-ES" altLang="es-ES"/>
              <a:pPr>
                <a:defRPr/>
              </a:pPr>
              <a:t>‹#›</a:t>
            </a:fld>
            <a:endParaRPr lang="es-ES" altLang="es-ES" dirty="0"/>
          </a:p>
        </p:txBody>
      </p:sp>
    </p:spTree>
    <p:extLst>
      <p:ext uri="{BB962C8B-B14F-4D97-AF65-F5344CB8AC3E}">
        <p14:creationId xmlns:p14="http://schemas.microsoft.com/office/powerpoint/2010/main" val="1036562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11">
            <a:extLst>
              <a:ext uri="{FF2B5EF4-FFF2-40B4-BE49-F238E27FC236}">
                <a16:creationId xmlns:a16="http://schemas.microsoft.com/office/drawing/2014/main" id="{9DE494D6-33BD-4B39-8C36-F14E43A75F5B}"/>
              </a:ext>
            </a:extLst>
          </p:cNvPr>
          <p:cNvSpPr>
            <a:spLocks noGrp="1" noChangeArrowheads="1"/>
          </p:cNvSpPr>
          <p:nvPr>
            <p:ph type="dt" sz="half" idx="10"/>
          </p:nvPr>
        </p:nvSpPr>
        <p:spPr>
          <a:ln/>
        </p:spPr>
        <p:txBody>
          <a:bodyPr/>
          <a:lstStyle>
            <a:lvl1pPr>
              <a:defRPr/>
            </a:lvl1pPr>
          </a:lstStyle>
          <a:p>
            <a:pPr>
              <a:defRPr/>
            </a:pPr>
            <a:endParaRPr lang="es-ES" dirty="0"/>
          </a:p>
        </p:txBody>
      </p:sp>
      <p:sp>
        <p:nvSpPr>
          <p:cNvPr id="6" name="Rectangle 12">
            <a:extLst>
              <a:ext uri="{FF2B5EF4-FFF2-40B4-BE49-F238E27FC236}">
                <a16:creationId xmlns:a16="http://schemas.microsoft.com/office/drawing/2014/main" id="{81C06CBB-F573-4D31-BD55-E675400ADB03}"/>
              </a:ext>
            </a:extLst>
          </p:cNvPr>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13">
            <a:extLst>
              <a:ext uri="{FF2B5EF4-FFF2-40B4-BE49-F238E27FC236}">
                <a16:creationId xmlns:a16="http://schemas.microsoft.com/office/drawing/2014/main" id="{D11D6665-31E7-47B2-BF5E-DF034A5851AC}"/>
              </a:ext>
            </a:extLst>
          </p:cNvPr>
          <p:cNvSpPr>
            <a:spLocks noGrp="1" noChangeArrowheads="1"/>
          </p:cNvSpPr>
          <p:nvPr>
            <p:ph type="sldNum" sz="quarter" idx="12"/>
          </p:nvPr>
        </p:nvSpPr>
        <p:spPr>
          <a:ln/>
        </p:spPr>
        <p:txBody>
          <a:bodyPr/>
          <a:lstStyle>
            <a:lvl1pPr>
              <a:defRPr/>
            </a:lvl1pPr>
          </a:lstStyle>
          <a:p>
            <a:pPr>
              <a:defRPr/>
            </a:pPr>
            <a:fld id="{B43277F9-A138-4F24-B97F-E48D519AE4AA}" type="slidenum">
              <a:rPr lang="es-ES" altLang="es-ES"/>
              <a:pPr>
                <a:defRPr/>
              </a:pPr>
              <a:t>‹#›</a:t>
            </a:fld>
            <a:endParaRPr lang="es-ES" altLang="es-ES" dirty="0"/>
          </a:p>
        </p:txBody>
      </p:sp>
    </p:spTree>
    <p:extLst>
      <p:ext uri="{BB962C8B-B14F-4D97-AF65-F5344CB8AC3E}">
        <p14:creationId xmlns:p14="http://schemas.microsoft.com/office/powerpoint/2010/main" val="4192393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11">
            <a:extLst>
              <a:ext uri="{FF2B5EF4-FFF2-40B4-BE49-F238E27FC236}">
                <a16:creationId xmlns:a16="http://schemas.microsoft.com/office/drawing/2014/main" id="{BB409FF2-EE25-449A-989F-216D4C294863}"/>
              </a:ext>
            </a:extLst>
          </p:cNvPr>
          <p:cNvSpPr>
            <a:spLocks noGrp="1" noChangeArrowheads="1"/>
          </p:cNvSpPr>
          <p:nvPr>
            <p:ph type="dt" sz="half" idx="10"/>
          </p:nvPr>
        </p:nvSpPr>
        <p:spPr>
          <a:ln/>
        </p:spPr>
        <p:txBody>
          <a:bodyPr/>
          <a:lstStyle>
            <a:lvl1pPr>
              <a:defRPr/>
            </a:lvl1pPr>
          </a:lstStyle>
          <a:p>
            <a:pPr>
              <a:defRPr/>
            </a:pPr>
            <a:endParaRPr lang="es-ES" dirty="0"/>
          </a:p>
        </p:txBody>
      </p:sp>
      <p:sp>
        <p:nvSpPr>
          <p:cNvPr id="8" name="Rectangle 12">
            <a:extLst>
              <a:ext uri="{FF2B5EF4-FFF2-40B4-BE49-F238E27FC236}">
                <a16:creationId xmlns:a16="http://schemas.microsoft.com/office/drawing/2014/main" id="{F1957C27-F440-40DB-90DB-2C71F6AF9576}"/>
              </a:ext>
            </a:extLst>
          </p:cNvPr>
          <p:cNvSpPr>
            <a:spLocks noGrp="1" noChangeArrowheads="1"/>
          </p:cNvSpPr>
          <p:nvPr>
            <p:ph type="ftr" sz="quarter" idx="11"/>
          </p:nvPr>
        </p:nvSpPr>
        <p:spPr>
          <a:ln/>
        </p:spPr>
        <p:txBody>
          <a:bodyPr/>
          <a:lstStyle>
            <a:lvl1pPr>
              <a:defRPr/>
            </a:lvl1pPr>
          </a:lstStyle>
          <a:p>
            <a:pPr>
              <a:defRPr/>
            </a:pPr>
            <a:endParaRPr lang="es-ES" dirty="0"/>
          </a:p>
        </p:txBody>
      </p:sp>
      <p:sp>
        <p:nvSpPr>
          <p:cNvPr id="9" name="Rectangle 13">
            <a:extLst>
              <a:ext uri="{FF2B5EF4-FFF2-40B4-BE49-F238E27FC236}">
                <a16:creationId xmlns:a16="http://schemas.microsoft.com/office/drawing/2014/main" id="{F9C03451-AC3E-4B91-ADEF-6943A4000FB3}"/>
              </a:ext>
            </a:extLst>
          </p:cNvPr>
          <p:cNvSpPr>
            <a:spLocks noGrp="1" noChangeArrowheads="1"/>
          </p:cNvSpPr>
          <p:nvPr>
            <p:ph type="sldNum" sz="quarter" idx="12"/>
          </p:nvPr>
        </p:nvSpPr>
        <p:spPr>
          <a:ln/>
        </p:spPr>
        <p:txBody>
          <a:bodyPr/>
          <a:lstStyle>
            <a:lvl1pPr>
              <a:defRPr/>
            </a:lvl1pPr>
          </a:lstStyle>
          <a:p>
            <a:pPr>
              <a:defRPr/>
            </a:pPr>
            <a:fld id="{FF8F0241-793F-46E9-9619-5625BCD46EEE}" type="slidenum">
              <a:rPr lang="es-ES" altLang="es-ES"/>
              <a:pPr>
                <a:defRPr/>
              </a:pPr>
              <a:t>‹#›</a:t>
            </a:fld>
            <a:endParaRPr lang="es-ES" altLang="es-ES" dirty="0"/>
          </a:p>
        </p:txBody>
      </p:sp>
    </p:spTree>
    <p:extLst>
      <p:ext uri="{BB962C8B-B14F-4D97-AF65-F5344CB8AC3E}">
        <p14:creationId xmlns:p14="http://schemas.microsoft.com/office/powerpoint/2010/main" val="378456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11">
            <a:extLst>
              <a:ext uri="{FF2B5EF4-FFF2-40B4-BE49-F238E27FC236}">
                <a16:creationId xmlns:a16="http://schemas.microsoft.com/office/drawing/2014/main" id="{1C30D9A3-1EFF-42A4-83BB-2AA0018B73C4}"/>
              </a:ext>
            </a:extLst>
          </p:cNvPr>
          <p:cNvSpPr>
            <a:spLocks noGrp="1" noChangeArrowheads="1"/>
          </p:cNvSpPr>
          <p:nvPr>
            <p:ph type="dt" sz="half" idx="10"/>
          </p:nvPr>
        </p:nvSpPr>
        <p:spPr>
          <a:ln/>
        </p:spPr>
        <p:txBody>
          <a:bodyPr/>
          <a:lstStyle>
            <a:lvl1pPr>
              <a:defRPr/>
            </a:lvl1pPr>
          </a:lstStyle>
          <a:p>
            <a:pPr>
              <a:defRPr/>
            </a:pPr>
            <a:endParaRPr lang="es-ES" dirty="0"/>
          </a:p>
        </p:txBody>
      </p:sp>
      <p:sp>
        <p:nvSpPr>
          <p:cNvPr id="4" name="Rectangle 12">
            <a:extLst>
              <a:ext uri="{FF2B5EF4-FFF2-40B4-BE49-F238E27FC236}">
                <a16:creationId xmlns:a16="http://schemas.microsoft.com/office/drawing/2014/main" id="{C3E4BCB9-C7EA-4954-9756-A8D40309C353}"/>
              </a:ext>
            </a:extLst>
          </p:cNvPr>
          <p:cNvSpPr>
            <a:spLocks noGrp="1" noChangeArrowheads="1"/>
          </p:cNvSpPr>
          <p:nvPr>
            <p:ph type="ftr" sz="quarter" idx="11"/>
          </p:nvPr>
        </p:nvSpPr>
        <p:spPr>
          <a:ln/>
        </p:spPr>
        <p:txBody>
          <a:bodyPr/>
          <a:lstStyle>
            <a:lvl1pPr>
              <a:defRPr/>
            </a:lvl1pPr>
          </a:lstStyle>
          <a:p>
            <a:pPr>
              <a:defRPr/>
            </a:pPr>
            <a:endParaRPr lang="es-ES" dirty="0"/>
          </a:p>
        </p:txBody>
      </p:sp>
      <p:sp>
        <p:nvSpPr>
          <p:cNvPr id="5" name="Rectangle 13">
            <a:extLst>
              <a:ext uri="{FF2B5EF4-FFF2-40B4-BE49-F238E27FC236}">
                <a16:creationId xmlns:a16="http://schemas.microsoft.com/office/drawing/2014/main" id="{C7A6F3AE-92B0-4A89-A2D2-1AFB036BFD72}"/>
              </a:ext>
            </a:extLst>
          </p:cNvPr>
          <p:cNvSpPr>
            <a:spLocks noGrp="1" noChangeArrowheads="1"/>
          </p:cNvSpPr>
          <p:nvPr>
            <p:ph type="sldNum" sz="quarter" idx="12"/>
          </p:nvPr>
        </p:nvSpPr>
        <p:spPr>
          <a:ln/>
        </p:spPr>
        <p:txBody>
          <a:bodyPr/>
          <a:lstStyle>
            <a:lvl1pPr>
              <a:defRPr/>
            </a:lvl1pPr>
          </a:lstStyle>
          <a:p>
            <a:pPr>
              <a:defRPr/>
            </a:pPr>
            <a:fld id="{3A867CD8-F6BC-4991-AD23-0108BEDA6938}" type="slidenum">
              <a:rPr lang="es-ES" altLang="es-ES"/>
              <a:pPr>
                <a:defRPr/>
              </a:pPr>
              <a:t>‹#›</a:t>
            </a:fld>
            <a:endParaRPr lang="es-ES" altLang="es-ES" dirty="0"/>
          </a:p>
        </p:txBody>
      </p:sp>
    </p:spTree>
    <p:extLst>
      <p:ext uri="{BB962C8B-B14F-4D97-AF65-F5344CB8AC3E}">
        <p14:creationId xmlns:p14="http://schemas.microsoft.com/office/powerpoint/2010/main" val="90538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79EAE514-3F9E-41AB-A153-1B749952482A}"/>
              </a:ext>
            </a:extLst>
          </p:cNvPr>
          <p:cNvSpPr>
            <a:spLocks noGrp="1" noChangeArrowheads="1"/>
          </p:cNvSpPr>
          <p:nvPr>
            <p:ph type="dt" sz="half" idx="10"/>
          </p:nvPr>
        </p:nvSpPr>
        <p:spPr>
          <a:ln/>
        </p:spPr>
        <p:txBody>
          <a:bodyPr/>
          <a:lstStyle>
            <a:lvl1pPr>
              <a:defRPr/>
            </a:lvl1pPr>
          </a:lstStyle>
          <a:p>
            <a:pPr>
              <a:defRPr/>
            </a:pPr>
            <a:endParaRPr lang="es-ES" dirty="0"/>
          </a:p>
        </p:txBody>
      </p:sp>
      <p:sp>
        <p:nvSpPr>
          <p:cNvPr id="3" name="Rectangle 12">
            <a:extLst>
              <a:ext uri="{FF2B5EF4-FFF2-40B4-BE49-F238E27FC236}">
                <a16:creationId xmlns:a16="http://schemas.microsoft.com/office/drawing/2014/main" id="{03840160-B102-4BBF-B3B9-4FE2F5503A52}"/>
              </a:ext>
            </a:extLst>
          </p:cNvPr>
          <p:cNvSpPr>
            <a:spLocks noGrp="1" noChangeArrowheads="1"/>
          </p:cNvSpPr>
          <p:nvPr>
            <p:ph type="ftr" sz="quarter" idx="11"/>
          </p:nvPr>
        </p:nvSpPr>
        <p:spPr>
          <a:ln/>
        </p:spPr>
        <p:txBody>
          <a:bodyPr/>
          <a:lstStyle>
            <a:lvl1pPr>
              <a:defRPr/>
            </a:lvl1pPr>
          </a:lstStyle>
          <a:p>
            <a:pPr>
              <a:defRPr/>
            </a:pPr>
            <a:endParaRPr lang="es-ES" dirty="0"/>
          </a:p>
        </p:txBody>
      </p:sp>
      <p:sp>
        <p:nvSpPr>
          <p:cNvPr id="4" name="Rectangle 13">
            <a:extLst>
              <a:ext uri="{FF2B5EF4-FFF2-40B4-BE49-F238E27FC236}">
                <a16:creationId xmlns:a16="http://schemas.microsoft.com/office/drawing/2014/main" id="{DC65ABE0-2807-4551-BB30-FF73E3A40ADE}"/>
              </a:ext>
            </a:extLst>
          </p:cNvPr>
          <p:cNvSpPr>
            <a:spLocks noGrp="1" noChangeArrowheads="1"/>
          </p:cNvSpPr>
          <p:nvPr>
            <p:ph type="sldNum" sz="quarter" idx="12"/>
          </p:nvPr>
        </p:nvSpPr>
        <p:spPr>
          <a:ln/>
        </p:spPr>
        <p:txBody>
          <a:bodyPr/>
          <a:lstStyle>
            <a:lvl1pPr>
              <a:defRPr/>
            </a:lvl1pPr>
          </a:lstStyle>
          <a:p>
            <a:pPr>
              <a:defRPr/>
            </a:pPr>
            <a:fld id="{ADDCAE26-9B8F-4F87-8A6E-4BAE318A84A7}" type="slidenum">
              <a:rPr lang="es-ES" altLang="es-ES"/>
              <a:pPr>
                <a:defRPr/>
              </a:pPr>
              <a:t>‹#›</a:t>
            </a:fld>
            <a:endParaRPr lang="es-ES" altLang="es-ES" dirty="0"/>
          </a:p>
        </p:txBody>
      </p:sp>
    </p:spTree>
    <p:extLst>
      <p:ext uri="{BB962C8B-B14F-4D97-AF65-F5344CB8AC3E}">
        <p14:creationId xmlns:p14="http://schemas.microsoft.com/office/powerpoint/2010/main" val="2670743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1">
            <a:extLst>
              <a:ext uri="{FF2B5EF4-FFF2-40B4-BE49-F238E27FC236}">
                <a16:creationId xmlns:a16="http://schemas.microsoft.com/office/drawing/2014/main" id="{51E6B45E-8589-4FA1-B5DD-57E623005883}"/>
              </a:ext>
            </a:extLst>
          </p:cNvPr>
          <p:cNvSpPr>
            <a:spLocks noGrp="1" noChangeArrowheads="1"/>
          </p:cNvSpPr>
          <p:nvPr>
            <p:ph type="dt" sz="half" idx="10"/>
          </p:nvPr>
        </p:nvSpPr>
        <p:spPr>
          <a:ln/>
        </p:spPr>
        <p:txBody>
          <a:bodyPr/>
          <a:lstStyle>
            <a:lvl1pPr>
              <a:defRPr/>
            </a:lvl1pPr>
          </a:lstStyle>
          <a:p>
            <a:pPr>
              <a:defRPr/>
            </a:pPr>
            <a:endParaRPr lang="es-ES" dirty="0"/>
          </a:p>
        </p:txBody>
      </p:sp>
      <p:sp>
        <p:nvSpPr>
          <p:cNvPr id="6" name="Rectangle 12">
            <a:extLst>
              <a:ext uri="{FF2B5EF4-FFF2-40B4-BE49-F238E27FC236}">
                <a16:creationId xmlns:a16="http://schemas.microsoft.com/office/drawing/2014/main" id="{C8DB9261-11CD-4F91-A6F5-271F007C43BB}"/>
              </a:ext>
            </a:extLst>
          </p:cNvPr>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13">
            <a:extLst>
              <a:ext uri="{FF2B5EF4-FFF2-40B4-BE49-F238E27FC236}">
                <a16:creationId xmlns:a16="http://schemas.microsoft.com/office/drawing/2014/main" id="{9715F608-527B-4540-83D7-240CB5243A5A}"/>
              </a:ext>
            </a:extLst>
          </p:cNvPr>
          <p:cNvSpPr>
            <a:spLocks noGrp="1" noChangeArrowheads="1"/>
          </p:cNvSpPr>
          <p:nvPr>
            <p:ph type="sldNum" sz="quarter" idx="12"/>
          </p:nvPr>
        </p:nvSpPr>
        <p:spPr>
          <a:ln/>
        </p:spPr>
        <p:txBody>
          <a:bodyPr/>
          <a:lstStyle>
            <a:lvl1pPr>
              <a:defRPr/>
            </a:lvl1pPr>
          </a:lstStyle>
          <a:p>
            <a:pPr>
              <a:defRPr/>
            </a:pPr>
            <a:fld id="{FAF31D8F-804E-4D2B-8F41-E98EDAF6716B}" type="slidenum">
              <a:rPr lang="es-ES" altLang="es-ES"/>
              <a:pPr>
                <a:defRPr/>
              </a:pPr>
              <a:t>‹#›</a:t>
            </a:fld>
            <a:endParaRPr lang="es-ES" altLang="es-ES" dirty="0"/>
          </a:p>
        </p:txBody>
      </p:sp>
    </p:spTree>
    <p:extLst>
      <p:ext uri="{BB962C8B-B14F-4D97-AF65-F5344CB8AC3E}">
        <p14:creationId xmlns:p14="http://schemas.microsoft.com/office/powerpoint/2010/main" val="332396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1">
            <a:extLst>
              <a:ext uri="{FF2B5EF4-FFF2-40B4-BE49-F238E27FC236}">
                <a16:creationId xmlns:a16="http://schemas.microsoft.com/office/drawing/2014/main" id="{BCBF550D-9A8E-4C79-9716-0901713E57F2}"/>
              </a:ext>
            </a:extLst>
          </p:cNvPr>
          <p:cNvSpPr>
            <a:spLocks noGrp="1" noChangeArrowheads="1"/>
          </p:cNvSpPr>
          <p:nvPr>
            <p:ph type="dt" sz="half" idx="10"/>
          </p:nvPr>
        </p:nvSpPr>
        <p:spPr>
          <a:ln/>
        </p:spPr>
        <p:txBody>
          <a:bodyPr/>
          <a:lstStyle>
            <a:lvl1pPr>
              <a:defRPr/>
            </a:lvl1pPr>
          </a:lstStyle>
          <a:p>
            <a:pPr>
              <a:defRPr/>
            </a:pPr>
            <a:endParaRPr lang="es-ES" altLang="es-ES" dirty="0"/>
          </a:p>
        </p:txBody>
      </p:sp>
      <p:sp>
        <p:nvSpPr>
          <p:cNvPr id="5" name="Rectangle 12">
            <a:extLst>
              <a:ext uri="{FF2B5EF4-FFF2-40B4-BE49-F238E27FC236}">
                <a16:creationId xmlns:a16="http://schemas.microsoft.com/office/drawing/2014/main" id="{86DCD227-FEA0-42A1-9A14-49074471B011}"/>
              </a:ext>
            </a:extLst>
          </p:cNvPr>
          <p:cNvSpPr>
            <a:spLocks noGrp="1" noChangeArrowheads="1"/>
          </p:cNvSpPr>
          <p:nvPr>
            <p:ph type="ftr" sz="quarter" idx="11"/>
          </p:nvPr>
        </p:nvSpPr>
        <p:spPr>
          <a:ln/>
        </p:spPr>
        <p:txBody>
          <a:bodyPr/>
          <a:lstStyle>
            <a:lvl1pPr>
              <a:defRPr/>
            </a:lvl1pPr>
          </a:lstStyle>
          <a:p>
            <a:pPr>
              <a:defRPr/>
            </a:pPr>
            <a:endParaRPr lang="es-ES" altLang="es-ES" dirty="0"/>
          </a:p>
        </p:txBody>
      </p:sp>
      <p:sp>
        <p:nvSpPr>
          <p:cNvPr id="6" name="Rectangle 13">
            <a:extLst>
              <a:ext uri="{FF2B5EF4-FFF2-40B4-BE49-F238E27FC236}">
                <a16:creationId xmlns:a16="http://schemas.microsoft.com/office/drawing/2014/main" id="{6939FC2E-1466-412B-AD2E-ED57C0E50D68}"/>
              </a:ext>
            </a:extLst>
          </p:cNvPr>
          <p:cNvSpPr>
            <a:spLocks noGrp="1" noChangeArrowheads="1"/>
          </p:cNvSpPr>
          <p:nvPr>
            <p:ph type="sldNum" sz="quarter" idx="12"/>
          </p:nvPr>
        </p:nvSpPr>
        <p:spPr>
          <a:ln/>
        </p:spPr>
        <p:txBody>
          <a:bodyPr/>
          <a:lstStyle>
            <a:lvl1pPr>
              <a:defRPr/>
            </a:lvl1pPr>
          </a:lstStyle>
          <a:p>
            <a:pPr>
              <a:defRPr/>
            </a:pPr>
            <a:fld id="{E46844DC-E0B0-4BDF-98F9-AB437A7B0B6C}" type="slidenum">
              <a:rPr lang="es-ES" altLang="es-ES"/>
              <a:pPr>
                <a:defRPr/>
              </a:pPr>
              <a:t>‹#›</a:t>
            </a:fld>
            <a:endParaRPr lang="es-ES" altLang="es-ES" dirty="0"/>
          </a:p>
        </p:txBody>
      </p:sp>
    </p:spTree>
    <p:extLst>
      <p:ext uri="{BB962C8B-B14F-4D97-AF65-F5344CB8AC3E}">
        <p14:creationId xmlns:p14="http://schemas.microsoft.com/office/powerpoint/2010/main" val="231506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1">
            <a:extLst>
              <a:ext uri="{FF2B5EF4-FFF2-40B4-BE49-F238E27FC236}">
                <a16:creationId xmlns:a16="http://schemas.microsoft.com/office/drawing/2014/main" id="{39041331-4E5E-427F-8B5C-509F78955927}"/>
              </a:ext>
            </a:extLst>
          </p:cNvPr>
          <p:cNvSpPr>
            <a:spLocks noGrp="1" noChangeArrowheads="1"/>
          </p:cNvSpPr>
          <p:nvPr>
            <p:ph type="dt" sz="half" idx="10"/>
          </p:nvPr>
        </p:nvSpPr>
        <p:spPr>
          <a:ln/>
        </p:spPr>
        <p:txBody>
          <a:bodyPr/>
          <a:lstStyle>
            <a:lvl1pPr>
              <a:defRPr/>
            </a:lvl1pPr>
          </a:lstStyle>
          <a:p>
            <a:pPr>
              <a:defRPr/>
            </a:pPr>
            <a:endParaRPr lang="es-ES" dirty="0"/>
          </a:p>
        </p:txBody>
      </p:sp>
      <p:sp>
        <p:nvSpPr>
          <p:cNvPr id="6" name="Rectangle 12">
            <a:extLst>
              <a:ext uri="{FF2B5EF4-FFF2-40B4-BE49-F238E27FC236}">
                <a16:creationId xmlns:a16="http://schemas.microsoft.com/office/drawing/2014/main" id="{51AE6C4F-2BA1-428C-AEF6-7D99D367A43C}"/>
              </a:ext>
            </a:extLst>
          </p:cNvPr>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13">
            <a:extLst>
              <a:ext uri="{FF2B5EF4-FFF2-40B4-BE49-F238E27FC236}">
                <a16:creationId xmlns:a16="http://schemas.microsoft.com/office/drawing/2014/main" id="{6DC70F36-F305-445D-B62A-AAD1F8CE9B3B}"/>
              </a:ext>
            </a:extLst>
          </p:cNvPr>
          <p:cNvSpPr>
            <a:spLocks noGrp="1" noChangeArrowheads="1"/>
          </p:cNvSpPr>
          <p:nvPr>
            <p:ph type="sldNum" sz="quarter" idx="12"/>
          </p:nvPr>
        </p:nvSpPr>
        <p:spPr>
          <a:ln/>
        </p:spPr>
        <p:txBody>
          <a:bodyPr/>
          <a:lstStyle>
            <a:lvl1pPr>
              <a:defRPr/>
            </a:lvl1pPr>
          </a:lstStyle>
          <a:p>
            <a:pPr>
              <a:defRPr/>
            </a:pPr>
            <a:fld id="{3A27A8D6-77C0-4CDB-8093-6379F025B9D6}" type="slidenum">
              <a:rPr lang="es-ES" altLang="es-ES"/>
              <a:pPr>
                <a:defRPr/>
              </a:pPr>
              <a:t>‹#›</a:t>
            </a:fld>
            <a:endParaRPr lang="es-ES" altLang="es-ES" dirty="0"/>
          </a:p>
        </p:txBody>
      </p:sp>
    </p:spTree>
    <p:extLst>
      <p:ext uri="{BB962C8B-B14F-4D97-AF65-F5344CB8AC3E}">
        <p14:creationId xmlns:p14="http://schemas.microsoft.com/office/powerpoint/2010/main" val="2582202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1">
            <a:extLst>
              <a:ext uri="{FF2B5EF4-FFF2-40B4-BE49-F238E27FC236}">
                <a16:creationId xmlns:a16="http://schemas.microsoft.com/office/drawing/2014/main" id="{7DDDFA9E-D74D-4732-B477-B315B3027274}"/>
              </a:ext>
            </a:extLst>
          </p:cNvPr>
          <p:cNvSpPr>
            <a:spLocks noGrp="1" noChangeArrowheads="1"/>
          </p:cNvSpPr>
          <p:nvPr>
            <p:ph type="dt" sz="half" idx="10"/>
          </p:nvPr>
        </p:nvSpPr>
        <p:spPr>
          <a:ln/>
        </p:spPr>
        <p:txBody>
          <a:bodyPr/>
          <a:lstStyle>
            <a:lvl1pPr>
              <a:defRPr/>
            </a:lvl1pPr>
          </a:lstStyle>
          <a:p>
            <a:pPr>
              <a:defRPr/>
            </a:pPr>
            <a:endParaRPr lang="es-ES" dirty="0"/>
          </a:p>
        </p:txBody>
      </p:sp>
      <p:sp>
        <p:nvSpPr>
          <p:cNvPr id="5" name="Rectangle 12">
            <a:extLst>
              <a:ext uri="{FF2B5EF4-FFF2-40B4-BE49-F238E27FC236}">
                <a16:creationId xmlns:a16="http://schemas.microsoft.com/office/drawing/2014/main" id="{716F1EE7-2327-446B-8E0C-7014486A146E}"/>
              </a:ext>
            </a:extLst>
          </p:cNvPr>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13">
            <a:extLst>
              <a:ext uri="{FF2B5EF4-FFF2-40B4-BE49-F238E27FC236}">
                <a16:creationId xmlns:a16="http://schemas.microsoft.com/office/drawing/2014/main" id="{62445DE5-1B39-4F9A-90B1-3122FF80225B}"/>
              </a:ext>
            </a:extLst>
          </p:cNvPr>
          <p:cNvSpPr>
            <a:spLocks noGrp="1" noChangeArrowheads="1"/>
          </p:cNvSpPr>
          <p:nvPr>
            <p:ph type="sldNum" sz="quarter" idx="12"/>
          </p:nvPr>
        </p:nvSpPr>
        <p:spPr>
          <a:ln/>
        </p:spPr>
        <p:txBody>
          <a:bodyPr/>
          <a:lstStyle>
            <a:lvl1pPr>
              <a:defRPr/>
            </a:lvl1pPr>
          </a:lstStyle>
          <a:p>
            <a:pPr>
              <a:defRPr/>
            </a:pPr>
            <a:fld id="{54FADD36-2246-44DC-9EF1-4D0502A29F35}" type="slidenum">
              <a:rPr lang="es-ES" altLang="es-ES"/>
              <a:pPr>
                <a:defRPr/>
              </a:pPr>
              <a:t>‹#›</a:t>
            </a:fld>
            <a:endParaRPr lang="es-ES" altLang="es-ES" dirty="0"/>
          </a:p>
        </p:txBody>
      </p:sp>
    </p:spTree>
    <p:extLst>
      <p:ext uri="{BB962C8B-B14F-4D97-AF65-F5344CB8AC3E}">
        <p14:creationId xmlns:p14="http://schemas.microsoft.com/office/powerpoint/2010/main" val="1028480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214313"/>
            <a:ext cx="1951038" cy="59182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150938" y="214313"/>
            <a:ext cx="5700712" cy="5918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1">
            <a:extLst>
              <a:ext uri="{FF2B5EF4-FFF2-40B4-BE49-F238E27FC236}">
                <a16:creationId xmlns:a16="http://schemas.microsoft.com/office/drawing/2014/main" id="{5F665494-E81E-46A1-B3ED-D64C4B40EF0D}"/>
              </a:ext>
            </a:extLst>
          </p:cNvPr>
          <p:cNvSpPr>
            <a:spLocks noGrp="1" noChangeArrowheads="1"/>
          </p:cNvSpPr>
          <p:nvPr>
            <p:ph type="dt" sz="half" idx="10"/>
          </p:nvPr>
        </p:nvSpPr>
        <p:spPr>
          <a:ln/>
        </p:spPr>
        <p:txBody>
          <a:bodyPr/>
          <a:lstStyle>
            <a:lvl1pPr>
              <a:defRPr/>
            </a:lvl1pPr>
          </a:lstStyle>
          <a:p>
            <a:pPr>
              <a:defRPr/>
            </a:pPr>
            <a:endParaRPr lang="es-ES" dirty="0"/>
          </a:p>
        </p:txBody>
      </p:sp>
      <p:sp>
        <p:nvSpPr>
          <p:cNvPr id="5" name="Rectangle 12">
            <a:extLst>
              <a:ext uri="{FF2B5EF4-FFF2-40B4-BE49-F238E27FC236}">
                <a16:creationId xmlns:a16="http://schemas.microsoft.com/office/drawing/2014/main" id="{D5C59E32-D49F-43CA-843D-FE5ED24A20E6}"/>
              </a:ext>
            </a:extLst>
          </p:cNvPr>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13">
            <a:extLst>
              <a:ext uri="{FF2B5EF4-FFF2-40B4-BE49-F238E27FC236}">
                <a16:creationId xmlns:a16="http://schemas.microsoft.com/office/drawing/2014/main" id="{6C05AEFB-A7C1-4258-B263-DEAF81B04969}"/>
              </a:ext>
            </a:extLst>
          </p:cNvPr>
          <p:cNvSpPr>
            <a:spLocks noGrp="1" noChangeArrowheads="1"/>
          </p:cNvSpPr>
          <p:nvPr>
            <p:ph type="sldNum" sz="quarter" idx="12"/>
          </p:nvPr>
        </p:nvSpPr>
        <p:spPr>
          <a:ln/>
        </p:spPr>
        <p:txBody>
          <a:bodyPr/>
          <a:lstStyle>
            <a:lvl1pPr>
              <a:defRPr/>
            </a:lvl1pPr>
          </a:lstStyle>
          <a:p>
            <a:pPr>
              <a:defRPr/>
            </a:pPr>
            <a:fld id="{8959203C-658D-45D5-B32F-99AD103C97DF}" type="slidenum">
              <a:rPr lang="es-ES" altLang="es-ES"/>
              <a:pPr>
                <a:defRPr/>
              </a:pPr>
              <a:t>‹#›</a:t>
            </a:fld>
            <a:endParaRPr lang="es-ES" altLang="es-ES" dirty="0"/>
          </a:p>
        </p:txBody>
      </p:sp>
    </p:spTree>
    <p:extLst>
      <p:ext uri="{BB962C8B-B14F-4D97-AF65-F5344CB8AC3E}">
        <p14:creationId xmlns:p14="http://schemas.microsoft.com/office/powerpoint/2010/main" val="83721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50938" y="214313"/>
            <a:ext cx="7793037" cy="1462087"/>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1182688" y="2017713"/>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145088" y="2017713"/>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11">
            <a:extLst>
              <a:ext uri="{FF2B5EF4-FFF2-40B4-BE49-F238E27FC236}">
                <a16:creationId xmlns:a16="http://schemas.microsoft.com/office/drawing/2014/main" id="{4CAB7739-AECB-4BB4-96E9-2A83584075B6}"/>
              </a:ext>
            </a:extLst>
          </p:cNvPr>
          <p:cNvSpPr>
            <a:spLocks noGrp="1" noChangeArrowheads="1"/>
          </p:cNvSpPr>
          <p:nvPr>
            <p:ph type="dt" sz="half" idx="10"/>
          </p:nvPr>
        </p:nvSpPr>
        <p:spPr>
          <a:ln/>
        </p:spPr>
        <p:txBody>
          <a:bodyPr/>
          <a:lstStyle>
            <a:lvl1pPr>
              <a:defRPr/>
            </a:lvl1pPr>
          </a:lstStyle>
          <a:p>
            <a:pPr>
              <a:defRPr/>
            </a:pPr>
            <a:endParaRPr lang="es-ES" dirty="0"/>
          </a:p>
        </p:txBody>
      </p:sp>
      <p:sp>
        <p:nvSpPr>
          <p:cNvPr id="6" name="Rectangle 12">
            <a:extLst>
              <a:ext uri="{FF2B5EF4-FFF2-40B4-BE49-F238E27FC236}">
                <a16:creationId xmlns:a16="http://schemas.microsoft.com/office/drawing/2014/main" id="{DA162B0F-4082-43A0-AF5D-E051A5CC3330}"/>
              </a:ext>
            </a:extLst>
          </p:cNvPr>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13">
            <a:extLst>
              <a:ext uri="{FF2B5EF4-FFF2-40B4-BE49-F238E27FC236}">
                <a16:creationId xmlns:a16="http://schemas.microsoft.com/office/drawing/2014/main" id="{1E366733-61C3-4D1E-B6DE-2042E69BA5FA}"/>
              </a:ext>
            </a:extLst>
          </p:cNvPr>
          <p:cNvSpPr>
            <a:spLocks noGrp="1" noChangeArrowheads="1"/>
          </p:cNvSpPr>
          <p:nvPr>
            <p:ph type="sldNum" sz="quarter" idx="12"/>
          </p:nvPr>
        </p:nvSpPr>
        <p:spPr>
          <a:ln/>
        </p:spPr>
        <p:txBody>
          <a:bodyPr/>
          <a:lstStyle>
            <a:lvl1pPr>
              <a:defRPr/>
            </a:lvl1pPr>
          </a:lstStyle>
          <a:p>
            <a:pPr>
              <a:defRPr/>
            </a:pPr>
            <a:fld id="{96BC5F20-0586-44D9-80D3-54371ADDA819}" type="slidenum">
              <a:rPr lang="es-ES" altLang="es-ES"/>
              <a:pPr>
                <a:defRPr/>
              </a:pPr>
              <a:t>‹#›</a:t>
            </a:fld>
            <a:endParaRPr lang="es-ES" altLang="es-ES" dirty="0"/>
          </a:p>
        </p:txBody>
      </p:sp>
    </p:spTree>
    <p:extLst>
      <p:ext uri="{BB962C8B-B14F-4D97-AF65-F5344CB8AC3E}">
        <p14:creationId xmlns:p14="http://schemas.microsoft.com/office/powerpoint/2010/main" val="3184423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2982D4A-76A2-4F41-95C4-EA10D4D07642}"/>
              </a:ext>
            </a:extLst>
          </p:cNvPr>
          <p:cNvGrpSpPr>
            <a:grpSpLocks/>
          </p:cNvGrpSpPr>
          <p:nvPr/>
        </p:nvGrpSpPr>
        <p:grpSpPr bwMode="auto">
          <a:xfrm>
            <a:off x="0" y="2438400"/>
            <a:ext cx="9009063" cy="1052513"/>
            <a:chOff x="0" y="1536"/>
            <a:chExt cx="5675" cy="663"/>
          </a:xfrm>
        </p:grpSpPr>
        <p:grpSp>
          <p:nvGrpSpPr>
            <p:cNvPr id="5" name="Group 3">
              <a:extLst>
                <a:ext uri="{FF2B5EF4-FFF2-40B4-BE49-F238E27FC236}">
                  <a16:creationId xmlns:a16="http://schemas.microsoft.com/office/drawing/2014/main" id="{99DBBFB6-51EE-46F5-B104-52D0A4804B69}"/>
                </a:ext>
              </a:extLst>
            </p:cNvPr>
            <p:cNvGrpSpPr>
              <a:grpSpLocks/>
            </p:cNvGrpSpPr>
            <p:nvPr/>
          </p:nvGrpSpPr>
          <p:grpSpPr bwMode="auto">
            <a:xfrm>
              <a:off x="183" y="1604"/>
              <a:ext cx="448" cy="299"/>
              <a:chOff x="720" y="336"/>
              <a:chExt cx="624" cy="432"/>
            </a:xfrm>
          </p:grpSpPr>
          <p:sp>
            <p:nvSpPr>
              <p:cNvPr id="12" name="Rectangle 4">
                <a:extLst>
                  <a:ext uri="{FF2B5EF4-FFF2-40B4-BE49-F238E27FC236}">
                    <a16:creationId xmlns:a16="http://schemas.microsoft.com/office/drawing/2014/main" id="{DE0D37F6-6C02-4D48-94BB-E6FC86C6DC96}"/>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n-US" altLang="es-ES" dirty="0"/>
              </a:p>
            </p:txBody>
          </p:sp>
          <p:sp>
            <p:nvSpPr>
              <p:cNvPr id="13" name="Rectangle 5">
                <a:extLst>
                  <a:ext uri="{FF2B5EF4-FFF2-40B4-BE49-F238E27FC236}">
                    <a16:creationId xmlns:a16="http://schemas.microsoft.com/office/drawing/2014/main" id="{FED9E720-6D7F-4069-BCE9-82A942DBF427}"/>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n-US" altLang="es-ES" dirty="0"/>
              </a:p>
            </p:txBody>
          </p:sp>
        </p:grpSp>
        <p:grpSp>
          <p:nvGrpSpPr>
            <p:cNvPr id="6" name="Group 6">
              <a:extLst>
                <a:ext uri="{FF2B5EF4-FFF2-40B4-BE49-F238E27FC236}">
                  <a16:creationId xmlns:a16="http://schemas.microsoft.com/office/drawing/2014/main" id="{28454A49-21A7-4286-9D7E-64BEC6E2FFB7}"/>
                </a:ext>
              </a:extLst>
            </p:cNvPr>
            <p:cNvGrpSpPr>
              <a:grpSpLocks/>
            </p:cNvGrpSpPr>
            <p:nvPr/>
          </p:nvGrpSpPr>
          <p:grpSpPr bwMode="auto">
            <a:xfrm>
              <a:off x="261" y="1870"/>
              <a:ext cx="465" cy="299"/>
              <a:chOff x="912" y="2640"/>
              <a:chExt cx="672" cy="432"/>
            </a:xfrm>
          </p:grpSpPr>
          <p:sp>
            <p:nvSpPr>
              <p:cNvPr id="10" name="Rectangle 7">
                <a:extLst>
                  <a:ext uri="{FF2B5EF4-FFF2-40B4-BE49-F238E27FC236}">
                    <a16:creationId xmlns:a16="http://schemas.microsoft.com/office/drawing/2014/main" id="{162FA737-6599-4A41-A453-C20C117C841C}"/>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n-US" altLang="es-ES" dirty="0"/>
              </a:p>
            </p:txBody>
          </p:sp>
          <p:sp>
            <p:nvSpPr>
              <p:cNvPr id="11" name="Rectangle 8">
                <a:extLst>
                  <a:ext uri="{FF2B5EF4-FFF2-40B4-BE49-F238E27FC236}">
                    <a16:creationId xmlns:a16="http://schemas.microsoft.com/office/drawing/2014/main" id="{EA28FC66-06DE-45CA-96F2-CC5BD2F71B59}"/>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n-US" altLang="es-ES" dirty="0"/>
              </a:p>
            </p:txBody>
          </p:sp>
        </p:grpSp>
        <p:sp>
          <p:nvSpPr>
            <p:cNvPr id="7" name="Rectangle 9">
              <a:extLst>
                <a:ext uri="{FF2B5EF4-FFF2-40B4-BE49-F238E27FC236}">
                  <a16:creationId xmlns:a16="http://schemas.microsoft.com/office/drawing/2014/main" id="{75B2991E-5A09-46F7-AB61-47220B235B4E}"/>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n-US" altLang="es-ES" dirty="0"/>
            </a:p>
          </p:txBody>
        </p:sp>
        <p:sp>
          <p:nvSpPr>
            <p:cNvPr id="8" name="Rectangle 10">
              <a:extLst>
                <a:ext uri="{FF2B5EF4-FFF2-40B4-BE49-F238E27FC236}">
                  <a16:creationId xmlns:a16="http://schemas.microsoft.com/office/drawing/2014/main" id="{8E75589E-5114-4311-9898-A036C53E581E}"/>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n-US" altLang="es-ES" dirty="0"/>
            </a:p>
          </p:txBody>
        </p:sp>
        <p:sp>
          <p:nvSpPr>
            <p:cNvPr id="9" name="Rectangle 11">
              <a:extLst>
                <a:ext uri="{FF2B5EF4-FFF2-40B4-BE49-F238E27FC236}">
                  <a16:creationId xmlns:a16="http://schemas.microsoft.com/office/drawing/2014/main" id="{0DB97F6E-C3D9-443B-ABC3-E6563F07B5F1}"/>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n-US" altLang="es-ES" dirty="0"/>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pPr lvl="0"/>
            <a:r>
              <a:rPr lang="es-ES" altLang="es-ES" noProof="0"/>
              <a:t>Haga clic para cambiar el estilo de título	</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s-ES" altLang="es-ES" noProof="0"/>
              <a:t>Haga clic para modificar el estilo de subtítulo del patrón</a:t>
            </a:r>
          </a:p>
        </p:txBody>
      </p:sp>
      <p:sp>
        <p:nvSpPr>
          <p:cNvPr id="14" name="Rectangle 14">
            <a:extLst>
              <a:ext uri="{FF2B5EF4-FFF2-40B4-BE49-F238E27FC236}">
                <a16:creationId xmlns:a16="http://schemas.microsoft.com/office/drawing/2014/main" id="{4C46C1D8-2AFF-4827-A324-590B63DCD192}"/>
              </a:ext>
            </a:extLst>
          </p:cNvPr>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s-ES" altLang="es-ES" dirty="0"/>
          </a:p>
        </p:txBody>
      </p:sp>
      <p:sp>
        <p:nvSpPr>
          <p:cNvPr id="15" name="Rectangle 15">
            <a:extLst>
              <a:ext uri="{FF2B5EF4-FFF2-40B4-BE49-F238E27FC236}">
                <a16:creationId xmlns:a16="http://schemas.microsoft.com/office/drawing/2014/main" id="{A10EE1A4-E0AE-43A0-9DC7-D5045CD643AE}"/>
              </a:ext>
            </a:extLst>
          </p:cNvPr>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s-ES" altLang="es-ES" dirty="0"/>
          </a:p>
        </p:txBody>
      </p:sp>
      <p:sp>
        <p:nvSpPr>
          <p:cNvPr id="16" name="Rectangle 16">
            <a:extLst>
              <a:ext uri="{FF2B5EF4-FFF2-40B4-BE49-F238E27FC236}">
                <a16:creationId xmlns:a16="http://schemas.microsoft.com/office/drawing/2014/main" id="{769FEB59-F3FA-4EC2-B644-8186B6BA2D37}"/>
              </a:ext>
            </a:extLst>
          </p:cNvPr>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7F2BA8A-BE5B-4F31-AF1F-B14FC67C7D3C}" type="slidenum">
              <a:rPr lang="es-ES" altLang="es-ES"/>
              <a:pPr>
                <a:defRPr/>
              </a:pPr>
              <a:t>‹#›</a:t>
            </a:fld>
            <a:endParaRPr lang="es-ES" altLang="es-ES" dirty="0"/>
          </a:p>
        </p:txBody>
      </p:sp>
    </p:spTree>
    <p:extLst>
      <p:ext uri="{BB962C8B-B14F-4D97-AF65-F5344CB8AC3E}">
        <p14:creationId xmlns:p14="http://schemas.microsoft.com/office/powerpoint/2010/main" val="1944535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11">
            <a:extLst>
              <a:ext uri="{FF2B5EF4-FFF2-40B4-BE49-F238E27FC236}">
                <a16:creationId xmlns:a16="http://schemas.microsoft.com/office/drawing/2014/main" id="{4BB08E68-96F9-4529-97D7-B87CDFAF5E37}"/>
              </a:ext>
            </a:extLst>
          </p:cNvPr>
          <p:cNvSpPr>
            <a:spLocks noGrp="1" noChangeArrowheads="1"/>
          </p:cNvSpPr>
          <p:nvPr>
            <p:ph type="dt" sz="half" idx="10"/>
          </p:nvPr>
        </p:nvSpPr>
        <p:spPr>
          <a:ln/>
        </p:spPr>
        <p:txBody>
          <a:bodyPr/>
          <a:lstStyle>
            <a:lvl1pPr>
              <a:defRPr/>
            </a:lvl1pPr>
          </a:lstStyle>
          <a:p>
            <a:pPr>
              <a:defRPr/>
            </a:pPr>
            <a:endParaRPr lang="es-ES" altLang="es-ES" dirty="0"/>
          </a:p>
        </p:txBody>
      </p:sp>
      <p:sp>
        <p:nvSpPr>
          <p:cNvPr id="5" name="Rectangle 12">
            <a:extLst>
              <a:ext uri="{FF2B5EF4-FFF2-40B4-BE49-F238E27FC236}">
                <a16:creationId xmlns:a16="http://schemas.microsoft.com/office/drawing/2014/main" id="{8303197C-5C06-44AF-8E4C-C273433C1BB0}"/>
              </a:ext>
            </a:extLst>
          </p:cNvPr>
          <p:cNvSpPr>
            <a:spLocks noGrp="1" noChangeArrowheads="1"/>
          </p:cNvSpPr>
          <p:nvPr>
            <p:ph type="ftr" sz="quarter" idx="11"/>
          </p:nvPr>
        </p:nvSpPr>
        <p:spPr>
          <a:ln/>
        </p:spPr>
        <p:txBody>
          <a:bodyPr/>
          <a:lstStyle>
            <a:lvl1pPr>
              <a:defRPr/>
            </a:lvl1pPr>
          </a:lstStyle>
          <a:p>
            <a:pPr>
              <a:defRPr/>
            </a:pPr>
            <a:endParaRPr lang="es-ES" altLang="es-ES" dirty="0"/>
          </a:p>
        </p:txBody>
      </p:sp>
      <p:sp>
        <p:nvSpPr>
          <p:cNvPr id="6" name="Rectangle 13">
            <a:extLst>
              <a:ext uri="{FF2B5EF4-FFF2-40B4-BE49-F238E27FC236}">
                <a16:creationId xmlns:a16="http://schemas.microsoft.com/office/drawing/2014/main" id="{D6020424-DA5A-4FD6-9263-B41A5DEE6465}"/>
              </a:ext>
            </a:extLst>
          </p:cNvPr>
          <p:cNvSpPr>
            <a:spLocks noGrp="1" noChangeArrowheads="1"/>
          </p:cNvSpPr>
          <p:nvPr>
            <p:ph type="sldNum" sz="quarter" idx="12"/>
          </p:nvPr>
        </p:nvSpPr>
        <p:spPr>
          <a:ln/>
        </p:spPr>
        <p:txBody>
          <a:bodyPr/>
          <a:lstStyle>
            <a:lvl1pPr>
              <a:defRPr/>
            </a:lvl1pPr>
          </a:lstStyle>
          <a:p>
            <a:pPr>
              <a:defRPr/>
            </a:pPr>
            <a:fld id="{4308387C-5874-4237-978D-28218620CEC0}" type="slidenum">
              <a:rPr lang="es-ES" altLang="es-ES"/>
              <a:pPr>
                <a:defRPr/>
              </a:pPr>
              <a:t>‹#›</a:t>
            </a:fld>
            <a:endParaRPr lang="es-ES" altLang="es-ES" dirty="0"/>
          </a:p>
        </p:txBody>
      </p:sp>
    </p:spTree>
    <p:extLst>
      <p:ext uri="{BB962C8B-B14F-4D97-AF65-F5344CB8AC3E}">
        <p14:creationId xmlns:p14="http://schemas.microsoft.com/office/powerpoint/2010/main" val="1136303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Rectangle 11">
            <a:extLst>
              <a:ext uri="{FF2B5EF4-FFF2-40B4-BE49-F238E27FC236}">
                <a16:creationId xmlns:a16="http://schemas.microsoft.com/office/drawing/2014/main" id="{7E8482AC-E3B2-43EE-8E62-2EC5426477E5}"/>
              </a:ext>
            </a:extLst>
          </p:cNvPr>
          <p:cNvSpPr>
            <a:spLocks noGrp="1" noChangeArrowheads="1"/>
          </p:cNvSpPr>
          <p:nvPr>
            <p:ph type="dt" sz="half" idx="10"/>
          </p:nvPr>
        </p:nvSpPr>
        <p:spPr>
          <a:ln/>
        </p:spPr>
        <p:txBody>
          <a:bodyPr/>
          <a:lstStyle>
            <a:lvl1pPr>
              <a:defRPr/>
            </a:lvl1pPr>
          </a:lstStyle>
          <a:p>
            <a:pPr>
              <a:defRPr/>
            </a:pPr>
            <a:endParaRPr lang="es-ES" altLang="es-ES" dirty="0"/>
          </a:p>
        </p:txBody>
      </p:sp>
      <p:sp>
        <p:nvSpPr>
          <p:cNvPr id="5" name="Rectangle 12">
            <a:extLst>
              <a:ext uri="{FF2B5EF4-FFF2-40B4-BE49-F238E27FC236}">
                <a16:creationId xmlns:a16="http://schemas.microsoft.com/office/drawing/2014/main" id="{92C64E02-2480-4BFE-96B4-EC1A1C2B30E3}"/>
              </a:ext>
            </a:extLst>
          </p:cNvPr>
          <p:cNvSpPr>
            <a:spLocks noGrp="1" noChangeArrowheads="1"/>
          </p:cNvSpPr>
          <p:nvPr>
            <p:ph type="ftr" sz="quarter" idx="11"/>
          </p:nvPr>
        </p:nvSpPr>
        <p:spPr>
          <a:ln/>
        </p:spPr>
        <p:txBody>
          <a:bodyPr/>
          <a:lstStyle>
            <a:lvl1pPr>
              <a:defRPr/>
            </a:lvl1pPr>
          </a:lstStyle>
          <a:p>
            <a:pPr>
              <a:defRPr/>
            </a:pPr>
            <a:endParaRPr lang="es-ES" altLang="es-ES" dirty="0"/>
          </a:p>
        </p:txBody>
      </p:sp>
      <p:sp>
        <p:nvSpPr>
          <p:cNvPr id="6" name="Rectangle 13">
            <a:extLst>
              <a:ext uri="{FF2B5EF4-FFF2-40B4-BE49-F238E27FC236}">
                <a16:creationId xmlns:a16="http://schemas.microsoft.com/office/drawing/2014/main" id="{84B8C7F9-B860-46F5-A124-E6DE9770D19E}"/>
              </a:ext>
            </a:extLst>
          </p:cNvPr>
          <p:cNvSpPr>
            <a:spLocks noGrp="1" noChangeArrowheads="1"/>
          </p:cNvSpPr>
          <p:nvPr>
            <p:ph type="sldNum" sz="quarter" idx="12"/>
          </p:nvPr>
        </p:nvSpPr>
        <p:spPr>
          <a:ln/>
        </p:spPr>
        <p:txBody>
          <a:bodyPr/>
          <a:lstStyle>
            <a:lvl1pPr>
              <a:defRPr/>
            </a:lvl1pPr>
          </a:lstStyle>
          <a:p>
            <a:pPr>
              <a:defRPr/>
            </a:pPr>
            <a:fld id="{8D7DF2C6-5DEC-4109-9F08-25E457A7393C}" type="slidenum">
              <a:rPr lang="es-ES" altLang="es-ES"/>
              <a:pPr>
                <a:defRPr/>
              </a:pPr>
              <a:t>‹#›</a:t>
            </a:fld>
            <a:endParaRPr lang="es-ES" altLang="es-ES" dirty="0"/>
          </a:p>
        </p:txBody>
      </p:sp>
    </p:spTree>
    <p:extLst>
      <p:ext uri="{BB962C8B-B14F-4D97-AF65-F5344CB8AC3E}">
        <p14:creationId xmlns:p14="http://schemas.microsoft.com/office/powerpoint/2010/main" val="1736140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1182688" y="2017713"/>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5145088" y="2017713"/>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11">
            <a:extLst>
              <a:ext uri="{FF2B5EF4-FFF2-40B4-BE49-F238E27FC236}">
                <a16:creationId xmlns:a16="http://schemas.microsoft.com/office/drawing/2014/main" id="{01D190A7-3482-49BA-8216-43860AFA527C}"/>
              </a:ext>
            </a:extLst>
          </p:cNvPr>
          <p:cNvSpPr>
            <a:spLocks noGrp="1" noChangeArrowheads="1"/>
          </p:cNvSpPr>
          <p:nvPr>
            <p:ph type="dt" sz="half" idx="10"/>
          </p:nvPr>
        </p:nvSpPr>
        <p:spPr>
          <a:ln/>
        </p:spPr>
        <p:txBody>
          <a:bodyPr/>
          <a:lstStyle>
            <a:lvl1pPr>
              <a:defRPr/>
            </a:lvl1pPr>
          </a:lstStyle>
          <a:p>
            <a:pPr>
              <a:defRPr/>
            </a:pPr>
            <a:endParaRPr lang="es-ES" altLang="es-ES" dirty="0"/>
          </a:p>
        </p:txBody>
      </p:sp>
      <p:sp>
        <p:nvSpPr>
          <p:cNvPr id="6" name="Rectangle 12">
            <a:extLst>
              <a:ext uri="{FF2B5EF4-FFF2-40B4-BE49-F238E27FC236}">
                <a16:creationId xmlns:a16="http://schemas.microsoft.com/office/drawing/2014/main" id="{F648C559-1380-4C8C-A9C6-CBED044F9C65}"/>
              </a:ext>
            </a:extLst>
          </p:cNvPr>
          <p:cNvSpPr>
            <a:spLocks noGrp="1" noChangeArrowheads="1"/>
          </p:cNvSpPr>
          <p:nvPr>
            <p:ph type="ftr" sz="quarter" idx="11"/>
          </p:nvPr>
        </p:nvSpPr>
        <p:spPr>
          <a:ln/>
        </p:spPr>
        <p:txBody>
          <a:bodyPr/>
          <a:lstStyle>
            <a:lvl1pPr>
              <a:defRPr/>
            </a:lvl1pPr>
          </a:lstStyle>
          <a:p>
            <a:pPr>
              <a:defRPr/>
            </a:pPr>
            <a:endParaRPr lang="es-ES" altLang="es-ES" dirty="0"/>
          </a:p>
        </p:txBody>
      </p:sp>
      <p:sp>
        <p:nvSpPr>
          <p:cNvPr id="7" name="Rectangle 13">
            <a:extLst>
              <a:ext uri="{FF2B5EF4-FFF2-40B4-BE49-F238E27FC236}">
                <a16:creationId xmlns:a16="http://schemas.microsoft.com/office/drawing/2014/main" id="{E8BFCBA7-A0B0-4CF0-8A93-7D15BD9B2893}"/>
              </a:ext>
            </a:extLst>
          </p:cNvPr>
          <p:cNvSpPr>
            <a:spLocks noGrp="1" noChangeArrowheads="1"/>
          </p:cNvSpPr>
          <p:nvPr>
            <p:ph type="sldNum" sz="quarter" idx="12"/>
          </p:nvPr>
        </p:nvSpPr>
        <p:spPr>
          <a:ln/>
        </p:spPr>
        <p:txBody>
          <a:bodyPr/>
          <a:lstStyle>
            <a:lvl1pPr>
              <a:defRPr/>
            </a:lvl1pPr>
          </a:lstStyle>
          <a:p>
            <a:pPr>
              <a:defRPr/>
            </a:pPr>
            <a:fld id="{7A198DD5-2554-4E72-B6FA-DA2052B74D7B}" type="slidenum">
              <a:rPr lang="es-ES" altLang="es-ES"/>
              <a:pPr>
                <a:defRPr/>
              </a:pPr>
              <a:t>‹#›</a:t>
            </a:fld>
            <a:endParaRPr lang="es-ES" altLang="es-ES" dirty="0"/>
          </a:p>
        </p:txBody>
      </p:sp>
    </p:spTree>
    <p:extLst>
      <p:ext uri="{BB962C8B-B14F-4D97-AF65-F5344CB8AC3E}">
        <p14:creationId xmlns:p14="http://schemas.microsoft.com/office/powerpoint/2010/main" val="3256772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11">
            <a:extLst>
              <a:ext uri="{FF2B5EF4-FFF2-40B4-BE49-F238E27FC236}">
                <a16:creationId xmlns:a16="http://schemas.microsoft.com/office/drawing/2014/main" id="{BB7C37C1-98C5-4EF9-94FE-AD636A026E6A}"/>
              </a:ext>
            </a:extLst>
          </p:cNvPr>
          <p:cNvSpPr>
            <a:spLocks noGrp="1" noChangeArrowheads="1"/>
          </p:cNvSpPr>
          <p:nvPr>
            <p:ph type="dt" sz="half" idx="10"/>
          </p:nvPr>
        </p:nvSpPr>
        <p:spPr>
          <a:ln/>
        </p:spPr>
        <p:txBody>
          <a:bodyPr/>
          <a:lstStyle>
            <a:lvl1pPr>
              <a:defRPr/>
            </a:lvl1pPr>
          </a:lstStyle>
          <a:p>
            <a:pPr>
              <a:defRPr/>
            </a:pPr>
            <a:endParaRPr lang="es-ES" altLang="es-ES" dirty="0"/>
          </a:p>
        </p:txBody>
      </p:sp>
      <p:sp>
        <p:nvSpPr>
          <p:cNvPr id="8" name="Rectangle 12">
            <a:extLst>
              <a:ext uri="{FF2B5EF4-FFF2-40B4-BE49-F238E27FC236}">
                <a16:creationId xmlns:a16="http://schemas.microsoft.com/office/drawing/2014/main" id="{B04A80CF-9A44-4A21-BBD2-6D2100DDCF94}"/>
              </a:ext>
            </a:extLst>
          </p:cNvPr>
          <p:cNvSpPr>
            <a:spLocks noGrp="1" noChangeArrowheads="1"/>
          </p:cNvSpPr>
          <p:nvPr>
            <p:ph type="ftr" sz="quarter" idx="11"/>
          </p:nvPr>
        </p:nvSpPr>
        <p:spPr>
          <a:ln/>
        </p:spPr>
        <p:txBody>
          <a:bodyPr/>
          <a:lstStyle>
            <a:lvl1pPr>
              <a:defRPr/>
            </a:lvl1pPr>
          </a:lstStyle>
          <a:p>
            <a:pPr>
              <a:defRPr/>
            </a:pPr>
            <a:endParaRPr lang="es-ES" altLang="es-ES" dirty="0"/>
          </a:p>
        </p:txBody>
      </p:sp>
      <p:sp>
        <p:nvSpPr>
          <p:cNvPr id="9" name="Rectangle 13">
            <a:extLst>
              <a:ext uri="{FF2B5EF4-FFF2-40B4-BE49-F238E27FC236}">
                <a16:creationId xmlns:a16="http://schemas.microsoft.com/office/drawing/2014/main" id="{CA5B40CB-ED66-4CBB-9F5E-3614625629E1}"/>
              </a:ext>
            </a:extLst>
          </p:cNvPr>
          <p:cNvSpPr>
            <a:spLocks noGrp="1" noChangeArrowheads="1"/>
          </p:cNvSpPr>
          <p:nvPr>
            <p:ph type="sldNum" sz="quarter" idx="12"/>
          </p:nvPr>
        </p:nvSpPr>
        <p:spPr>
          <a:ln/>
        </p:spPr>
        <p:txBody>
          <a:bodyPr/>
          <a:lstStyle>
            <a:lvl1pPr>
              <a:defRPr/>
            </a:lvl1pPr>
          </a:lstStyle>
          <a:p>
            <a:pPr>
              <a:defRPr/>
            </a:pPr>
            <a:fld id="{BDA2DAA0-ACC5-4123-95DC-0BE38369AE5A}" type="slidenum">
              <a:rPr lang="es-ES" altLang="es-ES"/>
              <a:pPr>
                <a:defRPr/>
              </a:pPr>
              <a:t>‹#›</a:t>
            </a:fld>
            <a:endParaRPr lang="es-ES" altLang="es-ES" dirty="0"/>
          </a:p>
        </p:txBody>
      </p:sp>
    </p:spTree>
    <p:extLst>
      <p:ext uri="{BB962C8B-B14F-4D97-AF65-F5344CB8AC3E}">
        <p14:creationId xmlns:p14="http://schemas.microsoft.com/office/powerpoint/2010/main" val="3991690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Rectangle 11">
            <a:extLst>
              <a:ext uri="{FF2B5EF4-FFF2-40B4-BE49-F238E27FC236}">
                <a16:creationId xmlns:a16="http://schemas.microsoft.com/office/drawing/2014/main" id="{6CFCC177-7A97-4838-B440-A28E80EC570D}"/>
              </a:ext>
            </a:extLst>
          </p:cNvPr>
          <p:cNvSpPr>
            <a:spLocks noGrp="1" noChangeArrowheads="1"/>
          </p:cNvSpPr>
          <p:nvPr>
            <p:ph type="dt" sz="half" idx="10"/>
          </p:nvPr>
        </p:nvSpPr>
        <p:spPr>
          <a:ln/>
        </p:spPr>
        <p:txBody>
          <a:bodyPr/>
          <a:lstStyle>
            <a:lvl1pPr>
              <a:defRPr/>
            </a:lvl1pPr>
          </a:lstStyle>
          <a:p>
            <a:pPr>
              <a:defRPr/>
            </a:pPr>
            <a:endParaRPr lang="es-ES" altLang="es-ES" dirty="0"/>
          </a:p>
        </p:txBody>
      </p:sp>
      <p:sp>
        <p:nvSpPr>
          <p:cNvPr id="4" name="Rectangle 12">
            <a:extLst>
              <a:ext uri="{FF2B5EF4-FFF2-40B4-BE49-F238E27FC236}">
                <a16:creationId xmlns:a16="http://schemas.microsoft.com/office/drawing/2014/main" id="{7B908A05-A650-426E-8D5B-74238AFA5CDF}"/>
              </a:ext>
            </a:extLst>
          </p:cNvPr>
          <p:cNvSpPr>
            <a:spLocks noGrp="1" noChangeArrowheads="1"/>
          </p:cNvSpPr>
          <p:nvPr>
            <p:ph type="ftr" sz="quarter" idx="11"/>
          </p:nvPr>
        </p:nvSpPr>
        <p:spPr>
          <a:ln/>
        </p:spPr>
        <p:txBody>
          <a:bodyPr/>
          <a:lstStyle>
            <a:lvl1pPr>
              <a:defRPr/>
            </a:lvl1pPr>
          </a:lstStyle>
          <a:p>
            <a:pPr>
              <a:defRPr/>
            </a:pPr>
            <a:endParaRPr lang="es-ES" altLang="es-ES" dirty="0"/>
          </a:p>
        </p:txBody>
      </p:sp>
      <p:sp>
        <p:nvSpPr>
          <p:cNvPr id="5" name="Rectangle 13">
            <a:extLst>
              <a:ext uri="{FF2B5EF4-FFF2-40B4-BE49-F238E27FC236}">
                <a16:creationId xmlns:a16="http://schemas.microsoft.com/office/drawing/2014/main" id="{0BAC48E9-96E0-4DB5-B8E8-017A4A1531E9}"/>
              </a:ext>
            </a:extLst>
          </p:cNvPr>
          <p:cNvSpPr>
            <a:spLocks noGrp="1" noChangeArrowheads="1"/>
          </p:cNvSpPr>
          <p:nvPr>
            <p:ph type="sldNum" sz="quarter" idx="12"/>
          </p:nvPr>
        </p:nvSpPr>
        <p:spPr>
          <a:ln/>
        </p:spPr>
        <p:txBody>
          <a:bodyPr/>
          <a:lstStyle>
            <a:lvl1pPr>
              <a:defRPr/>
            </a:lvl1pPr>
          </a:lstStyle>
          <a:p>
            <a:pPr>
              <a:defRPr/>
            </a:pPr>
            <a:fld id="{942989E9-86CD-4E7A-B2A2-7E8C105BCA1B}" type="slidenum">
              <a:rPr lang="es-ES" altLang="es-ES"/>
              <a:pPr>
                <a:defRPr/>
              </a:pPr>
              <a:t>‹#›</a:t>
            </a:fld>
            <a:endParaRPr lang="es-ES" altLang="es-ES" dirty="0"/>
          </a:p>
        </p:txBody>
      </p:sp>
    </p:spTree>
    <p:extLst>
      <p:ext uri="{BB962C8B-B14F-4D97-AF65-F5344CB8AC3E}">
        <p14:creationId xmlns:p14="http://schemas.microsoft.com/office/powerpoint/2010/main" val="352028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Rectangle 11">
            <a:extLst>
              <a:ext uri="{FF2B5EF4-FFF2-40B4-BE49-F238E27FC236}">
                <a16:creationId xmlns:a16="http://schemas.microsoft.com/office/drawing/2014/main" id="{3F15E00E-5A22-4F5D-807C-C4F5FE04B56F}"/>
              </a:ext>
            </a:extLst>
          </p:cNvPr>
          <p:cNvSpPr>
            <a:spLocks noGrp="1" noChangeArrowheads="1"/>
          </p:cNvSpPr>
          <p:nvPr>
            <p:ph type="dt" sz="half" idx="10"/>
          </p:nvPr>
        </p:nvSpPr>
        <p:spPr>
          <a:ln/>
        </p:spPr>
        <p:txBody>
          <a:bodyPr/>
          <a:lstStyle>
            <a:lvl1pPr>
              <a:defRPr/>
            </a:lvl1pPr>
          </a:lstStyle>
          <a:p>
            <a:pPr>
              <a:defRPr/>
            </a:pPr>
            <a:endParaRPr lang="es-ES" altLang="es-ES" dirty="0"/>
          </a:p>
        </p:txBody>
      </p:sp>
      <p:sp>
        <p:nvSpPr>
          <p:cNvPr id="5" name="Rectangle 12">
            <a:extLst>
              <a:ext uri="{FF2B5EF4-FFF2-40B4-BE49-F238E27FC236}">
                <a16:creationId xmlns:a16="http://schemas.microsoft.com/office/drawing/2014/main" id="{D7F2E4C8-917D-443E-857F-BFCC7C42B6AD}"/>
              </a:ext>
            </a:extLst>
          </p:cNvPr>
          <p:cNvSpPr>
            <a:spLocks noGrp="1" noChangeArrowheads="1"/>
          </p:cNvSpPr>
          <p:nvPr>
            <p:ph type="ftr" sz="quarter" idx="11"/>
          </p:nvPr>
        </p:nvSpPr>
        <p:spPr>
          <a:ln/>
        </p:spPr>
        <p:txBody>
          <a:bodyPr/>
          <a:lstStyle>
            <a:lvl1pPr>
              <a:defRPr/>
            </a:lvl1pPr>
          </a:lstStyle>
          <a:p>
            <a:pPr>
              <a:defRPr/>
            </a:pPr>
            <a:endParaRPr lang="es-ES" altLang="es-ES" dirty="0"/>
          </a:p>
        </p:txBody>
      </p:sp>
      <p:sp>
        <p:nvSpPr>
          <p:cNvPr id="6" name="Rectangle 13">
            <a:extLst>
              <a:ext uri="{FF2B5EF4-FFF2-40B4-BE49-F238E27FC236}">
                <a16:creationId xmlns:a16="http://schemas.microsoft.com/office/drawing/2014/main" id="{84CB59BF-E89B-4260-936C-3730A4DD5408}"/>
              </a:ext>
            </a:extLst>
          </p:cNvPr>
          <p:cNvSpPr>
            <a:spLocks noGrp="1" noChangeArrowheads="1"/>
          </p:cNvSpPr>
          <p:nvPr>
            <p:ph type="sldNum" sz="quarter" idx="12"/>
          </p:nvPr>
        </p:nvSpPr>
        <p:spPr>
          <a:ln/>
        </p:spPr>
        <p:txBody>
          <a:bodyPr/>
          <a:lstStyle>
            <a:lvl1pPr>
              <a:defRPr/>
            </a:lvl1pPr>
          </a:lstStyle>
          <a:p>
            <a:pPr>
              <a:defRPr/>
            </a:pPr>
            <a:fld id="{1D0115D8-7F15-4737-815B-515E3F82FBBE}" type="slidenum">
              <a:rPr lang="es-ES" altLang="es-ES"/>
              <a:pPr>
                <a:defRPr/>
              </a:pPr>
              <a:t>‹#›</a:t>
            </a:fld>
            <a:endParaRPr lang="es-ES" altLang="es-ES" dirty="0"/>
          </a:p>
        </p:txBody>
      </p:sp>
    </p:spTree>
    <p:extLst>
      <p:ext uri="{BB962C8B-B14F-4D97-AF65-F5344CB8AC3E}">
        <p14:creationId xmlns:p14="http://schemas.microsoft.com/office/powerpoint/2010/main" val="770090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68C178EA-1D09-412A-8731-20ED3FDA0724}"/>
              </a:ext>
            </a:extLst>
          </p:cNvPr>
          <p:cNvSpPr>
            <a:spLocks noGrp="1" noChangeArrowheads="1"/>
          </p:cNvSpPr>
          <p:nvPr>
            <p:ph type="dt" sz="half" idx="10"/>
          </p:nvPr>
        </p:nvSpPr>
        <p:spPr>
          <a:ln/>
        </p:spPr>
        <p:txBody>
          <a:bodyPr/>
          <a:lstStyle>
            <a:lvl1pPr>
              <a:defRPr/>
            </a:lvl1pPr>
          </a:lstStyle>
          <a:p>
            <a:pPr>
              <a:defRPr/>
            </a:pPr>
            <a:endParaRPr lang="es-ES" altLang="es-ES" dirty="0"/>
          </a:p>
        </p:txBody>
      </p:sp>
      <p:sp>
        <p:nvSpPr>
          <p:cNvPr id="3" name="Rectangle 12">
            <a:extLst>
              <a:ext uri="{FF2B5EF4-FFF2-40B4-BE49-F238E27FC236}">
                <a16:creationId xmlns:a16="http://schemas.microsoft.com/office/drawing/2014/main" id="{FD248D8E-4EE0-48FA-A286-6BE9871781D2}"/>
              </a:ext>
            </a:extLst>
          </p:cNvPr>
          <p:cNvSpPr>
            <a:spLocks noGrp="1" noChangeArrowheads="1"/>
          </p:cNvSpPr>
          <p:nvPr>
            <p:ph type="ftr" sz="quarter" idx="11"/>
          </p:nvPr>
        </p:nvSpPr>
        <p:spPr>
          <a:ln/>
        </p:spPr>
        <p:txBody>
          <a:bodyPr/>
          <a:lstStyle>
            <a:lvl1pPr>
              <a:defRPr/>
            </a:lvl1pPr>
          </a:lstStyle>
          <a:p>
            <a:pPr>
              <a:defRPr/>
            </a:pPr>
            <a:endParaRPr lang="es-ES" altLang="es-ES" dirty="0"/>
          </a:p>
        </p:txBody>
      </p:sp>
      <p:sp>
        <p:nvSpPr>
          <p:cNvPr id="4" name="Rectangle 13">
            <a:extLst>
              <a:ext uri="{FF2B5EF4-FFF2-40B4-BE49-F238E27FC236}">
                <a16:creationId xmlns:a16="http://schemas.microsoft.com/office/drawing/2014/main" id="{A5711426-D539-451F-89CE-F3620A7911DA}"/>
              </a:ext>
            </a:extLst>
          </p:cNvPr>
          <p:cNvSpPr>
            <a:spLocks noGrp="1" noChangeArrowheads="1"/>
          </p:cNvSpPr>
          <p:nvPr>
            <p:ph type="sldNum" sz="quarter" idx="12"/>
          </p:nvPr>
        </p:nvSpPr>
        <p:spPr>
          <a:ln/>
        </p:spPr>
        <p:txBody>
          <a:bodyPr/>
          <a:lstStyle>
            <a:lvl1pPr>
              <a:defRPr/>
            </a:lvl1pPr>
          </a:lstStyle>
          <a:p>
            <a:pPr>
              <a:defRPr/>
            </a:pPr>
            <a:fld id="{8C7AA790-0D9B-46A5-B037-49CA390146C5}" type="slidenum">
              <a:rPr lang="es-ES" altLang="es-ES"/>
              <a:pPr>
                <a:defRPr/>
              </a:pPr>
              <a:t>‹#›</a:t>
            </a:fld>
            <a:endParaRPr lang="es-ES" altLang="es-ES" dirty="0"/>
          </a:p>
        </p:txBody>
      </p:sp>
    </p:spTree>
    <p:extLst>
      <p:ext uri="{BB962C8B-B14F-4D97-AF65-F5344CB8AC3E}">
        <p14:creationId xmlns:p14="http://schemas.microsoft.com/office/powerpoint/2010/main" val="808270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Rectangle 11">
            <a:extLst>
              <a:ext uri="{FF2B5EF4-FFF2-40B4-BE49-F238E27FC236}">
                <a16:creationId xmlns:a16="http://schemas.microsoft.com/office/drawing/2014/main" id="{1B87781C-EAA2-4349-8772-356DD1506F54}"/>
              </a:ext>
            </a:extLst>
          </p:cNvPr>
          <p:cNvSpPr>
            <a:spLocks noGrp="1" noChangeArrowheads="1"/>
          </p:cNvSpPr>
          <p:nvPr>
            <p:ph type="dt" sz="half" idx="10"/>
          </p:nvPr>
        </p:nvSpPr>
        <p:spPr>
          <a:ln/>
        </p:spPr>
        <p:txBody>
          <a:bodyPr/>
          <a:lstStyle>
            <a:lvl1pPr>
              <a:defRPr/>
            </a:lvl1pPr>
          </a:lstStyle>
          <a:p>
            <a:pPr>
              <a:defRPr/>
            </a:pPr>
            <a:endParaRPr lang="es-ES" altLang="es-ES" dirty="0"/>
          </a:p>
        </p:txBody>
      </p:sp>
      <p:sp>
        <p:nvSpPr>
          <p:cNvPr id="6" name="Rectangle 12">
            <a:extLst>
              <a:ext uri="{FF2B5EF4-FFF2-40B4-BE49-F238E27FC236}">
                <a16:creationId xmlns:a16="http://schemas.microsoft.com/office/drawing/2014/main" id="{559C63B5-5790-454A-876D-FBB34F93E5F0}"/>
              </a:ext>
            </a:extLst>
          </p:cNvPr>
          <p:cNvSpPr>
            <a:spLocks noGrp="1" noChangeArrowheads="1"/>
          </p:cNvSpPr>
          <p:nvPr>
            <p:ph type="ftr" sz="quarter" idx="11"/>
          </p:nvPr>
        </p:nvSpPr>
        <p:spPr>
          <a:ln/>
        </p:spPr>
        <p:txBody>
          <a:bodyPr/>
          <a:lstStyle>
            <a:lvl1pPr>
              <a:defRPr/>
            </a:lvl1pPr>
          </a:lstStyle>
          <a:p>
            <a:pPr>
              <a:defRPr/>
            </a:pPr>
            <a:endParaRPr lang="es-ES" altLang="es-ES" dirty="0"/>
          </a:p>
        </p:txBody>
      </p:sp>
      <p:sp>
        <p:nvSpPr>
          <p:cNvPr id="7" name="Rectangle 13">
            <a:extLst>
              <a:ext uri="{FF2B5EF4-FFF2-40B4-BE49-F238E27FC236}">
                <a16:creationId xmlns:a16="http://schemas.microsoft.com/office/drawing/2014/main" id="{3F10487D-411D-4488-8CF9-981A26E3B372}"/>
              </a:ext>
            </a:extLst>
          </p:cNvPr>
          <p:cNvSpPr>
            <a:spLocks noGrp="1" noChangeArrowheads="1"/>
          </p:cNvSpPr>
          <p:nvPr>
            <p:ph type="sldNum" sz="quarter" idx="12"/>
          </p:nvPr>
        </p:nvSpPr>
        <p:spPr>
          <a:ln/>
        </p:spPr>
        <p:txBody>
          <a:bodyPr/>
          <a:lstStyle>
            <a:lvl1pPr>
              <a:defRPr/>
            </a:lvl1pPr>
          </a:lstStyle>
          <a:p>
            <a:pPr>
              <a:defRPr/>
            </a:pPr>
            <a:fld id="{D6D3909D-7401-447F-917B-364D30D22323}" type="slidenum">
              <a:rPr lang="es-ES" altLang="es-ES"/>
              <a:pPr>
                <a:defRPr/>
              </a:pPr>
              <a:t>‹#›</a:t>
            </a:fld>
            <a:endParaRPr lang="es-ES" altLang="es-ES" dirty="0"/>
          </a:p>
        </p:txBody>
      </p:sp>
    </p:spTree>
    <p:extLst>
      <p:ext uri="{BB962C8B-B14F-4D97-AF65-F5344CB8AC3E}">
        <p14:creationId xmlns:p14="http://schemas.microsoft.com/office/powerpoint/2010/main" val="1777981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Rectangle 11">
            <a:extLst>
              <a:ext uri="{FF2B5EF4-FFF2-40B4-BE49-F238E27FC236}">
                <a16:creationId xmlns:a16="http://schemas.microsoft.com/office/drawing/2014/main" id="{CFA6F8E5-7624-41D6-BAED-7764E5F2E6A2}"/>
              </a:ext>
            </a:extLst>
          </p:cNvPr>
          <p:cNvSpPr>
            <a:spLocks noGrp="1" noChangeArrowheads="1"/>
          </p:cNvSpPr>
          <p:nvPr>
            <p:ph type="dt" sz="half" idx="10"/>
          </p:nvPr>
        </p:nvSpPr>
        <p:spPr>
          <a:ln/>
        </p:spPr>
        <p:txBody>
          <a:bodyPr/>
          <a:lstStyle>
            <a:lvl1pPr>
              <a:defRPr/>
            </a:lvl1pPr>
          </a:lstStyle>
          <a:p>
            <a:pPr>
              <a:defRPr/>
            </a:pPr>
            <a:endParaRPr lang="es-ES" altLang="es-ES" dirty="0"/>
          </a:p>
        </p:txBody>
      </p:sp>
      <p:sp>
        <p:nvSpPr>
          <p:cNvPr id="6" name="Rectangle 12">
            <a:extLst>
              <a:ext uri="{FF2B5EF4-FFF2-40B4-BE49-F238E27FC236}">
                <a16:creationId xmlns:a16="http://schemas.microsoft.com/office/drawing/2014/main" id="{3A8A8E98-B6C3-4CEA-8508-3C84266B6EA4}"/>
              </a:ext>
            </a:extLst>
          </p:cNvPr>
          <p:cNvSpPr>
            <a:spLocks noGrp="1" noChangeArrowheads="1"/>
          </p:cNvSpPr>
          <p:nvPr>
            <p:ph type="ftr" sz="quarter" idx="11"/>
          </p:nvPr>
        </p:nvSpPr>
        <p:spPr>
          <a:ln/>
        </p:spPr>
        <p:txBody>
          <a:bodyPr/>
          <a:lstStyle>
            <a:lvl1pPr>
              <a:defRPr/>
            </a:lvl1pPr>
          </a:lstStyle>
          <a:p>
            <a:pPr>
              <a:defRPr/>
            </a:pPr>
            <a:endParaRPr lang="es-ES" altLang="es-ES" dirty="0"/>
          </a:p>
        </p:txBody>
      </p:sp>
      <p:sp>
        <p:nvSpPr>
          <p:cNvPr id="7" name="Rectangle 13">
            <a:extLst>
              <a:ext uri="{FF2B5EF4-FFF2-40B4-BE49-F238E27FC236}">
                <a16:creationId xmlns:a16="http://schemas.microsoft.com/office/drawing/2014/main" id="{86F1A0CF-F6D7-40DB-BE2D-5FBBCEA3430C}"/>
              </a:ext>
            </a:extLst>
          </p:cNvPr>
          <p:cNvSpPr>
            <a:spLocks noGrp="1" noChangeArrowheads="1"/>
          </p:cNvSpPr>
          <p:nvPr>
            <p:ph type="sldNum" sz="quarter" idx="12"/>
          </p:nvPr>
        </p:nvSpPr>
        <p:spPr>
          <a:ln/>
        </p:spPr>
        <p:txBody>
          <a:bodyPr/>
          <a:lstStyle>
            <a:lvl1pPr>
              <a:defRPr/>
            </a:lvl1pPr>
          </a:lstStyle>
          <a:p>
            <a:pPr>
              <a:defRPr/>
            </a:pPr>
            <a:fld id="{043BA912-A0CE-4715-BF00-C4B242A6E71C}" type="slidenum">
              <a:rPr lang="es-ES" altLang="es-ES"/>
              <a:pPr>
                <a:defRPr/>
              </a:pPr>
              <a:t>‹#›</a:t>
            </a:fld>
            <a:endParaRPr lang="es-ES" altLang="es-ES" dirty="0"/>
          </a:p>
        </p:txBody>
      </p:sp>
    </p:spTree>
    <p:extLst>
      <p:ext uri="{BB962C8B-B14F-4D97-AF65-F5344CB8AC3E}">
        <p14:creationId xmlns:p14="http://schemas.microsoft.com/office/powerpoint/2010/main" val="18178457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11">
            <a:extLst>
              <a:ext uri="{FF2B5EF4-FFF2-40B4-BE49-F238E27FC236}">
                <a16:creationId xmlns:a16="http://schemas.microsoft.com/office/drawing/2014/main" id="{D41C02EC-F3A0-439A-BC42-1593DC7CF744}"/>
              </a:ext>
            </a:extLst>
          </p:cNvPr>
          <p:cNvSpPr>
            <a:spLocks noGrp="1" noChangeArrowheads="1"/>
          </p:cNvSpPr>
          <p:nvPr>
            <p:ph type="dt" sz="half" idx="10"/>
          </p:nvPr>
        </p:nvSpPr>
        <p:spPr>
          <a:ln/>
        </p:spPr>
        <p:txBody>
          <a:bodyPr/>
          <a:lstStyle>
            <a:lvl1pPr>
              <a:defRPr/>
            </a:lvl1pPr>
          </a:lstStyle>
          <a:p>
            <a:pPr>
              <a:defRPr/>
            </a:pPr>
            <a:endParaRPr lang="es-ES" altLang="es-ES" dirty="0"/>
          </a:p>
        </p:txBody>
      </p:sp>
      <p:sp>
        <p:nvSpPr>
          <p:cNvPr id="5" name="Rectangle 12">
            <a:extLst>
              <a:ext uri="{FF2B5EF4-FFF2-40B4-BE49-F238E27FC236}">
                <a16:creationId xmlns:a16="http://schemas.microsoft.com/office/drawing/2014/main" id="{3D1A73B0-5E10-4414-B4A9-1DD282569492}"/>
              </a:ext>
            </a:extLst>
          </p:cNvPr>
          <p:cNvSpPr>
            <a:spLocks noGrp="1" noChangeArrowheads="1"/>
          </p:cNvSpPr>
          <p:nvPr>
            <p:ph type="ftr" sz="quarter" idx="11"/>
          </p:nvPr>
        </p:nvSpPr>
        <p:spPr>
          <a:ln/>
        </p:spPr>
        <p:txBody>
          <a:bodyPr/>
          <a:lstStyle>
            <a:lvl1pPr>
              <a:defRPr/>
            </a:lvl1pPr>
          </a:lstStyle>
          <a:p>
            <a:pPr>
              <a:defRPr/>
            </a:pPr>
            <a:endParaRPr lang="es-ES" altLang="es-ES" dirty="0"/>
          </a:p>
        </p:txBody>
      </p:sp>
      <p:sp>
        <p:nvSpPr>
          <p:cNvPr id="6" name="Rectangle 13">
            <a:extLst>
              <a:ext uri="{FF2B5EF4-FFF2-40B4-BE49-F238E27FC236}">
                <a16:creationId xmlns:a16="http://schemas.microsoft.com/office/drawing/2014/main" id="{322322F8-79A7-49A3-9252-2D49516F7C96}"/>
              </a:ext>
            </a:extLst>
          </p:cNvPr>
          <p:cNvSpPr>
            <a:spLocks noGrp="1" noChangeArrowheads="1"/>
          </p:cNvSpPr>
          <p:nvPr>
            <p:ph type="sldNum" sz="quarter" idx="12"/>
          </p:nvPr>
        </p:nvSpPr>
        <p:spPr>
          <a:ln/>
        </p:spPr>
        <p:txBody>
          <a:bodyPr/>
          <a:lstStyle>
            <a:lvl1pPr>
              <a:defRPr/>
            </a:lvl1pPr>
          </a:lstStyle>
          <a:p>
            <a:pPr>
              <a:defRPr/>
            </a:pPr>
            <a:fld id="{FD80E066-E5F9-448F-A592-1655E7C25770}" type="slidenum">
              <a:rPr lang="es-ES" altLang="es-ES"/>
              <a:pPr>
                <a:defRPr/>
              </a:pPr>
              <a:t>‹#›</a:t>
            </a:fld>
            <a:endParaRPr lang="es-ES" altLang="es-ES" dirty="0"/>
          </a:p>
        </p:txBody>
      </p:sp>
    </p:spTree>
    <p:extLst>
      <p:ext uri="{BB962C8B-B14F-4D97-AF65-F5344CB8AC3E}">
        <p14:creationId xmlns:p14="http://schemas.microsoft.com/office/powerpoint/2010/main" val="24229278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004050" y="214313"/>
            <a:ext cx="1951038" cy="5918200"/>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1150938" y="214313"/>
            <a:ext cx="5700712" cy="5918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11">
            <a:extLst>
              <a:ext uri="{FF2B5EF4-FFF2-40B4-BE49-F238E27FC236}">
                <a16:creationId xmlns:a16="http://schemas.microsoft.com/office/drawing/2014/main" id="{318B219E-0502-4AC1-8E5C-75102A2543D2}"/>
              </a:ext>
            </a:extLst>
          </p:cNvPr>
          <p:cNvSpPr>
            <a:spLocks noGrp="1" noChangeArrowheads="1"/>
          </p:cNvSpPr>
          <p:nvPr>
            <p:ph type="dt" sz="half" idx="10"/>
          </p:nvPr>
        </p:nvSpPr>
        <p:spPr>
          <a:ln/>
        </p:spPr>
        <p:txBody>
          <a:bodyPr/>
          <a:lstStyle>
            <a:lvl1pPr>
              <a:defRPr/>
            </a:lvl1pPr>
          </a:lstStyle>
          <a:p>
            <a:pPr>
              <a:defRPr/>
            </a:pPr>
            <a:endParaRPr lang="es-ES" altLang="es-ES" dirty="0"/>
          </a:p>
        </p:txBody>
      </p:sp>
      <p:sp>
        <p:nvSpPr>
          <p:cNvPr id="5" name="Rectangle 12">
            <a:extLst>
              <a:ext uri="{FF2B5EF4-FFF2-40B4-BE49-F238E27FC236}">
                <a16:creationId xmlns:a16="http://schemas.microsoft.com/office/drawing/2014/main" id="{D08F6776-BC85-4530-8B03-594F2D16B7C5}"/>
              </a:ext>
            </a:extLst>
          </p:cNvPr>
          <p:cNvSpPr>
            <a:spLocks noGrp="1" noChangeArrowheads="1"/>
          </p:cNvSpPr>
          <p:nvPr>
            <p:ph type="ftr" sz="quarter" idx="11"/>
          </p:nvPr>
        </p:nvSpPr>
        <p:spPr>
          <a:ln/>
        </p:spPr>
        <p:txBody>
          <a:bodyPr/>
          <a:lstStyle>
            <a:lvl1pPr>
              <a:defRPr/>
            </a:lvl1pPr>
          </a:lstStyle>
          <a:p>
            <a:pPr>
              <a:defRPr/>
            </a:pPr>
            <a:endParaRPr lang="es-ES" altLang="es-ES" dirty="0"/>
          </a:p>
        </p:txBody>
      </p:sp>
      <p:sp>
        <p:nvSpPr>
          <p:cNvPr id="6" name="Rectangle 13">
            <a:extLst>
              <a:ext uri="{FF2B5EF4-FFF2-40B4-BE49-F238E27FC236}">
                <a16:creationId xmlns:a16="http://schemas.microsoft.com/office/drawing/2014/main" id="{BE0F7EC2-8417-4EFB-A54A-008790CA7AD9}"/>
              </a:ext>
            </a:extLst>
          </p:cNvPr>
          <p:cNvSpPr>
            <a:spLocks noGrp="1" noChangeArrowheads="1"/>
          </p:cNvSpPr>
          <p:nvPr>
            <p:ph type="sldNum" sz="quarter" idx="12"/>
          </p:nvPr>
        </p:nvSpPr>
        <p:spPr>
          <a:ln/>
        </p:spPr>
        <p:txBody>
          <a:bodyPr/>
          <a:lstStyle>
            <a:lvl1pPr>
              <a:defRPr/>
            </a:lvl1pPr>
          </a:lstStyle>
          <a:p>
            <a:pPr>
              <a:defRPr/>
            </a:pPr>
            <a:fld id="{1BE7711A-0063-4F7E-8443-87CCC3C42114}" type="slidenum">
              <a:rPr lang="es-ES" altLang="es-ES"/>
              <a:pPr>
                <a:defRPr/>
              </a:pPr>
              <a:t>‹#›</a:t>
            </a:fld>
            <a:endParaRPr lang="es-ES" altLang="es-ES" dirty="0"/>
          </a:p>
        </p:txBody>
      </p:sp>
    </p:spTree>
    <p:extLst>
      <p:ext uri="{BB962C8B-B14F-4D97-AF65-F5344CB8AC3E}">
        <p14:creationId xmlns:p14="http://schemas.microsoft.com/office/powerpoint/2010/main" val="2550646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1182688" y="2017713"/>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5145088" y="2017713"/>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11">
            <a:extLst>
              <a:ext uri="{FF2B5EF4-FFF2-40B4-BE49-F238E27FC236}">
                <a16:creationId xmlns:a16="http://schemas.microsoft.com/office/drawing/2014/main" id="{7CC4438A-FA15-4BA5-8F6B-0F0879A14AFE}"/>
              </a:ext>
            </a:extLst>
          </p:cNvPr>
          <p:cNvSpPr>
            <a:spLocks noGrp="1" noChangeArrowheads="1"/>
          </p:cNvSpPr>
          <p:nvPr>
            <p:ph type="dt" sz="half" idx="10"/>
          </p:nvPr>
        </p:nvSpPr>
        <p:spPr>
          <a:ln/>
        </p:spPr>
        <p:txBody>
          <a:bodyPr/>
          <a:lstStyle>
            <a:lvl1pPr>
              <a:defRPr/>
            </a:lvl1pPr>
          </a:lstStyle>
          <a:p>
            <a:pPr>
              <a:defRPr/>
            </a:pPr>
            <a:endParaRPr lang="es-ES" altLang="es-ES" dirty="0"/>
          </a:p>
        </p:txBody>
      </p:sp>
      <p:sp>
        <p:nvSpPr>
          <p:cNvPr id="6" name="Rectangle 12">
            <a:extLst>
              <a:ext uri="{FF2B5EF4-FFF2-40B4-BE49-F238E27FC236}">
                <a16:creationId xmlns:a16="http://schemas.microsoft.com/office/drawing/2014/main" id="{A6936A44-0182-43D0-8391-A3ED4ACFF1D9}"/>
              </a:ext>
            </a:extLst>
          </p:cNvPr>
          <p:cNvSpPr>
            <a:spLocks noGrp="1" noChangeArrowheads="1"/>
          </p:cNvSpPr>
          <p:nvPr>
            <p:ph type="ftr" sz="quarter" idx="11"/>
          </p:nvPr>
        </p:nvSpPr>
        <p:spPr>
          <a:ln/>
        </p:spPr>
        <p:txBody>
          <a:bodyPr/>
          <a:lstStyle>
            <a:lvl1pPr>
              <a:defRPr/>
            </a:lvl1pPr>
          </a:lstStyle>
          <a:p>
            <a:pPr>
              <a:defRPr/>
            </a:pPr>
            <a:endParaRPr lang="es-ES" altLang="es-ES" dirty="0"/>
          </a:p>
        </p:txBody>
      </p:sp>
      <p:sp>
        <p:nvSpPr>
          <p:cNvPr id="7" name="Rectangle 13">
            <a:extLst>
              <a:ext uri="{FF2B5EF4-FFF2-40B4-BE49-F238E27FC236}">
                <a16:creationId xmlns:a16="http://schemas.microsoft.com/office/drawing/2014/main" id="{B1C66855-BE57-4167-93AB-6F0692223C35}"/>
              </a:ext>
            </a:extLst>
          </p:cNvPr>
          <p:cNvSpPr>
            <a:spLocks noGrp="1" noChangeArrowheads="1"/>
          </p:cNvSpPr>
          <p:nvPr>
            <p:ph type="sldNum" sz="quarter" idx="12"/>
          </p:nvPr>
        </p:nvSpPr>
        <p:spPr>
          <a:ln/>
        </p:spPr>
        <p:txBody>
          <a:bodyPr/>
          <a:lstStyle>
            <a:lvl1pPr>
              <a:defRPr/>
            </a:lvl1pPr>
          </a:lstStyle>
          <a:p>
            <a:pPr>
              <a:defRPr/>
            </a:pPr>
            <a:fld id="{67D331A3-EA2A-4258-B0CD-D216280C50C4}" type="slidenum">
              <a:rPr lang="es-ES" altLang="es-ES"/>
              <a:pPr>
                <a:defRPr/>
              </a:pPr>
              <a:t>‹#›</a:t>
            </a:fld>
            <a:endParaRPr lang="es-ES" altLang="es-ES" dirty="0"/>
          </a:p>
        </p:txBody>
      </p:sp>
    </p:spTree>
    <p:extLst>
      <p:ext uri="{BB962C8B-B14F-4D97-AF65-F5344CB8AC3E}">
        <p14:creationId xmlns:p14="http://schemas.microsoft.com/office/powerpoint/2010/main" val="233602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11">
            <a:extLst>
              <a:ext uri="{FF2B5EF4-FFF2-40B4-BE49-F238E27FC236}">
                <a16:creationId xmlns:a16="http://schemas.microsoft.com/office/drawing/2014/main" id="{65E568D5-F9EB-435F-93C0-980B89233438}"/>
              </a:ext>
            </a:extLst>
          </p:cNvPr>
          <p:cNvSpPr>
            <a:spLocks noGrp="1" noChangeArrowheads="1"/>
          </p:cNvSpPr>
          <p:nvPr>
            <p:ph type="dt" sz="half" idx="10"/>
          </p:nvPr>
        </p:nvSpPr>
        <p:spPr>
          <a:ln/>
        </p:spPr>
        <p:txBody>
          <a:bodyPr/>
          <a:lstStyle>
            <a:lvl1pPr>
              <a:defRPr/>
            </a:lvl1pPr>
          </a:lstStyle>
          <a:p>
            <a:pPr>
              <a:defRPr/>
            </a:pPr>
            <a:endParaRPr lang="es-ES" altLang="es-ES" dirty="0"/>
          </a:p>
        </p:txBody>
      </p:sp>
      <p:sp>
        <p:nvSpPr>
          <p:cNvPr id="8" name="Rectangle 12">
            <a:extLst>
              <a:ext uri="{FF2B5EF4-FFF2-40B4-BE49-F238E27FC236}">
                <a16:creationId xmlns:a16="http://schemas.microsoft.com/office/drawing/2014/main" id="{21E2BC77-277C-4E08-934E-BDB0C53B6813}"/>
              </a:ext>
            </a:extLst>
          </p:cNvPr>
          <p:cNvSpPr>
            <a:spLocks noGrp="1" noChangeArrowheads="1"/>
          </p:cNvSpPr>
          <p:nvPr>
            <p:ph type="ftr" sz="quarter" idx="11"/>
          </p:nvPr>
        </p:nvSpPr>
        <p:spPr>
          <a:ln/>
        </p:spPr>
        <p:txBody>
          <a:bodyPr/>
          <a:lstStyle>
            <a:lvl1pPr>
              <a:defRPr/>
            </a:lvl1pPr>
          </a:lstStyle>
          <a:p>
            <a:pPr>
              <a:defRPr/>
            </a:pPr>
            <a:endParaRPr lang="es-ES" altLang="es-ES" dirty="0"/>
          </a:p>
        </p:txBody>
      </p:sp>
      <p:sp>
        <p:nvSpPr>
          <p:cNvPr id="9" name="Rectangle 13">
            <a:extLst>
              <a:ext uri="{FF2B5EF4-FFF2-40B4-BE49-F238E27FC236}">
                <a16:creationId xmlns:a16="http://schemas.microsoft.com/office/drawing/2014/main" id="{1042C46C-F2F3-40BF-B60A-B205416327B2}"/>
              </a:ext>
            </a:extLst>
          </p:cNvPr>
          <p:cNvSpPr>
            <a:spLocks noGrp="1" noChangeArrowheads="1"/>
          </p:cNvSpPr>
          <p:nvPr>
            <p:ph type="sldNum" sz="quarter" idx="12"/>
          </p:nvPr>
        </p:nvSpPr>
        <p:spPr>
          <a:ln/>
        </p:spPr>
        <p:txBody>
          <a:bodyPr/>
          <a:lstStyle>
            <a:lvl1pPr>
              <a:defRPr/>
            </a:lvl1pPr>
          </a:lstStyle>
          <a:p>
            <a:pPr>
              <a:defRPr/>
            </a:pPr>
            <a:fld id="{04C70CFF-5D42-4B80-8C98-E37E77A45B71}" type="slidenum">
              <a:rPr lang="es-ES" altLang="es-ES"/>
              <a:pPr>
                <a:defRPr/>
              </a:pPr>
              <a:t>‹#›</a:t>
            </a:fld>
            <a:endParaRPr lang="es-ES" altLang="es-ES" dirty="0"/>
          </a:p>
        </p:txBody>
      </p:sp>
    </p:spTree>
    <p:extLst>
      <p:ext uri="{BB962C8B-B14F-4D97-AF65-F5344CB8AC3E}">
        <p14:creationId xmlns:p14="http://schemas.microsoft.com/office/powerpoint/2010/main" val="64066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Rectangle 11">
            <a:extLst>
              <a:ext uri="{FF2B5EF4-FFF2-40B4-BE49-F238E27FC236}">
                <a16:creationId xmlns:a16="http://schemas.microsoft.com/office/drawing/2014/main" id="{2C786B37-B38C-4D6B-B783-9E4491451C18}"/>
              </a:ext>
            </a:extLst>
          </p:cNvPr>
          <p:cNvSpPr>
            <a:spLocks noGrp="1" noChangeArrowheads="1"/>
          </p:cNvSpPr>
          <p:nvPr>
            <p:ph type="dt" sz="half" idx="10"/>
          </p:nvPr>
        </p:nvSpPr>
        <p:spPr>
          <a:ln/>
        </p:spPr>
        <p:txBody>
          <a:bodyPr/>
          <a:lstStyle>
            <a:lvl1pPr>
              <a:defRPr/>
            </a:lvl1pPr>
          </a:lstStyle>
          <a:p>
            <a:pPr>
              <a:defRPr/>
            </a:pPr>
            <a:endParaRPr lang="es-ES" altLang="es-ES" dirty="0"/>
          </a:p>
        </p:txBody>
      </p:sp>
      <p:sp>
        <p:nvSpPr>
          <p:cNvPr id="4" name="Rectangle 12">
            <a:extLst>
              <a:ext uri="{FF2B5EF4-FFF2-40B4-BE49-F238E27FC236}">
                <a16:creationId xmlns:a16="http://schemas.microsoft.com/office/drawing/2014/main" id="{EA22BFB7-0A82-4A0C-B53A-E321600212F1}"/>
              </a:ext>
            </a:extLst>
          </p:cNvPr>
          <p:cNvSpPr>
            <a:spLocks noGrp="1" noChangeArrowheads="1"/>
          </p:cNvSpPr>
          <p:nvPr>
            <p:ph type="ftr" sz="quarter" idx="11"/>
          </p:nvPr>
        </p:nvSpPr>
        <p:spPr>
          <a:ln/>
        </p:spPr>
        <p:txBody>
          <a:bodyPr/>
          <a:lstStyle>
            <a:lvl1pPr>
              <a:defRPr/>
            </a:lvl1pPr>
          </a:lstStyle>
          <a:p>
            <a:pPr>
              <a:defRPr/>
            </a:pPr>
            <a:endParaRPr lang="es-ES" altLang="es-ES" dirty="0"/>
          </a:p>
        </p:txBody>
      </p:sp>
      <p:sp>
        <p:nvSpPr>
          <p:cNvPr id="5" name="Rectangle 13">
            <a:extLst>
              <a:ext uri="{FF2B5EF4-FFF2-40B4-BE49-F238E27FC236}">
                <a16:creationId xmlns:a16="http://schemas.microsoft.com/office/drawing/2014/main" id="{8C32FBF5-644C-4860-892F-FDD05376CA78}"/>
              </a:ext>
            </a:extLst>
          </p:cNvPr>
          <p:cNvSpPr>
            <a:spLocks noGrp="1" noChangeArrowheads="1"/>
          </p:cNvSpPr>
          <p:nvPr>
            <p:ph type="sldNum" sz="quarter" idx="12"/>
          </p:nvPr>
        </p:nvSpPr>
        <p:spPr>
          <a:ln/>
        </p:spPr>
        <p:txBody>
          <a:bodyPr/>
          <a:lstStyle>
            <a:lvl1pPr>
              <a:defRPr/>
            </a:lvl1pPr>
          </a:lstStyle>
          <a:p>
            <a:pPr>
              <a:defRPr/>
            </a:pPr>
            <a:fld id="{BB917B25-171C-4B52-9D3E-1214373C69FB}" type="slidenum">
              <a:rPr lang="es-ES" altLang="es-ES"/>
              <a:pPr>
                <a:defRPr/>
              </a:pPr>
              <a:t>‹#›</a:t>
            </a:fld>
            <a:endParaRPr lang="es-ES" altLang="es-ES" dirty="0"/>
          </a:p>
        </p:txBody>
      </p:sp>
    </p:spTree>
    <p:extLst>
      <p:ext uri="{BB962C8B-B14F-4D97-AF65-F5344CB8AC3E}">
        <p14:creationId xmlns:p14="http://schemas.microsoft.com/office/powerpoint/2010/main" val="352855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2495E09E-6EBE-4208-8E9D-42EA7B2327DC}"/>
              </a:ext>
            </a:extLst>
          </p:cNvPr>
          <p:cNvSpPr>
            <a:spLocks noGrp="1" noChangeArrowheads="1"/>
          </p:cNvSpPr>
          <p:nvPr>
            <p:ph type="dt" sz="half" idx="10"/>
          </p:nvPr>
        </p:nvSpPr>
        <p:spPr>
          <a:ln/>
        </p:spPr>
        <p:txBody>
          <a:bodyPr/>
          <a:lstStyle>
            <a:lvl1pPr>
              <a:defRPr/>
            </a:lvl1pPr>
          </a:lstStyle>
          <a:p>
            <a:pPr>
              <a:defRPr/>
            </a:pPr>
            <a:endParaRPr lang="es-ES" altLang="es-ES" dirty="0"/>
          </a:p>
        </p:txBody>
      </p:sp>
      <p:sp>
        <p:nvSpPr>
          <p:cNvPr id="3" name="Rectangle 12">
            <a:extLst>
              <a:ext uri="{FF2B5EF4-FFF2-40B4-BE49-F238E27FC236}">
                <a16:creationId xmlns:a16="http://schemas.microsoft.com/office/drawing/2014/main" id="{B92AA3D7-6604-4FEA-AB01-6251331A542D}"/>
              </a:ext>
            </a:extLst>
          </p:cNvPr>
          <p:cNvSpPr>
            <a:spLocks noGrp="1" noChangeArrowheads="1"/>
          </p:cNvSpPr>
          <p:nvPr>
            <p:ph type="ftr" sz="quarter" idx="11"/>
          </p:nvPr>
        </p:nvSpPr>
        <p:spPr>
          <a:ln/>
        </p:spPr>
        <p:txBody>
          <a:bodyPr/>
          <a:lstStyle>
            <a:lvl1pPr>
              <a:defRPr/>
            </a:lvl1pPr>
          </a:lstStyle>
          <a:p>
            <a:pPr>
              <a:defRPr/>
            </a:pPr>
            <a:endParaRPr lang="es-ES" altLang="es-ES" dirty="0"/>
          </a:p>
        </p:txBody>
      </p:sp>
      <p:sp>
        <p:nvSpPr>
          <p:cNvPr id="4" name="Rectangle 13">
            <a:extLst>
              <a:ext uri="{FF2B5EF4-FFF2-40B4-BE49-F238E27FC236}">
                <a16:creationId xmlns:a16="http://schemas.microsoft.com/office/drawing/2014/main" id="{CB62A7D3-D419-4ADE-B13A-9ACBE5268BCF}"/>
              </a:ext>
            </a:extLst>
          </p:cNvPr>
          <p:cNvSpPr>
            <a:spLocks noGrp="1" noChangeArrowheads="1"/>
          </p:cNvSpPr>
          <p:nvPr>
            <p:ph type="sldNum" sz="quarter" idx="12"/>
          </p:nvPr>
        </p:nvSpPr>
        <p:spPr>
          <a:ln/>
        </p:spPr>
        <p:txBody>
          <a:bodyPr/>
          <a:lstStyle>
            <a:lvl1pPr>
              <a:defRPr/>
            </a:lvl1pPr>
          </a:lstStyle>
          <a:p>
            <a:pPr>
              <a:defRPr/>
            </a:pPr>
            <a:fld id="{C3309F35-7573-4FEB-87FB-EA654012DCCA}" type="slidenum">
              <a:rPr lang="es-ES" altLang="es-ES"/>
              <a:pPr>
                <a:defRPr/>
              </a:pPr>
              <a:t>‹#›</a:t>
            </a:fld>
            <a:endParaRPr lang="es-ES" altLang="es-ES" dirty="0"/>
          </a:p>
        </p:txBody>
      </p:sp>
    </p:spTree>
    <p:extLst>
      <p:ext uri="{BB962C8B-B14F-4D97-AF65-F5344CB8AC3E}">
        <p14:creationId xmlns:p14="http://schemas.microsoft.com/office/powerpoint/2010/main" val="68503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Rectangle 11">
            <a:extLst>
              <a:ext uri="{FF2B5EF4-FFF2-40B4-BE49-F238E27FC236}">
                <a16:creationId xmlns:a16="http://schemas.microsoft.com/office/drawing/2014/main" id="{F173E5DD-7780-4EA4-B77F-9CDCA6ED3281}"/>
              </a:ext>
            </a:extLst>
          </p:cNvPr>
          <p:cNvSpPr>
            <a:spLocks noGrp="1" noChangeArrowheads="1"/>
          </p:cNvSpPr>
          <p:nvPr>
            <p:ph type="dt" sz="half" idx="10"/>
          </p:nvPr>
        </p:nvSpPr>
        <p:spPr>
          <a:ln/>
        </p:spPr>
        <p:txBody>
          <a:bodyPr/>
          <a:lstStyle>
            <a:lvl1pPr>
              <a:defRPr/>
            </a:lvl1pPr>
          </a:lstStyle>
          <a:p>
            <a:pPr>
              <a:defRPr/>
            </a:pPr>
            <a:endParaRPr lang="es-ES" altLang="es-ES" dirty="0"/>
          </a:p>
        </p:txBody>
      </p:sp>
      <p:sp>
        <p:nvSpPr>
          <p:cNvPr id="6" name="Rectangle 12">
            <a:extLst>
              <a:ext uri="{FF2B5EF4-FFF2-40B4-BE49-F238E27FC236}">
                <a16:creationId xmlns:a16="http://schemas.microsoft.com/office/drawing/2014/main" id="{E2DFA49E-E276-4B27-B134-D6ED386FF2B7}"/>
              </a:ext>
            </a:extLst>
          </p:cNvPr>
          <p:cNvSpPr>
            <a:spLocks noGrp="1" noChangeArrowheads="1"/>
          </p:cNvSpPr>
          <p:nvPr>
            <p:ph type="ftr" sz="quarter" idx="11"/>
          </p:nvPr>
        </p:nvSpPr>
        <p:spPr>
          <a:ln/>
        </p:spPr>
        <p:txBody>
          <a:bodyPr/>
          <a:lstStyle>
            <a:lvl1pPr>
              <a:defRPr/>
            </a:lvl1pPr>
          </a:lstStyle>
          <a:p>
            <a:pPr>
              <a:defRPr/>
            </a:pPr>
            <a:endParaRPr lang="es-ES" altLang="es-ES" dirty="0"/>
          </a:p>
        </p:txBody>
      </p:sp>
      <p:sp>
        <p:nvSpPr>
          <p:cNvPr id="7" name="Rectangle 13">
            <a:extLst>
              <a:ext uri="{FF2B5EF4-FFF2-40B4-BE49-F238E27FC236}">
                <a16:creationId xmlns:a16="http://schemas.microsoft.com/office/drawing/2014/main" id="{7949CFC9-68A9-4201-ADB3-D466FE554348}"/>
              </a:ext>
            </a:extLst>
          </p:cNvPr>
          <p:cNvSpPr>
            <a:spLocks noGrp="1" noChangeArrowheads="1"/>
          </p:cNvSpPr>
          <p:nvPr>
            <p:ph type="sldNum" sz="quarter" idx="12"/>
          </p:nvPr>
        </p:nvSpPr>
        <p:spPr>
          <a:ln/>
        </p:spPr>
        <p:txBody>
          <a:bodyPr/>
          <a:lstStyle>
            <a:lvl1pPr>
              <a:defRPr/>
            </a:lvl1pPr>
          </a:lstStyle>
          <a:p>
            <a:pPr>
              <a:defRPr/>
            </a:pPr>
            <a:fld id="{0F55D6E8-7D20-4AB2-AC3B-72075A02F96D}" type="slidenum">
              <a:rPr lang="es-ES" altLang="es-ES"/>
              <a:pPr>
                <a:defRPr/>
              </a:pPr>
              <a:t>‹#›</a:t>
            </a:fld>
            <a:endParaRPr lang="es-ES" altLang="es-ES" dirty="0"/>
          </a:p>
        </p:txBody>
      </p:sp>
    </p:spTree>
    <p:extLst>
      <p:ext uri="{BB962C8B-B14F-4D97-AF65-F5344CB8AC3E}">
        <p14:creationId xmlns:p14="http://schemas.microsoft.com/office/powerpoint/2010/main" val="281302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Rectangle 11">
            <a:extLst>
              <a:ext uri="{FF2B5EF4-FFF2-40B4-BE49-F238E27FC236}">
                <a16:creationId xmlns:a16="http://schemas.microsoft.com/office/drawing/2014/main" id="{96BB73EF-ABA9-4692-86E4-46776D2D6E15}"/>
              </a:ext>
            </a:extLst>
          </p:cNvPr>
          <p:cNvSpPr>
            <a:spLocks noGrp="1" noChangeArrowheads="1"/>
          </p:cNvSpPr>
          <p:nvPr>
            <p:ph type="dt" sz="half" idx="10"/>
          </p:nvPr>
        </p:nvSpPr>
        <p:spPr>
          <a:ln/>
        </p:spPr>
        <p:txBody>
          <a:bodyPr/>
          <a:lstStyle>
            <a:lvl1pPr>
              <a:defRPr/>
            </a:lvl1pPr>
          </a:lstStyle>
          <a:p>
            <a:pPr>
              <a:defRPr/>
            </a:pPr>
            <a:endParaRPr lang="es-ES" altLang="es-ES" dirty="0"/>
          </a:p>
        </p:txBody>
      </p:sp>
      <p:sp>
        <p:nvSpPr>
          <p:cNvPr id="6" name="Rectangle 12">
            <a:extLst>
              <a:ext uri="{FF2B5EF4-FFF2-40B4-BE49-F238E27FC236}">
                <a16:creationId xmlns:a16="http://schemas.microsoft.com/office/drawing/2014/main" id="{0ACF6D3F-11A1-40AA-B1FD-F86EE52E665D}"/>
              </a:ext>
            </a:extLst>
          </p:cNvPr>
          <p:cNvSpPr>
            <a:spLocks noGrp="1" noChangeArrowheads="1"/>
          </p:cNvSpPr>
          <p:nvPr>
            <p:ph type="ftr" sz="quarter" idx="11"/>
          </p:nvPr>
        </p:nvSpPr>
        <p:spPr>
          <a:ln/>
        </p:spPr>
        <p:txBody>
          <a:bodyPr/>
          <a:lstStyle>
            <a:lvl1pPr>
              <a:defRPr/>
            </a:lvl1pPr>
          </a:lstStyle>
          <a:p>
            <a:pPr>
              <a:defRPr/>
            </a:pPr>
            <a:endParaRPr lang="es-ES" altLang="es-ES" dirty="0"/>
          </a:p>
        </p:txBody>
      </p:sp>
      <p:sp>
        <p:nvSpPr>
          <p:cNvPr id="7" name="Rectangle 13">
            <a:extLst>
              <a:ext uri="{FF2B5EF4-FFF2-40B4-BE49-F238E27FC236}">
                <a16:creationId xmlns:a16="http://schemas.microsoft.com/office/drawing/2014/main" id="{B3554B38-636E-4578-917F-D219E73A593F}"/>
              </a:ext>
            </a:extLst>
          </p:cNvPr>
          <p:cNvSpPr>
            <a:spLocks noGrp="1" noChangeArrowheads="1"/>
          </p:cNvSpPr>
          <p:nvPr>
            <p:ph type="sldNum" sz="quarter" idx="12"/>
          </p:nvPr>
        </p:nvSpPr>
        <p:spPr>
          <a:ln/>
        </p:spPr>
        <p:txBody>
          <a:bodyPr/>
          <a:lstStyle>
            <a:lvl1pPr>
              <a:defRPr/>
            </a:lvl1pPr>
          </a:lstStyle>
          <a:p>
            <a:pPr>
              <a:defRPr/>
            </a:pPr>
            <a:fld id="{6386CA9E-1D3F-4E3A-97A2-5EBE6D1A8D99}" type="slidenum">
              <a:rPr lang="es-ES" altLang="es-ES"/>
              <a:pPr>
                <a:defRPr/>
              </a:pPr>
              <a:t>‹#›</a:t>
            </a:fld>
            <a:endParaRPr lang="es-ES" altLang="es-ES" dirty="0"/>
          </a:p>
        </p:txBody>
      </p:sp>
    </p:spTree>
    <p:extLst>
      <p:ext uri="{BB962C8B-B14F-4D97-AF65-F5344CB8AC3E}">
        <p14:creationId xmlns:p14="http://schemas.microsoft.com/office/powerpoint/2010/main" val="897854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CE173DF-EF33-418A-85F8-CDCC96749D80}"/>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s-ES" altLang="es-ES" sz="2400" dirty="0"/>
          </a:p>
        </p:txBody>
      </p:sp>
      <p:sp>
        <p:nvSpPr>
          <p:cNvPr id="1027" name="Rectangle 3">
            <a:extLst>
              <a:ext uri="{FF2B5EF4-FFF2-40B4-BE49-F238E27FC236}">
                <a16:creationId xmlns:a16="http://schemas.microsoft.com/office/drawing/2014/main" id="{BA5CD98A-F2A5-412E-A252-CB36648D0327}"/>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s-ES" altLang="es-ES" sz="2400" dirty="0"/>
          </a:p>
        </p:txBody>
      </p:sp>
      <p:sp>
        <p:nvSpPr>
          <p:cNvPr id="1028" name="Rectangle 4">
            <a:extLst>
              <a:ext uri="{FF2B5EF4-FFF2-40B4-BE49-F238E27FC236}">
                <a16:creationId xmlns:a16="http://schemas.microsoft.com/office/drawing/2014/main" id="{E23359DE-930D-4F18-BA2A-5DD8D86C8B1B}"/>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s-ES" altLang="es-ES" sz="2400" dirty="0"/>
          </a:p>
        </p:txBody>
      </p:sp>
      <p:sp>
        <p:nvSpPr>
          <p:cNvPr id="1029" name="Rectangle 5">
            <a:extLst>
              <a:ext uri="{FF2B5EF4-FFF2-40B4-BE49-F238E27FC236}">
                <a16:creationId xmlns:a16="http://schemas.microsoft.com/office/drawing/2014/main" id="{D7B61BBF-537C-4A27-BFFC-FEDC9CA3720E}"/>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s-ES" altLang="es-ES" sz="2400" dirty="0"/>
          </a:p>
        </p:txBody>
      </p:sp>
      <p:sp>
        <p:nvSpPr>
          <p:cNvPr id="1030" name="Rectangle 6">
            <a:extLst>
              <a:ext uri="{FF2B5EF4-FFF2-40B4-BE49-F238E27FC236}">
                <a16:creationId xmlns:a16="http://schemas.microsoft.com/office/drawing/2014/main" id="{63872685-1AC6-48BE-8D14-DB8F50E2ED81}"/>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s-ES" altLang="es-ES" sz="2400" dirty="0"/>
          </a:p>
        </p:txBody>
      </p:sp>
      <p:sp>
        <p:nvSpPr>
          <p:cNvPr id="1031" name="Rectangle 7">
            <a:extLst>
              <a:ext uri="{FF2B5EF4-FFF2-40B4-BE49-F238E27FC236}">
                <a16:creationId xmlns:a16="http://schemas.microsoft.com/office/drawing/2014/main" id="{398CA13E-537E-4DD6-898A-12854289991A}"/>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s-ES" altLang="es-ES" sz="2400" dirty="0"/>
          </a:p>
        </p:txBody>
      </p:sp>
      <p:sp>
        <p:nvSpPr>
          <p:cNvPr id="1032" name="Rectangle 8">
            <a:extLst>
              <a:ext uri="{FF2B5EF4-FFF2-40B4-BE49-F238E27FC236}">
                <a16:creationId xmlns:a16="http://schemas.microsoft.com/office/drawing/2014/main" id="{D5A2B7C0-872D-499A-8186-D2DA03FB6DCF}"/>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s-ES" altLang="es-ES" sz="2400" dirty="0"/>
          </a:p>
        </p:txBody>
      </p:sp>
      <p:sp>
        <p:nvSpPr>
          <p:cNvPr id="1033" name="Rectangle 9">
            <a:extLst>
              <a:ext uri="{FF2B5EF4-FFF2-40B4-BE49-F238E27FC236}">
                <a16:creationId xmlns:a16="http://schemas.microsoft.com/office/drawing/2014/main" id="{FA59D28C-04ED-4FD7-96A8-B866FB92FABF}"/>
              </a:ext>
            </a:extLst>
          </p:cNvPr>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s-ES" altLang="es-ES"/>
              <a:t>Haga clic para cambiar el estilo de título	</a:t>
            </a:r>
          </a:p>
        </p:txBody>
      </p:sp>
      <p:sp>
        <p:nvSpPr>
          <p:cNvPr id="1034" name="Rectangle 10">
            <a:extLst>
              <a:ext uri="{FF2B5EF4-FFF2-40B4-BE49-F238E27FC236}">
                <a16:creationId xmlns:a16="http://schemas.microsoft.com/office/drawing/2014/main" id="{2F51ABD4-8C25-4BDF-968C-5EAEDCCC403C}"/>
              </a:ext>
            </a:extLst>
          </p:cNvPr>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279563" name="Rectangle 11">
            <a:extLst>
              <a:ext uri="{FF2B5EF4-FFF2-40B4-BE49-F238E27FC236}">
                <a16:creationId xmlns:a16="http://schemas.microsoft.com/office/drawing/2014/main" id="{E6E3E542-D32F-42F0-A4EE-0E8EB4EF091B}"/>
              </a:ext>
            </a:extLst>
          </p:cNvPr>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s-ES" altLang="es-ES" dirty="0"/>
          </a:p>
        </p:txBody>
      </p:sp>
      <p:sp>
        <p:nvSpPr>
          <p:cNvPr id="279564" name="Rectangle 12">
            <a:extLst>
              <a:ext uri="{FF2B5EF4-FFF2-40B4-BE49-F238E27FC236}">
                <a16:creationId xmlns:a16="http://schemas.microsoft.com/office/drawing/2014/main" id="{750FF484-E5E5-4259-9ACB-EB1793BAA242}"/>
              </a:ext>
            </a:extLst>
          </p:cNvPr>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s-ES" altLang="es-ES" dirty="0"/>
          </a:p>
        </p:txBody>
      </p:sp>
      <p:sp>
        <p:nvSpPr>
          <p:cNvPr id="279565" name="Rectangle 13">
            <a:extLst>
              <a:ext uri="{FF2B5EF4-FFF2-40B4-BE49-F238E27FC236}">
                <a16:creationId xmlns:a16="http://schemas.microsoft.com/office/drawing/2014/main" id="{A4341F87-A3F7-4130-8D15-4B492399EE17}"/>
              </a:ext>
            </a:extLst>
          </p:cNvPr>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DBF8B8FB-B37E-453C-8D9B-AEDAAFB9C8AC}" type="slidenum">
              <a:rPr lang="es-ES" altLang="es-ES"/>
              <a:pPr>
                <a:defRPr/>
              </a:pPr>
              <a:t>‹#›</a:t>
            </a:fld>
            <a:endParaRPr lang="es-ES" altLang="es-ES" dirty="0"/>
          </a:p>
        </p:txBody>
      </p:sp>
    </p:spTree>
  </p:cSld>
  <p:clrMap bg1="lt1" tx1="dk1" bg2="lt2" tx2="dk2" accent1="accent1" accent2="accent2" accent3="accent3" accent4="accent4" accent5="accent5" accent6="accent6" hlink="hlink" folHlink="folHlink"/>
  <p:sldLayoutIdLst>
    <p:sldLayoutId id="2147483904"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9E49DF3-DD4E-4446-A6D3-23E995207577}"/>
              </a:ext>
            </a:extLst>
          </p:cNvPr>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s-ES" altLang="es-ES" sz="2400" dirty="0"/>
          </a:p>
        </p:txBody>
      </p:sp>
      <p:sp>
        <p:nvSpPr>
          <p:cNvPr id="1027" name="Rectangle 3">
            <a:extLst>
              <a:ext uri="{FF2B5EF4-FFF2-40B4-BE49-F238E27FC236}">
                <a16:creationId xmlns:a16="http://schemas.microsoft.com/office/drawing/2014/main" id="{E22C7F0A-E630-4911-96B5-4CEEFD24E9E8}"/>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s-ES" altLang="es-ES" sz="2400" dirty="0"/>
          </a:p>
        </p:txBody>
      </p:sp>
      <p:sp>
        <p:nvSpPr>
          <p:cNvPr id="1028" name="Rectangle 4">
            <a:extLst>
              <a:ext uri="{FF2B5EF4-FFF2-40B4-BE49-F238E27FC236}">
                <a16:creationId xmlns:a16="http://schemas.microsoft.com/office/drawing/2014/main" id="{26EFCF76-2CBC-4D29-AD5C-0D5CC4BFFB3E}"/>
              </a:ext>
            </a:extLst>
          </p:cNvPr>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s-ES" altLang="es-ES" sz="2400" dirty="0"/>
          </a:p>
        </p:txBody>
      </p:sp>
      <p:sp>
        <p:nvSpPr>
          <p:cNvPr id="1029" name="Rectangle 5">
            <a:extLst>
              <a:ext uri="{FF2B5EF4-FFF2-40B4-BE49-F238E27FC236}">
                <a16:creationId xmlns:a16="http://schemas.microsoft.com/office/drawing/2014/main" id="{DDD354CC-FAFD-4989-998E-2FC9B516DD42}"/>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s-ES" altLang="es-ES" sz="2400" dirty="0"/>
          </a:p>
        </p:txBody>
      </p:sp>
      <p:sp>
        <p:nvSpPr>
          <p:cNvPr id="1030" name="Rectangle 6">
            <a:extLst>
              <a:ext uri="{FF2B5EF4-FFF2-40B4-BE49-F238E27FC236}">
                <a16:creationId xmlns:a16="http://schemas.microsoft.com/office/drawing/2014/main" id="{D96228B0-27A3-4588-BCDC-CFF7363EA388}"/>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s-ES" altLang="es-ES" sz="2400" dirty="0"/>
          </a:p>
        </p:txBody>
      </p:sp>
      <p:sp>
        <p:nvSpPr>
          <p:cNvPr id="1031" name="Rectangle 7">
            <a:extLst>
              <a:ext uri="{FF2B5EF4-FFF2-40B4-BE49-F238E27FC236}">
                <a16:creationId xmlns:a16="http://schemas.microsoft.com/office/drawing/2014/main" id="{DB2E1503-9335-4E8D-BE9A-638053095C2E}"/>
              </a:ext>
            </a:extLst>
          </p:cNvPr>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s-ES" altLang="es-ES" sz="2400" dirty="0"/>
          </a:p>
        </p:txBody>
      </p:sp>
      <p:sp>
        <p:nvSpPr>
          <p:cNvPr id="1032" name="Rectangle 8">
            <a:extLst>
              <a:ext uri="{FF2B5EF4-FFF2-40B4-BE49-F238E27FC236}">
                <a16:creationId xmlns:a16="http://schemas.microsoft.com/office/drawing/2014/main" id="{C9F740A3-D9B9-4E94-9CEB-2D9AB1FB11BA}"/>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s-ES" altLang="es-ES" sz="2400" dirty="0"/>
          </a:p>
        </p:txBody>
      </p:sp>
      <p:sp>
        <p:nvSpPr>
          <p:cNvPr id="2057" name="Rectangle 9">
            <a:extLst>
              <a:ext uri="{FF2B5EF4-FFF2-40B4-BE49-F238E27FC236}">
                <a16:creationId xmlns:a16="http://schemas.microsoft.com/office/drawing/2014/main" id="{175A5687-1AA7-430C-BF02-EF87D7996618}"/>
              </a:ext>
            </a:extLst>
          </p:cNvPr>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altLang="es-ES"/>
              <a:t>Haga clic para cambiar el estilo de título	</a:t>
            </a:r>
          </a:p>
        </p:txBody>
      </p:sp>
      <p:sp>
        <p:nvSpPr>
          <p:cNvPr id="2058" name="Rectangle 10">
            <a:extLst>
              <a:ext uri="{FF2B5EF4-FFF2-40B4-BE49-F238E27FC236}">
                <a16:creationId xmlns:a16="http://schemas.microsoft.com/office/drawing/2014/main" id="{AA2B4E4F-4049-47D7-A47E-F66555921630}"/>
              </a:ext>
            </a:extLst>
          </p:cNvPr>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279563" name="Rectangle 11">
            <a:extLst>
              <a:ext uri="{FF2B5EF4-FFF2-40B4-BE49-F238E27FC236}">
                <a16:creationId xmlns:a16="http://schemas.microsoft.com/office/drawing/2014/main" id="{FEEA7E7F-8C1A-463B-89B2-80DBBDEEE4DF}"/>
              </a:ext>
            </a:extLst>
          </p:cNvPr>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s-ES" dirty="0"/>
          </a:p>
        </p:txBody>
      </p:sp>
      <p:sp>
        <p:nvSpPr>
          <p:cNvPr id="279564" name="Rectangle 12">
            <a:extLst>
              <a:ext uri="{FF2B5EF4-FFF2-40B4-BE49-F238E27FC236}">
                <a16:creationId xmlns:a16="http://schemas.microsoft.com/office/drawing/2014/main" id="{033BBB0C-970A-4F45-BF8F-2C54CA7B1A26}"/>
              </a:ext>
            </a:extLst>
          </p:cNvPr>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s-ES" dirty="0"/>
          </a:p>
        </p:txBody>
      </p:sp>
      <p:sp>
        <p:nvSpPr>
          <p:cNvPr id="279565" name="Rectangle 13">
            <a:extLst>
              <a:ext uri="{FF2B5EF4-FFF2-40B4-BE49-F238E27FC236}">
                <a16:creationId xmlns:a16="http://schemas.microsoft.com/office/drawing/2014/main" id="{B5980CDD-B57E-42A5-A214-9F9D939386E0}"/>
              </a:ext>
            </a:extLst>
          </p:cNvPr>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E11F91EF-1035-4DE5-810A-EB34733CA89C}" type="slidenum">
              <a:rPr lang="es-ES" altLang="es-ES"/>
              <a:pPr>
                <a:defRPr/>
              </a:pPr>
              <a:t>‹#›</a:t>
            </a:fld>
            <a:endParaRPr lang="es-ES" altLang="es-ES" dirty="0"/>
          </a:p>
        </p:txBody>
      </p:sp>
    </p:spTree>
  </p:cSld>
  <p:clrMap bg1="lt1" tx1="dk1" bg2="lt2" tx2="dk2" accent1="accent1" accent2="accent2" accent3="accent3" accent4="accent4" accent5="accent5" accent6="accent6" hlink="hlink" folHlink="folHlink"/>
  <p:sldLayoutIdLst>
    <p:sldLayoutId id="2147483905"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E9C571F-D5A9-45C2-B87B-56060C635EBE}"/>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s-ES" altLang="es-ES" sz="2400" dirty="0"/>
          </a:p>
        </p:txBody>
      </p:sp>
      <p:sp>
        <p:nvSpPr>
          <p:cNvPr id="1027" name="Rectangle 3">
            <a:extLst>
              <a:ext uri="{FF2B5EF4-FFF2-40B4-BE49-F238E27FC236}">
                <a16:creationId xmlns:a16="http://schemas.microsoft.com/office/drawing/2014/main" id="{64B1CF74-CE5C-479A-B849-76F2C23FB094}"/>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s-ES" altLang="es-ES" sz="2400" dirty="0"/>
          </a:p>
        </p:txBody>
      </p:sp>
      <p:sp>
        <p:nvSpPr>
          <p:cNvPr id="1028" name="Rectangle 4">
            <a:extLst>
              <a:ext uri="{FF2B5EF4-FFF2-40B4-BE49-F238E27FC236}">
                <a16:creationId xmlns:a16="http://schemas.microsoft.com/office/drawing/2014/main" id="{61720B0D-C58E-4DB2-A028-ECB571EF28E2}"/>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s-ES" altLang="es-ES" sz="2400" dirty="0"/>
          </a:p>
        </p:txBody>
      </p:sp>
      <p:sp>
        <p:nvSpPr>
          <p:cNvPr id="1029" name="Rectangle 5">
            <a:extLst>
              <a:ext uri="{FF2B5EF4-FFF2-40B4-BE49-F238E27FC236}">
                <a16:creationId xmlns:a16="http://schemas.microsoft.com/office/drawing/2014/main" id="{6B4A92CB-E8A3-481C-B122-0E237DB590D6}"/>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s-ES" altLang="es-ES" sz="2400" dirty="0"/>
          </a:p>
        </p:txBody>
      </p:sp>
      <p:sp>
        <p:nvSpPr>
          <p:cNvPr id="1030" name="Rectangle 6">
            <a:extLst>
              <a:ext uri="{FF2B5EF4-FFF2-40B4-BE49-F238E27FC236}">
                <a16:creationId xmlns:a16="http://schemas.microsoft.com/office/drawing/2014/main" id="{8CB43080-7191-4D14-B26E-E174313C84EA}"/>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s-ES" altLang="es-ES" sz="2400" dirty="0"/>
          </a:p>
        </p:txBody>
      </p:sp>
      <p:sp>
        <p:nvSpPr>
          <p:cNvPr id="1031" name="Rectangle 7">
            <a:extLst>
              <a:ext uri="{FF2B5EF4-FFF2-40B4-BE49-F238E27FC236}">
                <a16:creationId xmlns:a16="http://schemas.microsoft.com/office/drawing/2014/main" id="{4F375B9B-5A8D-4C2F-81EF-CEE51B1749E5}"/>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s-ES" altLang="es-ES" sz="2400" dirty="0"/>
          </a:p>
        </p:txBody>
      </p:sp>
      <p:sp>
        <p:nvSpPr>
          <p:cNvPr id="1032" name="Rectangle 8">
            <a:extLst>
              <a:ext uri="{FF2B5EF4-FFF2-40B4-BE49-F238E27FC236}">
                <a16:creationId xmlns:a16="http://schemas.microsoft.com/office/drawing/2014/main" id="{1D4BC9D8-5144-4EDC-8E6F-3911322FA37B}"/>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s-ES" altLang="es-ES" sz="2400" dirty="0"/>
          </a:p>
        </p:txBody>
      </p:sp>
      <p:sp>
        <p:nvSpPr>
          <p:cNvPr id="3081" name="Rectangle 9">
            <a:extLst>
              <a:ext uri="{FF2B5EF4-FFF2-40B4-BE49-F238E27FC236}">
                <a16:creationId xmlns:a16="http://schemas.microsoft.com/office/drawing/2014/main" id="{B7AEE38C-55A9-4B6C-8C9B-F46F4673B305}"/>
              </a:ext>
            </a:extLst>
          </p:cNvPr>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s-ES" altLang="es-ES"/>
              <a:t>Haga clic para cambiar el estilo de título	</a:t>
            </a:r>
          </a:p>
        </p:txBody>
      </p:sp>
      <p:sp>
        <p:nvSpPr>
          <p:cNvPr id="3082" name="Rectangle 10">
            <a:extLst>
              <a:ext uri="{FF2B5EF4-FFF2-40B4-BE49-F238E27FC236}">
                <a16:creationId xmlns:a16="http://schemas.microsoft.com/office/drawing/2014/main" id="{00C240BB-CF3C-483D-BCB9-07F39C6DC59E}"/>
              </a:ext>
            </a:extLst>
          </p:cNvPr>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107" name="Rectangle 11">
            <a:extLst>
              <a:ext uri="{FF2B5EF4-FFF2-40B4-BE49-F238E27FC236}">
                <a16:creationId xmlns:a16="http://schemas.microsoft.com/office/drawing/2014/main" id="{9BD098B1-6C33-48E4-AAE5-A748D4E36723}"/>
              </a:ext>
            </a:extLst>
          </p:cNvPr>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s-ES" altLang="es-ES" dirty="0"/>
          </a:p>
        </p:txBody>
      </p:sp>
      <p:sp>
        <p:nvSpPr>
          <p:cNvPr id="4108" name="Rectangle 12">
            <a:extLst>
              <a:ext uri="{FF2B5EF4-FFF2-40B4-BE49-F238E27FC236}">
                <a16:creationId xmlns:a16="http://schemas.microsoft.com/office/drawing/2014/main" id="{9E99ADD5-FA73-4900-952F-0FD08A24E8B0}"/>
              </a:ext>
            </a:extLst>
          </p:cNvPr>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s-ES" altLang="es-ES" dirty="0"/>
          </a:p>
        </p:txBody>
      </p:sp>
      <p:sp>
        <p:nvSpPr>
          <p:cNvPr id="4109" name="Rectangle 13">
            <a:extLst>
              <a:ext uri="{FF2B5EF4-FFF2-40B4-BE49-F238E27FC236}">
                <a16:creationId xmlns:a16="http://schemas.microsoft.com/office/drawing/2014/main" id="{EA20FEF9-B23C-4D00-9197-B11CB2FA0611}"/>
              </a:ext>
            </a:extLst>
          </p:cNvPr>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37E28022-AC7D-424B-854F-36AD11F9019D}" type="slidenum">
              <a:rPr lang="es-ES" altLang="es-ES"/>
              <a:pPr>
                <a:defRPr/>
              </a:pPr>
              <a:t>‹#›</a:t>
            </a:fld>
            <a:endParaRPr lang="es-ES" altLang="es-ES" dirty="0"/>
          </a:p>
        </p:txBody>
      </p:sp>
    </p:spTree>
    <p:extLst>
      <p:ext uri="{BB962C8B-B14F-4D97-AF65-F5344CB8AC3E}">
        <p14:creationId xmlns:p14="http://schemas.microsoft.com/office/powerpoint/2010/main" val="1781187087"/>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xavierfernandez@ub.edu"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consilium.europa.eu/media/54800/20220311-versailles-declaration-es.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onsilium.europa.eu/media/ny3j24sm/much-more-than-a-market-report-by-enrico-letta.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1093/ejil/chac024" TargetMode="External"/><Relationship Id="rId7" Type="http://schemas.openxmlformats.org/officeDocument/2006/relationships/hyperlink" Target="https://doi.org/10.1016/j.erss.2023.103134" TargetMode="External"/><Relationship Id="rId2" Type="http://schemas.openxmlformats.org/officeDocument/2006/relationships/hyperlink" Target="https://www.adamasintel.com/report-viability-of-eu-critical-raw-materials-act/" TargetMode="External"/><Relationship Id="rId1" Type="http://schemas.openxmlformats.org/officeDocument/2006/relationships/slideLayout" Target="../slideLayouts/slideLayout2.xml"/><Relationship Id="rId6" Type="http://schemas.openxmlformats.org/officeDocument/2006/relationships/hyperlink" Target="https://www.bruegel.org/sites/default/files/2023-06/why-europe%E2%80%99s-critical-raw-materials-strategy-has-to-be-international-%288941%29_1.pdf" TargetMode="External"/><Relationship Id="rId5" Type="http://schemas.openxmlformats.org/officeDocument/2006/relationships/hyperlink" Target="https://doi.org/10.1093/jiel/jgac002" TargetMode="External"/><Relationship Id="rId4" Type="http://schemas.openxmlformats.org/officeDocument/2006/relationships/hyperlink" Target="https://doi.org/10.1093/jiel/jgae003"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6">
            <a:extLst>
              <a:ext uri="{FF2B5EF4-FFF2-40B4-BE49-F238E27FC236}">
                <a16:creationId xmlns:a16="http://schemas.microsoft.com/office/drawing/2014/main" id="{975DE1A6-BCA2-4A43-A163-414FA98CB93B}"/>
              </a:ext>
            </a:extLst>
          </p:cNvPr>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auto">
              <a:spcBef>
                <a:spcPct val="0"/>
              </a:spcBef>
              <a:spcAft>
                <a:spcPts val="0"/>
              </a:spcAft>
              <a:buClrTx/>
              <a:buSzTx/>
              <a:buFontTx/>
              <a:buNone/>
              <a:defRPr/>
            </a:pPr>
            <a:fld id="{0AA9B413-BD6C-469A-9755-4B5CA426E200}" type="slidenum">
              <a:rPr lang="es-ES" altLang="es-ES" sz="1400" kern="0" smtClean="0">
                <a:solidFill>
                  <a:schemeClr val="bg2"/>
                </a:solidFill>
              </a:rPr>
              <a:pPr fontAlgn="auto">
                <a:spcBef>
                  <a:spcPct val="0"/>
                </a:spcBef>
                <a:spcAft>
                  <a:spcPts val="0"/>
                </a:spcAft>
                <a:buClrTx/>
                <a:buSzTx/>
                <a:buFontTx/>
                <a:buNone/>
                <a:defRPr/>
              </a:pPr>
              <a:t>1</a:t>
            </a:fld>
            <a:endParaRPr lang="es-ES" altLang="es-ES" sz="1400" kern="0" dirty="0">
              <a:solidFill>
                <a:schemeClr val="bg2"/>
              </a:solidFill>
            </a:endParaRPr>
          </a:p>
        </p:txBody>
      </p:sp>
      <p:sp>
        <p:nvSpPr>
          <p:cNvPr id="9219" name="Rectangle 1026">
            <a:extLst>
              <a:ext uri="{FF2B5EF4-FFF2-40B4-BE49-F238E27FC236}">
                <a16:creationId xmlns:a16="http://schemas.microsoft.com/office/drawing/2014/main" id="{DCF90E6A-7E99-4948-A64C-2939562C066C}"/>
              </a:ext>
            </a:extLst>
          </p:cNvPr>
          <p:cNvSpPr>
            <a:spLocks noGrp="1" noChangeArrowheads="1"/>
          </p:cNvSpPr>
          <p:nvPr>
            <p:ph type="ctrTitle"/>
          </p:nvPr>
        </p:nvSpPr>
        <p:spPr/>
        <p:txBody>
          <a:bodyPr/>
          <a:lstStyle/>
          <a:p>
            <a:pPr algn="ctr" eaLnBrk="1" hangingPunct="1"/>
            <a:br>
              <a:rPr lang="ca-ES" altLang="es-ES" sz="3600" dirty="0"/>
            </a:br>
            <a:br>
              <a:rPr lang="ca-ES" altLang="es-ES" sz="3600" dirty="0"/>
            </a:br>
            <a:r>
              <a:rPr lang="es-ES" altLang="es-ES" sz="2800" dirty="0"/>
              <a:t>Seminario: el Derecho de la UE </a:t>
            </a:r>
            <a:br>
              <a:rPr lang="es-ES" altLang="es-ES" sz="2800" dirty="0"/>
            </a:br>
            <a:r>
              <a:rPr lang="es-ES" altLang="es-ES" sz="2800" dirty="0"/>
              <a:t>ante la emergencia climática</a:t>
            </a:r>
          </a:p>
        </p:txBody>
      </p:sp>
      <p:sp>
        <p:nvSpPr>
          <p:cNvPr id="9220" name="Rectangle 1027">
            <a:extLst>
              <a:ext uri="{FF2B5EF4-FFF2-40B4-BE49-F238E27FC236}">
                <a16:creationId xmlns:a16="http://schemas.microsoft.com/office/drawing/2014/main" id="{7FF95417-4EE9-46D3-B89E-0B989DB4E63B}"/>
              </a:ext>
            </a:extLst>
          </p:cNvPr>
          <p:cNvSpPr>
            <a:spLocks noGrp="1" noChangeArrowheads="1"/>
          </p:cNvSpPr>
          <p:nvPr>
            <p:ph type="subTitle" idx="1"/>
          </p:nvPr>
        </p:nvSpPr>
        <p:spPr>
          <a:xfrm>
            <a:off x="251520" y="3138488"/>
            <a:ext cx="8640959" cy="3027362"/>
          </a:xfrm>
        </p:spPr>
        <p:txBody>
          <a:bodyPr/>
          <a:lstStyle/>
          <a:p>
            <a:pPr eaLnBrk="1" hangingPunct="1">
              <a:lnSpc>
                <a:spcPct val="90000"/>
              </a:lnSpc>
            </a:pPr>
            <a:endParaRPr lang="ca-ES" altLang="es-ES" sz="2400" b="1" u="sng" dirty="0"/>
          </a:p>
          <a:p>
            <a:pPr eaLnBrk="1" hangingPunct="1">
              <a:lnSpc>
                <a:spcPct val="90000"/>
              </a:lnSpc>
            </a:pPr>
            <a:r>
              <a:rPr lang="es-ES" altLang="es-ES" sz="2400" b="1" dirty="0"/>
              <a:t>Transición energética y minerales estratégicos: un complejo desafío para el Derecho internacional y el Derecho de la UE </a:t>
            </a:r>
          </a:p>
          <a:p>
            <a:pPr eaLnBrk="1" hangingPunct="1">
              <a:lnSpc>
                <a:spcPct val="90000"/>
              </a:lnSpc>
            </a:pPr>
            <a:endParaRPr lang="ca-ES" altLang="es-ES" sz="2000" b="1" cap="all" dirty="0"/>
          </a:p>
          <a:p>
            <a:pPr eaLnBrk="1" hangingPunct="1">
              <a:lnSpc>
                <a:spcPct val="90000"/>
              </a:lnSpc>
            </a:pPr>
            <a:r>
              <a:rPr lang="es-ES" altLang="es-ES" sz="1400" dirty="0"/>
              <a:t>Xavier Fernández Pons </a:t>
            </a:r>
          </a:p>
          <a:p>
            <a:pPr eaLnBrk="1" hangingPunct="1">
              <a:lnSpc>
                <a:spcPct val="90000"/>
              </a:lnSpc>
            </a:pPr>
            <a:r>
              <a:rPr lang="es-ES" altLang="es-ES" sz="1400" dirty="0"/>
              <a:t>Profesor titular de Derecho Internacional Público, </a:t>
            </a:r>
            <a:r>
              <a:rPr lang="es-ES" altLang="es-ES" sz="1400" dirty="0" err="1"/>
              <a:t>Universitat</a:t>
            </a:r>
            <a:r>
              <a:rPr lang="es-ES" altLang="es-ES" sz="1400" dirty="0"/>
              <a:t> de Barcelona (UB)</a:t>
            </a:r>
          </a:p>
          <a:p>
            <a:pPr eaLnBrk="1" hangingPunct="1">
              <a:lnSpc>
                <a:spcPct val="90000"/>
              </a:lnSpc>
            </a:pPr>
            <a:r>
              <a:rPr lang="es-ES" altLang="es-ES" sz="1400" dirty="0"/>
              <a:t>Investigador asociado al Centre </a:t>
            </a:r>
            <a:r>
              <a:rPr lang="es-ES" altLang="es-ES" sz="1400" dirty="0" err="1"/>
              <a:t>d’Estudis</a:t>
            </a:r>
            <a:r>
              <a:rPr lang="es-ES" altLang="es-ES" sz="1400" dirty="0"/>
              <a:t> de </a:t>
            </a:r>
            <a:r>
              <a:rPr lang="es-ES" altLang="es-ES" sz="1400" dirty="0" err="1"/>
              <a:t>Dret</a:t>
            </a:r>
            <a:r>
              <a:rPr lang="es-ES" altLang="es-ES" sz="1400" dirty="0"/>
              <a:t> Ambiental de Tarragona (CEDAT)</a:t>
            </a:r>
          </a:p>
          <a:p>
            <a:pPr eaLnBrk="1" hangingPunct="1">
              <a:lnSpc>
                <a:spcPct val="90000"/>
              </a:lnSpc>
            </a:pPr>
            <a:r>
              <a:rPr lang="es-ES" altLang="es-ES" sz="1400" dirty="0">
                <a:hlinkClick r:id="rId2"/>
              </a:rPr>
              <a:t>xavierfernandez@ub.edu</a:t>
            </a:r>
            <a:r>
              <a:rPr lang="es-ES" altLang="es-ES" sz="1400" dirty="0"/>
              <a:t>  </a:t>
            </a:r>
          </a:p>
          <a:p>
            <a:pPr eaLnBrk="1" hangingPunct="1">
              <a:lnSpc>
                <a:spcPct val="90000"/>
              </a:lnSpc>
            </a:pPr>
            <a:endParaRPr lang="ca-ES" altLang="es-ES" sz="1400" dirty="0"/>
          </a:p>
          <a:p>
            <a:pPr eaLnBrk="1" hangingPunct="1">
              <a:lnSpc>
                <a:spcPct val="90000"/>
              </a:lnSpc>
            </a:pPr>
            <a:r>
              <a:rPr lang="es-ES" altLang="es-ES" sz="1400" dirty="0"/>
              <a:t>Barcelona, 4 de junio de 2024</a:t>
            </a:r>
          </a:p>
          <a:p>
            <a:pPr eaLnBrk="1" hangingPunct="1">
              <a:lnSpc>
                <a:spcPct val="90000"/>
              </a:lnSpc>
            </a:pPr>
            <a:endParaRPr lang="ca-ES" altLang="es-ES" sz="2400" b="1" u="sng"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E9ECC9-0131-194B-69A1-F1622FFDC813}"/>
              </a:ext>
            </a:extLst>
          </p:cNvPr>
          <p:cNvSpPr>
            <a:spLocks noGrp="1"/>
          </p:cNvSpPr>
          <p:nvPr>
            <p:ph type="title"/>
          </p:nvPr>
        </p:nvSpPr>
        <p:spPr/>
        <p:txBody>
          <a:bodyPr/>
          <a:lstStyle/>
          <a:p>
            <a:r>
              <a:rPr lang="es-ES" sz="3200" dirty="0"/>
              <a:t>1. Introducción </a:t>
            </a:r>
          </a:p>
        </p:txBody>
      </p:sp>
      <p:pic>
        <p:nvPicPr>
          <p:cNvPr id="5" name="Marcador de contenido 4">
            <a:extLst>
              <a:ext uri="{FF2B5EF4-FFF2-40B4-BE49-F238E27FC236}">
                <a16:creationId xmlns:a16="http://schemas.microsoft.com/office/drawing/2014/main" id="{4E0E612A-9C2D-B221-51DC-20BD96BA9070}"/>
              </a:ext>
            </a:extLst>
          </p:cNvPr>
          <p:cNvPicPr>
            <a:picLocks noGrp="1" noChangeAspect="1"/>
          </p:cNvPicPr>
          <p:nvPr>
            <p:ph idx="1"/>
          </p:nvPr>
        </p:nvPicPr>
        <p:blipFill>
          <a:blip r:embed="rId2"/>
          <a:stretch>
            <a:fillRect/>
          </a:stretch>
        </p:blipFill>
        <p:spPr>
          <a:xfrm>
            <a:off x="946584" y="2708920"/>
            <a:ext cx="7682879" cy="3824992"/>
          </a:xfrm>
          <a:prstGeom prst="rect">
            <a:avLst/>
          </a:prstGeom>
        </p:spPr>
      </p:pic>
      <p:sp>
        <p:nvSpPr>
          <p:cNvPr id="4" name="Marcador de número de diapositiva 3">
            <a:extLst>
              <a:ext uri="{FF2B5EF4-FFF2-40B4-BE49-F238E27FC236}">
                <a16:creationId xmlns:a16="http://schemas.microsoft.com/office/drawing/2014/main" id="{81599CDD-EC5C-118A-5DCD-9651FD5172A8}"/>
              </a:ext>
            </a:extLst>
          </p:cNvPr>
          <p:cNvSpPr>
            <a:spLocks noGrp="1"/>
          </p:cNvSpPr>
          <p:nvPr>
            <p:ph type="sldNum" sz="quarter" idx="12"/>
          </p:nvPr>
        </p:nvSpPr>
        <p:spPr/>
        <p:txBody>
          <a:bodyPr/>
          <a:lstStyle/>
          <a:p>
            <a:pPr>
              <a:defRPr/>
            </a:pPr>
            <a:fld id="{E46844DC-E0B0-4BDF-98F9-AB437A7B0B6C}" type="slidenum">
              <a:rPr lang="es-ES" altLang="es-ES" smtClean="0"/>
              <a:pPr>
                <a:defRPr/>
              </a:pPr>
              <a:t>10</a:t>
            </a:fld>
            <a:endParaRPr lang="es-ES" altLang="es-ES" dirty="0"/>
          </a:p>
        </p:txBody>
      </p:sp>
      <p:sp>
        <p:nvSpPr>
          <p:cNvPr id="7" name="CuadroTexto 6">
            <a:extLst>
              <a:ext uri="{FF2B5EF4-FFF2-40B4-BE49-F238E27FC236}">
                <a16:creationId xmlns:a16="http://schemas.microsoft.com/office/drawing/2014/main" id="{C952AB60-9349-C280-9DD1-CF73F7189AF3}"/>
              </a:ext>
            </a:extLst>
          </p:cNvPr>
          <p:cNvSpPr txBox="1"/>
          <p:nvPr/>
        </p:nvSpPr>
        <p:spPr>
          <a:xfrm>
            <a:off x="827584" y="1967706"/>
            <a:ext cx="7920880" cy="646331"/>
          </a:xfrm>
          <a:prstGeom prst="rect">
            <a:avLst/>
          </a:prstGeom>
          <a:noFill/>
        </p:spPr>
        <p:txBody>
          <a:bodyPr wrap="square">
            <a:spAutoFit/>
          </a:bodyPr>
          <a:lstStyle/>
          <a:p>
            <a:r>
              <a:rPr lang="es-ES" dirty="0"/>
              <a:t>Principales países proveedores de minerales estratégicos a la UE (Comisión Europea, 2020)</a:t>
            </a:r>
          </a:p>
        </p:txBody>
      </p:sp>
    </p:spTree>
    <p:extLst>
      <p:ext uri="{BB962C8B-B14F-4D97-AF65-F5344CB8AC3E}">
        <p14:creationId xmlns:p14="http://schemas.microsoft.com/office/powerpoint/2010/main" val="3098380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17A4C6-1E58-3A05-22BA-754AF934D774}"/>
              </a:ext>
            </a:extLst>
          </p:cNvPr>
          <p:cNvSpPr>
            <a:spLocks noGrp="1"/>
          </p:cNvSpPr>
          <p:nvPr>
            <p:ph type="title"/>
          </p:nvPr>
        </p:nvSpPr>
        <p:spPr/>
        <p:txBody>
          <a:bodyPr/>
          <a:lstStyle/>
          <a:p>
            <a:r>
              <a:rPr lang="es-ES" sz="3200" dirty="0"/>
              <a:t>1. Introducción </a:t>
            </a:r>
          </a:p>
        </p:txBody>
      </p:sp>
      <p:sp>
        <p:nvSpPr>
          <p:cNvPr id="3" name="Marcador de contenido 2">
            <a:extLst>
              <a:ext uri="{FF2B5EF4-FFF2-40B4-BE49-F238E27FC236}">
                <a16:creationId xmlns:a16="http://schemas.microsoft.com/office/drawing/2014/main" id="{500766B4-93C1-45DD-71B9-263246F5FA95}"/>
              </a:ext>
            </a:extLst>
          </p:cNvPr>
          <p:cNvSpPr>
            <a:spLocks noGrp="1"/>
          </p:cNvSpPr>
          <p:nvPr>
            <p:ph idx="1"/>
          </p:nvPr>
        </p:nvSpPr>
        <p:spPr>
          <a:xfrm>
            <a:off x="467544" y="1772816"/>
            <a:ext cx="8487544" cy="4359697"/>
          </a:xfrm>
        </p:spPr>
        <p:txBody>
          <a:bodyPr/>
          <a:lstStyle/>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anose="05000000000000000000" pitchFamily="2" charset="2"/>
              <a:buChar char="n"/>
              <a:tabLst/>
              <a:defRPr/>
            </a:pPr>
            <a:endParaRPr kumimoji="0" lang="es-ES" sz="1600" b="0" i="0" u="none" strike="noStrike" kern="1200" cap="none" spc="0" normalizeH="0" baseline="0" noProof="0" dirty="0">
              <a:ln>
                <a:noFill/>
              </a:ln>
              <a:solidFill>
                <a:srgbClr val="000000"/>
              </a:solidFill>
              <a:effectLst/>
              <a:uLnTx/>
              <a:uFillTx/>
              <a:latin typeface="Tahoma"/>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anose="05000000000000000000" pitchFamily="2" charset="2"/>
              <a:buChar char="n"/>
              <a:tabLst/>
              <a:defRPr/>
            </a:pPr>
            <a:r>
              <a:rPr kumimoji="0" lang="es-ES" sz="1600" b="0" i="0" u="none" strike="noStrike" kern="1200" cap="none" spc="0" normalizeH="0" baseline="0" noProof="0" dirty="0">
                <a:ln>
                  <a:noFill/>
                </a:ln>
                <a:solidFill>
                  <a:srgbClr val="000000"/>
                </a:solidFill>
                <a:effectLst/>
                <a:uLnTx/>
                <a:uFillTx/>
                <a:latin typeface="Tahoma"/>
                <a:ea typeface="+mn-ea"/>
                <a:cs typeface="+mn-cs"/>
              </a:rPr>
              <a:t>La carrera global por el acceso a los recursos naturales, con sus implicaciones económicas y geopolíticas, no es, obviamente, un fenómeno nuevo</a:t>
            </a: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anose="05000000000000000000" pitchFamily="2" charset="2"/>
              <a:buChar char="n"/>
              <a:tabLst/>
              <a:defRPr/>
            </a:pPr>
            <a:endParaRPr lang="es-ES" sz="1600" dirty="0">
              <a:solidFill>
                <a:srgbClr val="000000"/>
              </a:solidFill>
              <a:latin typeface="Tahoma"/>
            </a:endParaRP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anose="05000000000000000000" pitchFamily="2" charset="2"/>
              <a:buChar char="n"/>
              <a:tabLst/>
              <a:defRPr/>
            </a:pPr>
            <a:r>
              <a:rPr kumimoji="0" lang="es-ES" sz="1600" b="0" i="0" u="none" strike="noStrike" kern="1200" cap="none" spc="0" normalizeH="0" baseline="0" noProof="0" dirty="0">
                <a:ln>
                  <a:noFill/>
                </a:ln>
                <a:solidFill>
                  <a:srgbClr val="000000"/>
                </a:solidFill>
                <a:effectLst/>
                <a:uLnTx/>
                <a:uFillTx/>
                <a:latin typeface="Tahoma"/>
                <a:ea typeface="+mn-ea"/>
                <a:cs typeface="+mn-cs"/>
              </a:rPr>
              <a:t>Buena parte de la historia de la humanidad, como la larga era del colonialismo extractivista, ha venido condicionada por la rivalidad entre distintas potencias para aprovisionarse de ciertas materias primas</a:t>
            </a:r>
            <a:endParaRPr lang="es-ES" sz="1600" dirty="0">
              <a:solidFill>
                <a:srgbClr val="000000"/>
              </a:solidFill>
              <a:latin typeface="Tahoma"/>
            </a:endParaRPr>
          </a:p>
          <a:p>
            <a:pPr marL="0" marR="0" lvl="0" indent="0" algn="l" defTabSz="914400" rtl="0" eaLnBrk="0" fontAlgn="base" latinLnBrk="0" hangingPunct="0">
              <a:lnSpc>
                <a:spcPct val="100000"/>
              </a:lnSpc>
              <a:spcBef>
                <a:spcPct val="20000"/>
              </a:spcBef>
              <a:spcAft>
                <a:spcPct val="0"/>
              </a:spcAft>
              <a:buClr>
                <a:srgbClr val="3333CC"/>
              </a:buClr>
              <a:buSzPct val="60000"/>
              <a:buNone/>
              <a:tabLst/>
              <a:defRPr/>
            </a:pPr>
            <a:endParaRPr lang="es-ES" sz="1600" dirty="0">
              <a:solidFill>
                <a:srgbClr val="000000"/>
              </a:solidFill>
              <a:latin typeface="Tahoma"/>
            </a:endParaRP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anose="05000000000000000000" pitchFamily="2" charset="2"/>
              <a:buChar char="n"/>
              <a:tabLst/>
              <a:defRPr/>
            </a:pPr>
            <a:r>
              <a:rPr kumimoji="0" lang="es-ES" sz="1600" b="0" i="0" u="none" strike="noStrike" kern="1200" cap="none" spc="0" normalizeH="0" baseline="0" noProof="0" dirty="0">
                <a:ln>
                  <a:noFill/>
                </a:ln>
                <a:solidFill>
                  <a:srgbClr val="000000"/>
                </a:solidFill>
                <a:effectLst/>
                <a:uLnTx/>
                <a:uFillTx/>
                <a:latin typeface="Tahoma"/>
                <a:ea typeface="+mn-ea"/>
                <a:cs typeface="+mn-cs"/>
              </a:rPr>
              <a:t>Esta nueva “fiebre” por los minerales estratégicos puede ser un lucrativo negocio para algunos, pero también preocupa desde múltiples puntos de vista, como la inseguridad </a:t>
            </a:r>
            <a:r>
              <a:rPr lang="es-ES" sz="1600" dirty="0">
                <a:solidFill>
                  <a:srgbClr val="000000"/>
                </a:solidFill>
                <a:latin typeface="Tahoma"/>
              </a:rPr>
              <a:t>en los</a:t>
            </a:r>
            <a:r>
              <a:rPr kumimoji="0" lang="es-ES" sz="1600" b="0" i="0" u="none" strike="noStrike" kern="1200" cap="none" spc="0" normalizeH="0" baseline="0" noProof="0" dirty="0">
                <a:ln>
                  <a:noFill/>
                </a:ln>
                <a:solidFill>
                  <a:srgbClr val="000000"/>
                </a:solidFill>
                <a:effectLst/>
                <a:uLnTx/>
                <a:uFillTx/>
                <a:latin typeface="Tahoma"/>
                <a:ea typeface="+mn-ea"/>
                <a:cs typeface="+mn-cs"/>
              </a:rPr>
              <a:t> suministros para ciertas industrias o los impactos ambientales y sociales de la minería </a:t>
            </a:r>
          </a:p>
          <a:p>
            <a:pPr marL="0" marR="0" lvl="0" indent="0" algn="l" defTabSz="914400" rtl="0" eaLnBrk="0" fontAlgn="base" latinLnBrk="0" hangingPunct="0">
              <a:lnSpc>
                <a:spcPct val="100000"/>
              </a:lnSpc>
              <a:spcBef>
                <a:spcPct val="20000"/>
              </a:spcBef>
              <a:spcAft>
                <a:spcPct val="0"/>
              </a:spcAft>
              <a:buClr>
                <a:srgbClr val="3333CC"/>
              </a:buClr>
              <a:buSzPct val="60000"/>
              <a:buNone/>
              <a:tabLst/>
              <a:defRPr/>
            </a:pPr>
            <a:endParaRPr lang="ca-ES" sz="1600" dirty="0">
              <a:solidFill>
                <a:srgbClr val="000000"/>
              </a:solidFill>
              <a:latin typeface="Tahoma"/>
            </a:endParaRP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anose="05000000000000000000" pitchFamily="2" charset="2"/>
              <a:buChar char="n"/>
              <a:tabLst/>
              <a:defRPr/>
            </a:pPr>
            <a:r>
              <a:rPr kumimoji="0" lang="es-ES" sz="1600" b="0" i="0" u="none" strike="noStrike" kern="1200" cap="none" spc="0" normalizeH="0" baseline="0" dirty="0">
                <a:ln>
                  <a:noFill/>
                </a:ln>
                <a:solidFill>
                  <a:srgbClr val="000000"/>
                </a:solidFill>
                <a:effectLst/>
                <a:uLnTx/>
                <a:uFillTx/>
                <a:latin typeface="Tahoma"/>
                <a:ea typeface="+mn-ea"/>
                <a:cs typeface="+mn-cs"/>
              </a:rPr>
              <a:t>Esta presentación se centrará</a:t>
            </a:r>
            <a:r>
              <a:rPr lang="es-ES" sz="1600" dirty="0">
                <a:solidFill>
                  <a:srgbClr val="000000"/>
                </a:solidFill>
                <a:latin typeface="Tahoma"/>
              </a:rPr>
              <a:t> en aspectos jurídicos, aludiendo, en primer lugar, al marco jurídico internacional y, seguidamente, a recientes regulaciones de la UE  </a:t>
            </a:r>
            <a:endParaRPr kumimoji="0" lang="es-ES" sz="1600" b="0" i="0" u="none" strike="noStrike" kern="1200" cap="none" spc="0" normalizeH="0" baseline="0" dirty="0">
              <a:ln>
                <a:noFill/>
              </a:ln>
              <a:solidFill>
                <a:srgbClr val="000000"/>
              </a:solidFill>
              <a:effectLst/>
              <a:uLnTx/>
              <a:uFillTx/>
              <a:latin typeface="Tahoma"/>
              <a:ea typeface="+mn-ea"/>
              <a:cs typeface="+mn-cs"/>
            </a:endParaRPr>
          </a:p>
        </p:txBody>
      </p:sp>
      <p:sp>
        <p:nvSpPr>
          <p:cNvPr id="4" name="Marcador de número de diapositiva 3">
            <a:extLst>
              <a:ext uri="{FF2B5EF4-FFF2-40B4-BE49-F238E27FC236}">
                <a16:creationId xmlns:a16="http://schemas.microsoft.com/office/drawing/2014/main" id="{6AE3BA3C-DE94-9850-C428-5CCE25BF02B9}"/>
              </a:ext>
            </a:extLst>
          </p:cNvPr>
          <p:cNvSpPr>
            <a:spLocks noGrp="1"/>
          </p:cNvSpPr>
          <p:nvPr>
            <p:ph type="sldNum" sz="quarter" idx="12"/>
          </p:nvPr>
        </p:nvSpPr>
        <p:spPr/>
        <p:txBody>
          <a:bodyPr/>
          <a:lstStyle/>
          <a:p>
            <a:pPr>
              <a:defRPr/>
            </a:pPr>
            <a:fld id="{E46844DC-E0B0-4BDF-98F9-AB437A7B0B6C}" type="slidenum">
              <a:rPr lang="es-ES" altLang="es-ES" smtClean="0"/>
              <a:pPr>
                <a:defRPr/>
              </a:pPr>
              <a:t>11</a:t>
            </a:fld>
            <a:endParaRPr lang="es-ES" altLang="es-ES" dirty="0"/>
          </a:p>
        </p:txBody>
      </p:sp>
    </p:spTree>
    <p:extLst>
      <p:ext uri="{BB962C8B-B14F-4D97-AF65-F5344CB8AC3E}">
        <p14:creationId xmlns:p14="http://schemas.microsoft.com/office/powerpoint/2010/main" val="176931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B79472B-BBDB-751A-C459-435EC86561B6}"/>
              </a:ext>
            </a:extLst>
          </p:cNvPr>
          <p:cNvSpPr>
            <a:spLocks noGrp="1"/>
          </p:cNvSpPr>
          <p:nvPr>
            <p:ph type="ctrTitle"/>
          </p:nvPr>
        </p:nvSpPr>
        <p:spPr/>
        <p:txBody>
          <a:bodyPr/>
          <a:lstStyle/>
          <a:p>
            <a:r>
              <a:rPr lang="ca-ES" dirty="0"/>
              <a:t>2. Marco jurídico internacional </a:t>
            </a:r>
          </a:p>
        </p:txBody>
      </p:sp>
      <p:pic>
        <p:nvPicPr>
          <p:cNvPr id="9" name="Imagen 8">
            <a:extLst>
              <a:ext uri="{FF2B5EF4-FFF2-40B4-BE49-F238E27FC236}">
                <a16:creationId xmlns:a16="http://schemas.microsoft.com/office/drawing/2014/main" id="{AA28D6EA-2108-3A64-4ADE-1F92E4198ABA}"/>
              </a:ext>
            </a:extLst>
          </p:cNvPr>
          <p:cNvPicPr>
            <a:picLocks noChangeAspect="1"/>
          </p:cNvPicPr>
          <p:nvPr/>
        </p:nvPicPr>
        <p:blipFill>
          <a:blip r:embed="rId2"/>
          <a:stretch>
            <a:fillRect/>
          </a:stretch>
        </p:blipFill>
        <p:spPr>
          <a:xfrm>
            <a:off x="3203848" y="3719513"/>
            <a:ext cx="3096344" cy="1876424"/>
          </a:xfrm>
          <a:prstGeom prst="rect">
            <a:avLst/>
          </a:prstGeom>
        </p:spPr>
      </p:pic>
      <p:sp>
        <p:nvSpPr>
          <p:cNvPr id="4" name="Marcador de número de diapositiva 3">
            <a:extLst>
              <a:ext uri="{FF2B5EF4-FFF2-40B4-BE49-F238E27FC236}">
                <a16:creationId xmlns:a16="http://schemas.microsoft.com/office/drawing/2014/main" id="{4A31CF68-0429-0DD6-B0A8-2E39E9D0C7E9}"/>
              </a:ext>
            </a:extLst>
          </p:cNvPr>
          <p:cNvSpPr>
            <a:spLocks noGrp="1"/>
          </p:cNvSpPr>
          <p:nvPr>
            <p:ph type="sldNum" sz="quarter" idx="12"/>
          </p:nvPr>
        </p:nvSpPr>
        <p:spPr/>
        <p:txBody>
          <a:bodyPr/>
          <a:lstStyle/>
          <a:p>
            <a:pPr>
              <a:defRPr/>
            </a:pPr>
            <a:fld id="{E46844DC-E0B0-4BDF-98F9-AB437A7B0B6C}" type="slidenum">
              <a:rPr lang="es-ES" altLang="es-ES" smtClean="0"/>
              <a:pPr>
                <a:defRPr/>
              </a:pPr>
              <a:t>12</a:t>
            </a:fld>
            <a:endParaRPr lang="es-ES" altLang="es-ES" dirty="0"/>
          </a:p>
        </p:txBody>
      </p:sp>
    </p:spTree>
    <p:extLst>
      <p:ext uri="{BB962C8B-B14F-4D97-AF65-F5344CB8AC3E}">
        <p14:creationId xmlns:p14="http://schemas.microsoft.com/office/powerpoint/2010/main" val="2787555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7BCC8C-2A95-E8E4-C807-C457DBD21B58}"/>
              </a:ext>
            </a:extLst>
          </p:cNvPr>
          <p:cNvSpPr>
            <a:spLocks noGrp="1"/>
          </p:cNvSpPr>
          <p:nvPr>
            <p:ph type="title"/>
          </p:nvPr>
        </p:nvSpPr>
        <p:spPr/>
        <p:txBody>
          <a:bodyPr/>
          <a:lstStyle/>
          <a:p>
            <a:r>
              <a:rPr lang="ca-ES" sz="3200" dirty="0"/>
              <a:t>2. Marco jurídico internacional </a:t>
            </a:r>
          </a:p>
        </p:txBody>
      </p:sp>
      <p:sp>
        <p:nvSpPr>
          <p:cNvPr id="3" name="Marcador de contenido 2">
            <a:extLst>
              <a:ext uri="{FF2B5EF4-FFF2-40B4-BE49-F238E27FC236}">
                <a16:creationId xmlns:a16="http://schemas.microsoft.com/office/drawing/2014/main" id="{D9DF5AE1-E77E-D76F-AA4F-693991D8C887}"/>
              </a:ext>
            </a:extLst>
          </p:cNvPr>
          <p:cNvSpPr>
            <a:spLocks noGrp="1"/>
          </p:cNvSpPr>
          <p:nvPr>
            <p:ph idx="1"/>
          </p:nvPr>
        </p:nvSpPr>
        <p:spPr>
          <a:xfrm>
            <a:off x="467544" y="2017713"/>
            <a:ext cx="8487544" cy="4114800"/>
          </a:xfrm>
        </p:spPr>
        <p:txBody>
          <a:bodyPr/>
          <a:lstStyle/>
          <a:p>
            <a:pPr marL="0" indent="0">
              <a:buNone/>
            </a:pPr>
            <a:endParaRPr lang="es-ES" sz="1600" dirty="0"/>
          </a:p>
          <a:p>
            <a:r>
              <a:rPr lang="es-ES" sz="1600" dirty="0"/>
              <a:t>Durante siglos, el colonialismo se dirigió en gran medida a la extracción de recursos naturales de amplias regiones del planeta, consideradas, esencialmente, como suministradoras de materias primas </a:t>
            </a:r>
          </a:p>
          <a:p>
            <a:endParaRPr lang="es-ES" sz="1600" dirty="0"/>
          </a:p>
          <a:p>
            <a:r>
              <a:rPr lang="es-ES" sz="1600" dirty="0"/>
              <a:t>La Carta del Atlántico suscrita por Roosevelt y Churchill en 1941, en plena Segunda Guerra Mundial, esbozó el nuevo orden internacional a establecer tras tal contienda, prestando una especial atención al “acceso” de todos los Estados “a las materias primas mundiales”</a:t>
            </a:r>
          </a:p>
          <a:p>
            <a:endParaRPr lang="es-ES" sz="1600" dirty="0"/>
          </a:p>
          <a:p>
            <a:r>
              <a:rPr lang="es-ES" sz="1600" dirty="0"/>
              <a:t>Tras creación de la Organización de las Naciones Unidas (ONU), se impulsó la libre determinación de los pueblos coloniales y se proclamó, mediante la resolución 1803 (XVII) de la Asamblea General, de 14 de diciembre de 1962, el principio de la “soberanía permanente sobre los recursos naturales”, como fundamento del orden jurídico internacional contemporáneo en esta esfera </a:t>
            </a:r>
          </a:p>
          <a:p>
            <a:pPr marL="0" indent="0">
              <a:buNone/>
            </a:pPr>
            <a:endParaRPr lang="es-ES" sz="1600" dirty="0"/>
          </a:p>
          <a:p>
            <a:endParaRPr lang="es-ES" sz="1600" dirty="0"/>
          </a:p>
          <a:p>
            <a:endParaRPr lang="es-ES" sz="1600" dirty="0"/>
          </a:p>
          <a:p>
            <a:endParaRPr lang="es-ES" sz="1600" dirty="0"/>
          </a:p>
          <a:p>
            <a:endParaRPr lang="es-ES" sz="1600" dirty="0"/>
          </a:p>
          <a:p>
            <a:endParaRPr lang="es-ES" sz="1600" dirty="0"/>
          </a:p>
          <a:p>
            <a:endParaRPr lang="es-ES" sz="1600" dirty="0"/>
          </a:p>
          <a:p>
            <a:endParaRPr lang="es-ES" sz="1600" dirty="0"/>
          </a:p>
          <a:p>
            <a:endParaRPr lang="es-ES" sz="1600" dirty="0"/>
          </a:p>
          <a:p>
            <a:pPr marL="0" indent="0">
              <a:buNone/>
            </a:pPr>
            <a:endParaRPr lang="es-ES" sz="1600" dirty="0"/>
          </a:p>
        </p:txBody>
      </p:sp>
      <p:sp>
        <p:nvSpPr>
          <p:cNvPr id="4" name="Marcador de número de diapositiva 3">
            <a:extLst>
              <a:ext uri="{FF2B5EF4-FFF2-40B4-BE49-F238E27FC236}">
                <a16:creationId xmlns:a16="http://schemas.microsoft.com/office/drawing/2014/main" id="{BA65A0BE-C205-5736-226B-205CA1E7FADD}"/>
              </a:ext>
            </a:extLst>
          </p:cNvPr>
          <p:cNvSpPr>
            <a:spLocks noGrp="1"/>
          </p:cNvSpPr>
          <p:nvPr>
            <p:ph type="sldNum" sz="quarter" idx="12"/>
          </p:nvPr>
        </p:nvSpPr>
        <p:spPr/>
        <p:txBody>
          <a:bodyPr/>
          <a:lstStyle/>
          <a:p>
            <a:pPr>
              <a:defRPr/>
            </a:pPr>
            <a:fld id="{E46844DC-E0B0-4BDF-98F9-AB437A7B0B6C}" type="slidenum">
              <a:rPr lang="es-ES" altLang="es-ES" smtClean="0"/>
              <a:pPr>
                <a:defRPr/>
              </a:pPr>
              <a:t>13</a:t>
            </a:fld>
            <a:endParaRPr lang="es-ES" altLang="es-ES" dirty="0"/>
          </a:p>
        </p:txBody>
      </p:sp>
    </p:spTree>
    <p:extLst>
      <p:ext uri="{BB962C8B-B14F-4D97-AF65-F5344CB8AC3E}">
        <p14:creationId xmlns:p14="http://schemas.microsoft.com/office/powerpoint/2010/main" val="1349517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905E7B-B3E5-19C3-38FF-6EE4CE6D50F2}"/>
              </a:ext>
            </a:extLst>
          </p:cNvPr>
          <p:cNvSpPr>
            <a:spLocks noGrp="1"/>
          </p:cNvSpPr>
          <p:nvPr>
            <p:ph type="title"/>
          </p:nvPr>
        </p:nvSpPr>
        <p:spPr/>
        <p:txBody>
          <a:bodyPr/>
          <a:lstStyle/>
          <a:p>
            <a:r>
              <a:rPr kumimoji="0" lang="ca-ES" sz="3200" b="0" i="0" u="none" strike="noStrike" kern="1200" cap="none" spc="0" normalizeH="0" baseline="0" noProof="0" dirty="0">
                <a:ln>
                  <a:noFill/>
                </a:ln>
                <a:solidFill>
                  <a:srgbClr val="333399"/>
                </a:solidFill>
                <a:effectLst/>
                <a:uLnTx/>
                <a:uFillTx/>
                <a:latin typeface="Tahoma"/>
                <a:ea typeface="+mj-ea"/>
                <a:cs typeface="+mj-cs"/>
              </a:rPr>
              <a:t>2. Marco jurídico internacional </a:t>
            </a:r>
            <a:endParaRPr lang="ca-ES" dirty="0"/>
          </a:p>
        </p:txBody>
      </p:sp>
      <p:sp>
        <p:nvSpPr>
          <p:cNvPr id="3" name="Marcador de contenido 2">
            <a:extLst>
              <a:ext uri="{FF2B5EF4-FFF2-40B4-BE49-F238E27FC236}">
                <a16:creationId xmlns:a16="http://schemas.microsoft.com/office/drawing/2014/main" id="{7C244E89-F989-33F2-B020-1E83488659DD}"/>
              </a:ext>
            </a:extLst>
          </p:cNvPr>
          <p:cNvSpPr>
            <a:spLocks noGrp="1"/>
          </p:cNvSpPr>
          <p:nvPr>
            <p:ph idx="1"/>
          </p:nvPr>
        </p:nvSpPr>
        <p:spPr>
          <a:xfrm>
            <a:off x="467544" y="2017713"/>
            <a:ext cx="8487544" cy="4114800"/>
          </a:xfrm>
        </p:spPr>
        <p:txBody>
          <a:bodyPr/>
          <a:lstStyle/>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anose="05000000000000000000" pitchFamily="2" charset="2"/>
              <a:buChar char="n"/>
              <a:tabLst/>
              <a:defRPr/>
            </a:pPr>
            <a:endParaRPr kumimoji="0" lang="es-ES" sz="1600" b="0" i="0" u="none" strike="noStrike" kern="1200" cap="none" spc="0" normalizeH="0" baseline="0" noProof="0" dirty="0">
              <a:ln>
                <a:noFill/>
              </a:ln>
              <a:solidFill>
                <a:srgbClr val="000000"/>
              </a:solidFill>
              <a:effectLst/>
              <a:uLnTx/>
              <a:uFillTx/>
              <a:latin typeface="Tahoma"/>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anose="05000000000000000000" pitchFamily="2" charset="2"/>
              <a:buChar char="n"/>
              <a:tabLst/>
              <a:defRPr/>
            </a:pPr>
            <a:r>
              <a:rPr lang="es-ES" sz="1600" dirty="0">
                <a:solidFill>
                  <a:srgbClr val="000000"/>
                </a:solidFill>
                <a:latin typeface="Tahoma"/>
              </a:rPr>
              <a:t>En virtud de tal principio, cada Estado puede, en principio, determinar la titularidad de sus recursos naturales (pública o privada) y regular su gestión </a:t>
            </a: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anose="05000000000000000000" pitchFamily="2" charset="2"/>
              <a:buChar char="n"/>
              <a:tabLst/>
              <a:defRPr/>
            </a:pPr>
            <a:endParaRPr lang="es-ES" sz="1600" dirty="0">
              <a:solidFill>
                <a:srgbClr val="000000"/>
              </a:solidFill>
              <a:latin typeface="Tahoma"/>
            </a:endParaRP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anose="05000000000000000000" pitchFamily="2" charset="2"/>
              <a:buChar char="n"/>
              <a:tabLst/>
              <a:defRPr/>
            </a:pPr>
            <a:r>
              <a:rPr lang="es-ES" sz="1600" dirty="0">
                <a:solidFill>
                  <a:srgbClr val="000000"/>
                </a:solidFill>
                <a:latin typeface="Tahoma"/>
              </a:rPr>
              <a:t>En cualquier caso, la soberanía no se configura como un poder político omnímodo y su ejercicio queda jurídicamente limitado por las normas internacionales que vinculen a cada Estado (en materia de inversiones extranjeras, comercio internacional, medio ambiente, derechos humanos y de los pueblos indígenas…) </a:t>
            </a: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anose="05000000000000000000" pitchFamily="2" charset="2"/>
              <a:buChar char="n"/>
              <a:tabLst/>
              <a:defRPr/>
            </a:pPr>
            <a:endParaRPr lang="es-ES" sz="1600" dirty="0">
              <a:solidFill>
                <a:srgbClr val="000000"/>
              </a:solidFill>
              <a:latin typeface="Tahoma"/>
            </a:endParaRP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anose="05000000000000000000" pitchFamily="2" charset="2"/>
              <a:buChar char="n"/>
              <a:tabLst/>
              <a:defRPr/>
            </a:pPr>
            <a:r>
              <a:rPr lang="es-ES" sz="1600" dirty="0">
                <a:solidFill>
                  <a:srgbClr val="000000"/>
                </a:solidFill>
                <a:latin typeface="Tahoma"/>
              </a:rPr>
              <a:t>Asimismo, el ejercicio de la soberanía también queda condicionado, en la práctica, por otras influencias o presiones fácticas  </a:t>
            </a: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anose="05000000000000000000" pitchFamily="2" charset="2"/>
              <a:buChar char="n"/>
              <a:tabLst/>
              <a:defRPr/>
            </a:pPr>
            <a:endParaRPr lang="es-ES" sz="1600" dirty="0">
              <a:solidFill>
                <a:srgbClr val="000000"/>
              </a:solidFill>
              <a:latin typeface="Tahoma"/>
            </a:endParaRP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anose="05000000000000000000" pitchFamily="2" charset="2"/>
              <a:buChar char="n"/>
              <a:tabLst/>
              <a:defRPr/>
            </a:pPr>
            <a:r>
              <a:rPr lang="es-ES" sz="1600" dirty="0">
                <a:solidFill>
                  <a:srgbClr val="000000"/>
                </a:solidFill>
                <a:latin typeface="Tahoma"/>
              </a:rPr>
              <a:t>Los países tradicionalmente más industrializados (Estados Unidos, países de la Unión Europea, Japón…) se han servido habitualmente de tratados bilaterales sobre inversiones extranjeras y de acuerdos comerciales para tratar de controlar los recursos naturales situados en países en desarrollo e impedir trabas en su suministro </a:t>
            </a:r>
            <a:endParaRPr kumimoji="0" lang="es-ES" sz="1200" b="0" i="0" u="none" strike="noStrike" kern="1200" cap="none" spc="0" normalizeH="0" baseline="0" noProof="0" dirty="0">
              <a:ln>
                <a:noFill/>
              </a:ln>
              <a:solidFill>
                <a:srgbClr val="000000"/>
              </a:solidFill>
              <a:effectLst/>
              <a:uLnTx/>
              <a:uFillTx/>
              <a:latin typeface="Tahoma"/>
              <a:ea typeface="+mn-ea"/>
              <a:cs typeface="+mn-cs"/>
            </a:endParaRPr>
          </a:p>
          <a:p>
            <a:endParaRPr lang="ca-ES" dirty="0"/>
          </a:p>
        </p:txBody>
      </p:sp>
      <p:sp>
        <p:nvSpPr>
          <p:cNvPr id="4" name="Marcador de número de diapositiva 3">
            <a:extLst>
              <a:ext uri="{FF2B5EF4-FFF2-40B4-BE49-F238E27FC236}">
                <a16:creationId xmlns:a16="http://schemas.microsoft.com/office/drawing/2014/main" id="{76B1C019-D39A-A759-383B-2D54B879AD31}"/>
              </a:ext>
            </a:extLst>
          </p:cNvPr>
          <p:cNvSpPr>
            <a:spLocks noGrp="1"/>
          </p:cNvSpPr>
          <p:nvPr>
            <p:ph type="sldNum" sz="quarter" idx="12"/>
          </p:nvPr>
        </p:nvSpPr>
        <p:spPr/>
        <p:txBody>
          <a:bodyPr/>
          <a:lstStyle/>
          <a:p>
            <a:pPr>
              <a:defRPr/>
            </a:pPr>
            <a:fld id="{E46844DC-E0B0-4BDF-98F9-AB437A7B0B6C}" type="slidenum">
              <a:rPr lang="es-ES" altLang="es-ES" smtClean="0"/>
              <a:pPr>
                <a:defRPr/>
              </a:pPr>
              <a:t>14</a:t>
            </a:fld>
            <a:endParaRPr lang="es-ES" altLang="es-ES" dirty="0"/>
          </a:p>
        </p:txBody>
      </p:sp>
    </p:spTree>
    <p:extLst>
      <p:ext uri="{BB962C8B-B14F-4D97-AF65-F5344CB8AC3E}">
        <p14:creationId xmlns:p14="http://schemas.microsoft.com/office/powerpoint/2010/main" val="3288796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9458AA-C626-B630-4D9B-B4563C03CC7F}"/>
              </a:ext>
            </a:extLst>
          </p:cNvPr>
          <p:cNvSpPr>
            <a:spLocks noGrp="1"/>
          </p:cNvSpPr>
          <p:nvPr>
            <p:ph type="title"/>
          </p:nvPr>
        </p:nvSpPr>
        <p:spPr/>
        <p:txBody>
          <a:bodyPr/>
          <a:lstStyle/>
          <a:p>
            <a:r>
              <a:rPr kumimoji="0" lang="ca-ES" sz="3200" b="0" i="0" u="none" strike="noStrike" kern="1200" cap="none" spc="0" normalizeH="0" baseline="0" noProof="0" dirty="0">
                <a:ln>
                  <a:noFill/>
                </a:ln>
                <a:solidFill>
                  <a:srgbClr val="333399"/>
                </a:solidFill>
                <a:effectLst/>
                <a:uLnTx/>
                <a:uFillTx/>
                <a:latin typeface="Tahoma"/>
                <a:ea typeface="+mj-ea"/>
                <a:cs typeface="+mj-cs"/>
              </a:rPr>
              <a:t>2. Marco jurídico internacional </a:t>
            </a:r>
            <a:endParaRPr lang="ca-ES" dirty="0"/>
          </a:p>
        </p:txBody>
      </p:sp>
      <p:sp>
        <p:nvSpPr>
          <p:cNvPr id="3" name="Marcador de contenido 2">
            <a:extLst>
              <a:ext uri="{FF2B5EF4-FFF2-40B4-BE49-F238E27FC236}">
                <a16:creationId xmlns:a16="http://schemas.microsoft.com/office/drawing/2014/main" id="{1FB25D88-D44E-2D9D-BAF4-7AC45A7526F6}"/>
              </a:ext>
            </a:extLst>
          </p:cNvPr>
          <p:cNvSpPr>
            <a:spLocks noGrp="1"/>
          </p:cNvSpPr>
          <p:nvPr>
            <p:ph idx="1"/>
          </p:nvPr>
        </p:nvSpPr>
        <p:spPr>
          <a:xfrm>
            <a:off x="467544" y="2017713"/>
            <a:ext cx="8487544" cy="4114800"/>
          </a:xfrm>
        </p:spPr>
        <p:txBody>
          <a:bodyPr/>
          <a:lstStyle/>
          <a:p>
            <a:r>
              <a:rPr lang="es-ES" sz="1600" dirty="0">
                <a:ea typeface="Calibri" panose="020F0502020204030204" pitchFamily="34" charset="0"/>
              </a:rPr>
              <a:t>Así, por ejemplo, en el ámbito del </a:t>
            </a:r>
            <a:r>
              <a:rPr lang="es-ES" sz="1600" u="sng" dirty="0">
                <a:ea typeface="Calibri" panose="020F0502020204030204" pitchFamily="34" charset="0"/>
              </a:rPr>
              <a:t>sistema multilateral de comercio</a:t>
            </a:r>
            <a:r>
              <a:rPr lang="es-ES" sz="1600" dirty="0">
                <a:ea typeface="Calibri" panose="020F0502020204030204" pitchFamily="34" charset="0"/>
              </a:rPr>
              <a:t>: </a:t>
            </a:r>
          </a:p>
          <a:p>
            <a:pPr marL="0" indent="0">
              <a:buNone/>
            </a:pPr>
            <a:endParaRPr lang="es-ES" sz="1600" dirty="0">
              <a:ea typeface="Calibri" panose="020F0502020204030204" pitchFamily="34" charset="0"/>
            </a:endParaRPr>
          </a:p>
          <a:p>
            <a:pPr lvl="1"/>
            <a:r>
              <a:rPr lang="es-ES" sz="1600" dirty="0">
                <a:effectLst/>
                <a:ea typeface="Calibri" panose="020F0502020204030204" pitchFamily="34" charset="0"/>
              </a:rPr>
              <a:t>El Acuerdo General sobre Aranceles Aduaneros y Comercio (GATT) de 1947 estableció, con un propósito esencialmente liberalizador, el principio de eliminación general de las restricciones cuantitativas a las exportaciones, dentro de su art. XI </a:t>
            </a:r>
          </a:p>
          <a:p>
            <a:pPr lvl="2"/>
            <a:r>
              <a:rPr lang="es-ES" sz="1400" dirty="0">
                <a:ea typeface="Calibri" panose="020F0502020204030204" pitchFamily="34" charset="0"/>
              </a:rPr>
              <a:t>Impide que</a:t>
            </a:r>
            <a:r>
              <a:rPr lang="es-ES" sz="1400" dirty="0">
                <a:effectLst/>
                <a:ea typeface="Calibri" panose="020F0502020204030204" pitchFamily="34" charset="0"/>
              </a:rPr>
              <a:t> países </a:t>
            </a:r>
            <a:r>
              <a:rPr lang="es-ES" sz="1400" dirty="0">
                <a:ea typeface="Calibri" panose="020F0502020204030204" pitchFamily="34" charset="0"/>
              </a:rPr>
              <a:t>en desarrollo poseedores de</a:t>
            </a:r>
            <a:r>
              <a:rPr lang="es-ES" sz="1400" dirty="0">
                <a:effectLst/>
                <a:ea typeface="Calibri" panose="020F0502020204030204" pitchFamily="34" charset="0"/>
              </a:rPr>
              <a:t> minerales estrat</a:t>
            </a:r>
            <a:r>
              <a:rPr lang="es-ES" sz="1400" dirty="0">
                <a:ea typeface="Calibri" panose="020F0502020204030204" pitchFamily="34" charset="0"/>
              </a:rPr>
              <a:t>égicos puedan imponer tales restricciones a fin de favorecer el establecimiento, dentro de su territorio, de industrias para su procesamiento y transformación</a:t>
            </a:r>
            <a:endParaRPr lang="es-ES" sz="1400" dirty="0">
              <a:effectLst/>
              <a:ea typeface="Calibri" panose="020F0502020204030204" pitchFamily="34" charset="0"/>
            </a:endParaRPr>
          </a:p>
          <a:p>
            <a:pPr lvl="2"/>
            <a:r>
              <a:rPr lang="es-ES" sz="1400" dirty="0">
                <a:ea typeface="Calibri" panose="020F0502020204030204" pitchFamily="34" charset="0"/>
              </a:rPr>
              <a:t>Sin perjuicio de algunas excepciones, como las medidas relativas a la conservación de recursos naturales agotables, art. XX g) </a:t>
            </a:r>
          </a:p>
          <a:p>
            <a:pPr marL="914400" lvl="2" indent="0">
              <a:buNone/>
            </a:pPr>
            <a:endParaRPr lang="es-ES" sz="1200" dirty="0">
              <a:ea typeface="Calibri" panose="020F0502020204030204" pitchFamily="34" charset="0"/>
            </a:endParaRPr>
          </a:p>
          <a:p>
            <a:pPr lvl="1"/>
            <a:r>
              <a:rPr lang="es-ES" sz="1600" dirty="0">
                <a:ea typeface="Calibri" panose="020F0502020204030204" pitchFamily="34" charset="0"/>
              </a:rPr>
              <a:t>Tras la creación de la OMC por los Acuerdos de Marrakech de 1994, el nuevo GATT de 1994 mantuvo tal regulación y también se fue exigiendo a nuevos Estados admitidos, algunos de ellos muy ricos en recursos naturales (como China, 2001; Ucrania, 2008; y Rusia 2012), que se comprometiesen a no imponer derechos a las exportaciones de materias primas </a:t>
            </a:r>
          </a:p>
          <a:p>
            <a:pPr lvl="1"/>
            <a:endParaRPr lang="es-ES" sz="1600" dirty="0">
              <a:ea typeface="Calibri" panose="020F0502020204030204" pitchFamily="34" charset="0"/>
            </a:endParaRPr>
          </a:p>
          <a:p>
            <a:pPr marL="0" indent="0">
              <a:buNone/>
            </a:pPr>
            <a:endParaRPr lang="es-ES" sz="2000" dirty="0">
              <a:latin typeface="Arial" panose="020B0604020202020204" pitchFamily="34" charset="0"/>
              <a:ea typeface="Calibri" panose="020F0502020204030204" pitchFamily="34" charset="0"/>
            </a:endParaRPr>
          </a:p>
        </p:txBody>
      </p:sp>
      <p:sp>
        <p:nvSpPr>
          <p:cNvPr id="4" name="Marcador de número de diapositiva 3">
            <a:extLst>
              <a:ext uri="{FF2B5EF4-FFF2-40B4-BE49-F238E27FC236}">
                <a16:creationId xmlns:a16="http://schemas.microsoft.com/office/drawing/2014/main" id="{3309CBD9-1F4B-AA72-1D2C-BFFC70308A29}"/>
              </a:ext>
            </a:extLst>
          </p:cNvPr>
          <p:cNvSpPr>
            <a:spLocks noGrp="1"/>
          </p:cNvSpPr>
          <p:nvPr>
            <p:ph type="sldNum" sz="quarter" idx="12"/>
          </p:nvPr>
        </p:nvSpPr>
        <p:spPr/>
        <p:txBody>
          <a:bodyPr/>
          <a:lstStyle/>
          <a:p>
            <a:pPr>
              <a:defRPr/>
            </a:pPr>
            <a:fld id="{E46844DC-E0B0-4BDF-98F9-AB437A7B0B6C}" type="slidenum">
              <a:rPr lang="es-ES" altLang="es-ES" smtClean="0"/>
              <a:pPr>
                <a:defRPr/>
              </a:pPr>
              <a:t>15</a:t>
            </a:fld>
            <a:endParaRPr lang="es-ES" altLang="es-ES" dirty="0"/>
          </a:p>
        </p:txBody>
      </p:sp>
    </p:spTree>
    <p:extLst>
      <p:ext uri="{BB962C8B-B14F-4D97-AF65-F5344CB8AC3E}">
        <p14:creationId xmlns:p14="http://schemas.microsoft.com/office/powerpoint/2010/main" val="318240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85A244-1AFD-F6AD-1ACE-C619928A398D}"/>
              </a:ext>
            </a:extLst>
          </p:cNvPr>
          <p:cNvSpPr>
            <a:spLocks noGrp="1"/>
          </p:cNvSpPr>
          <p:nvPr>
            <p:ph type="title"/>
          </p:nvPr>
        </p:nvSpPr>
        <p:spPr/>
        <p:txBody>
          <a:bodyPr/>
          <a:lstStyle/>
          <a:p>
            <a:r>
              <a:rPr lang="ca-ES" sz="3200" dirty="0"/>
              <a:t>2. Marco jurídico internacional</a:t>
            </a:r>
          </a:p>
        </p:txBody>
      </p:sp>
      <p:sp>
        <p:nvSpPr>
          <p:cNvPr id="3" name="Marcador de contenido 2">
            <a:extLst>
              <a:ext uri="{FF2B5EF4-FFF2-40B4-BE49-F238E27FC236}">
                <a16:creationId xmlns:a16="http://schemas.microsoft.com/office/drawing/2014/main" id="{F6B57584-998C-6B0F-0E78-63A9E4C10B64}"/>
              </a:ext>
            </a:extLst>
          </p:cNvPr>
          <p:cNvSpPr>
            <a:spLocks noGrp="1"/>
          </p:cNvSpPr>
          <p:nvPr>
            <p:ph idx="1"/>
          </p:nvPr>
        </p:nvSpPr>
        <p:spPr>
          <a:xfrm>
            <a:off x="456431" y="2060848"/>
            <a:ext cx="8487544" cy="4114800"/>
          </a:xfrm>
        </p:spPr>
        <p:txBody>
          <a:bodyPr/>
          <a:lstStyle/>
          <a:p>
            <a:r>
              <a:rPr lang="es-ES" sz="1800" dirty="0"/>
              <a:t>Sin embargo, China empezó a restringir, desde aproximadamente 2008, las exportaciones de ciertos minerales estratégicos, de los que cuenta con importantes yacimientos en su territorio, a fin de procurar el desarrollo de industrias situadas en su país y exportar al mundo productos manufacturados, con mayor valor añadido, y no meras materias primas </a:t>
            </a:r>
          </a:p>
          <a:p>
            <a:endParaRPr lang="es-ES" sz="1800" dirty="0"/>
          </a:p>
          <a:p>
            <a:r>
              <a:rPr lang="es-ES" sz="1800" dirty="0"/>
              <a:t>Los países más avanzados, cuyas industrias locales tenían dificultades para abastecerse de tales minerales, reaccionaron, de entrada, presentando reclamaciones contra China ante el sistema de solución de diferencias de la OMC, invocando que estaría violando normas básicas del GATT de 1994 y del Protocolo de Adhesión. Casos:   </a:t>
            </a:r>
            <a:endParaRPr lang="ca-ES" sz="1800" i="1" dirty="0"/>
          </a:p>
          <a:p>
            <a:pPr lvl="1"/>
            <a:r>
              <a:rPr lang="es-ES" sz="1500" i="1" dirty="0"/>
              <a:t>China – Materias primas, </a:t>
            </a:r>
            <a:r>
              <a:rPr lang="es-ES" sz="1500" dirty="0"/>
              <a:t>iniciado en 2009 (DS394, Estados Unidos; DS395, UE; DS398, México)</a:t>
            </a:r>
          </a:p>
          <a:p>
            <a:pPr lvl="1"/>
            <a:r>
              <a:rPr lang="es-ES" sz="1500" i="1" dirty="0"/>
              <a:t>China – Tierras raras, </a:t>
            </a:r>
            <a:r>
              <a:rPr lang="es-ES" sz="1500" dirty="0"/>
              <a:t>iniciado en 2012 (DS431, Estados Unidos; DS432, UE; DS433, Japón)</a:t>
            </a:r>
          </a:p>
          <a:p>
            <a:pPr lvl="1"/>
            <a:r>
              <a:rPr lang="es-ES" sz="1500" i="1" dirty="0"/>
              <a:t>China – Materias primas II, </a:t>
            </a:r>
            <a:r>
              <a:rPr lang="es-ES" sz="1500" dirty="0"/>
              <a:t>iniciado en 2016 (DS508, Estados Unidos; DS509, UE)</a:t>
            </a:r>
          </a:p>
          <a:p>
            <a:pPr marL="0" indent="0">
              <a:buNone/>
            </a:pPr>
            <a:endParaRPr lang="pt-BR" sz="2000" i="1" dirty="0"/>
          </a:p>
          <a:p>
            <a:pPr marL="0" indent="0">
              <a:buNone/>
            </a:pPr>
            <a:endParaRPr lang="pt-BR" sz="2000" dirty="0"/>
          </a:p>
          <a:p>
            <a:endParaRPr lang="ca-ES" sz="2000" dirty="0"/>
          </a:p>
        </p:txBody>
      </p:sp>
      <p:sp>
        <p:nvSpPr>
          <p:cNvPr id="4" name="Marcador de número de diapositiva 3">
            <a:extLst>
              <a:ext uri="{FF2B5EF4-FFF2-40B4-BE49-F238E27FC236}">
                <a16:creationId xmlns:a16="http://schemas.microsoft.com/office/drawing/2014/main" id="{680BEFEE-0849-595F-9617-AD25D3977586}"/>
              </a:ext>
            </a:extLst>
          </p:cNvPr>
          <p:cNvSpPr>
            <a:spLocks noGrp="1"/>
          </p:cNvSpPr>
          <p:nvPr>
            <p:ph type="sldNum" sz="quarter" idx="12"/>
          </p:nvPr>
        </p:nvSpPr>
        <p:spPr/>
        <p:txBody>
          <a:bodyPr/>
          <a:lstStyle/>
          <a:p>
            <a:pPr>
              <a:defRPr/>
            </a:pPr>
            <a:fld id="{E46844DC-E0B0-4BDF-98F9-AB437A7B0B6C}" type="slidenum">
              <a:rPr lang="es-ES" altLang="es-ES" smtClean="0"/>
              <a:pPr>
                <a:defRPr/>
              </a:pPr>
              <a:t>16</a:t>
            </a:fld>
            <a:endParaRPr lang="es-ES" altLang="es-ES" dirty="0"/>
          </a:p>
        </p:txBody>
      </p:sp>
    </p:spTree>
    <p:extLst>
      <p:ext uri="{BB962C8B-B14F-4D97-AF65-F5344CB8AC3E}">
        <p14:creationId xmlns:p14="http://schemas.microsoft.com/office/powerpoint/2010/main" val="3309031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28238E-8043-CAEB-9212-34BACD921D32}"/>
              </a:ext>
            </a:extLst>
          </p:cNvPr>
          <p:cNvSpPr>
            <a:spLocks noGrp="1"/>
          </p:cNvSpPr>
          <p:nvPr>
            <p:ph type="title"/>
          </p:nvPr>
        </p:nvSpPr>
        <p:spPr/>
        <p:txBody>
          <a:bodyPr/>
          <a:lstStyle/>
          <a:p>
            <a:r>
              <a:rPr lang="ca-ES" sz="3200" dirty="0"/>
              <a:t>2. Marco jurídico internacional</a:t>
            </a:r>
          </a:p>
        </p:txBody>
      </p:sp>
      <p:sp>
        <p:nvSpPr>
          <p:cNvPr id="3" name="Marcador de contenido 2">
            <a:extLst>
              <a:ext uri="{FF2B5EF4-FFF2-40B4-BE49-F238E27FC236}">
                <a16:creationId xmlns:a16="http://schemas.microsoft.com/office/drawing/2014/main" id="{56D25969-622B-8BBA-5286-446A7970A681}"/>
              </a:ext>
            </a:extLst>
          </p:cNvPr>
          <p:cNvSpPr>
            <a:spLocks noGrp="1"/>
          </p:cNvSpPr>
          <p:nvPr>
            <p:ph idx="1"/>
          </p:nvPr>
        </p:nvSpPr>
        <p:spPr>
          <a:xfrm>
            <a:off x="467544" y="2017713"/>
            <a:ext cx="8487544" cy="4114800"/>
          </a:xfrm>
        </p:spPr>
        <p:txBody>
          <a:bodyPr/>
          <a:lstStyle/>
          <a:p>
            <a:r>
              <a:rPr lang="es-ES" sz="1800" dirty="0"/>
              <a:t>En tales disputas, los órganos resolutorios de la OMC han venido dando la razón a las partes reclamantes y han rechazado que China pueda amparar tales restricciones bajo alguna excepción, descartando que sus restricciones puedan considerarse medidas relativas a la conservación de recursos naturales agotables </a:t>
            </a:r>
          </a:p>
          <a:p>
            <a:pPr marL="0" indent="0">
              <a:buNone/>
            </a:pPr>
            <a:endParaRPr lang="es-ES" sz="1800" dirty="0"/>
          </a:p>
          <a:p>
            <a:r>
              <a:rPr lang="es-ES" sz="1800" dirty="0"/>
              <a:t>Tras las resoluciones de la OMC, China fue abriendo paulatinamente sus exportaciones de los minerales en cuestión</a:t>
            </a:r>
          </a:p>
          <a:p>
            <a:endParaRPr lang="es-ES" sz="1800" dirty="0"/>
          </a:p>
          <a:p>
            <a:r>
              <a:rPr lang="es-ES" sz="1800" dirty="0"/>
              <a:t>Sin embargo, tras las guerras comerciales iniciadas por Trump en 2018 y proseguidas por </a:t>
            </a:r>
            <a:r>
              <a:rPr lang="es-ES" sz="1800" dirty="0" err="1"/>
              <a:t>Biden</a:t>
            </a:r>
            <a:r>
              <a:rPr lang="es-ES" sz="1800" dirty="0"/>
              <a:t> (que acusan a China de muy diversas prácticas ilícitas o desleales) y las crecientes tensiones comerciales con la UE, China ha tendido nuevamente a restringir o “dosificar” las exportaciones de ciertos minerales estratégicos como “arma” de presión </a:t>
            </a:r>
          </a:p>
          <a:p>
            <a:endParaRPr lang="ca-ES" sz="1800" dirty="0"/>
          </a:p>
          <a:p>
            <a:endParaRPr lang="ca-ES" sz="1800" dirty="0"/>
          </a:p>
          <a:p>
            <a:endParaRPr lang="ca-ES" sz="1800" dirty="0"/>
          </a:p>
          <a:p>
            <a:endParaRPr lang="ca-ES" dirty="0"/>
          </a:p>
          <a:p>
            <a:endParaRPr lang="ca-ES" dirty="0"/>
          </a:p>
          <a:p>
            <a:endParaRPr lang="ca-ES" dirty="0"/>
          </a:p>
        </p:txBody>
      </p:sp>
      <p:sp>
        <p:nvSpPr>
          <p:cNvPr id="4" name="Marcador de número de diapositiva 3">
            <a:extLst>
              <a:ext uri="{FF2B5EF4-FFF2-40B4-BE49-F238E27FC236}">
                <a16:creationId xmlns:a16="http://schemas.microsoft.com/office/drawing/2014/main" id="{45F9762E-0866-E143-078B-FD09E56720BF}"/>
              </a:ext>
            </a:extLst>
          </p:cNvPr>
          <p:cNvSpPr>
            <a:spLocks noGrp="1"/>
          </p:cNvSpPr>
          <p:nvPr>
            <p:ph type="sldNum" sz="quarter" idx="12"/>
          </p:nvPr>
        </p:nvSpPr>
        <p:spPr/>
        <p:txBody>
          <a:bodyPr/>
          <a:lstStyle/>
          <a:p>
            <a:pPr>
              <a:defRPr/>
            </a:pPr>
            <a:fld id="{E46844DC-E0B0-4BDF-98F9-AB437A7B0B6C}" type="slidenum">
              <a:rPr lang="es-ES" altLang="es-ES" smtClean="0"/>
              <a:pPr>
                <a:defRPr/>
              </a:pPr>
              <a:t>17</a:t>
            </a:fld>
            <a:endParaRPr lang="es-ES" altLang="es-ES" dirty="0"/>
          </a:p>
        </p:txBody>
      </p:sp>
    </p:spTree>
    <p:extLst>
      <p:ext uri="{BB962C8B-B14F-4D97-AF65-F5344CB8AC3E}">
        <p14:creationId xmlns:p14="http://schemas.microsoft.com/office/powerpoint/2010/main" val="4064335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0B0FBB-1F04-F96D-BA5D-F854127E23D5}"/>
              </a:ext>
            </a:extLst>
          </p:cNvPr>
          <p:cNvSpPr>
            <a:spLocks noGrp="1"/>
          </p:cNvSpPr>
          <p:nvPr>
            <p:ph type="title"/>
          </p:nvPr>
        </p:nvSpPr>
        <p:spPr/>
        <p:txBody>
          <a:bodyPr/>
          <a:lstStyle/>
          <a:p>
            <a:r>
              <a:rPr lang="ca-ES" sz="3200" dirty="0"/>
              <a:t>2. Marco jurídico internacional</a:t>
            </a:r>
          </a:p>
        </p:txBody>
      </p:sp>
      <p:sp>
        <p:nvSpPr>
          <p:cNvPr id="3" name="Marcador de contenido 2">
            <a:extLst>
              <a:ext uri="{FF2B5EF4-FFF2-40B4-BE49-F238E27FC236}">
                <a16:creationId xmlns:a16="http://schemas.microsoft.com/office/drawing/2014/main" id="{C54DC12D-5515-A1F9-A22A-262809F795D0}"/>
              </a:ext>
            </a:extLst>
          </p:cNvPr>
          <p:cNvSpPr>
            <a:spLocks noGrp="1"/>
          </p:cNvSpPr>
          <p:nvPr>
            <p:ph idx="1"/>
          </p:nvPr>
        </p:nvSpPr>
        <p:spPr>
          <a:xfrm>
            <a:off x="467544" y="1772816"/>
            <a:ext cx="8487544" cy="4359697"/>
          </a:xfrm>
        </p:spPr>
        <p:txBody>
          <a:bodyPr/>
          <a:lstStyle/>
          <a:p>
            <a:pPr marL="0" indent="0">
              <a:buNone/>
            </a:pPr>
            <a:endParaRPr lang="es-ES" sz="1800" dirty="0"/>
          </a:p>
          <a:p>
            <a:r>
              <a:rPr lang="es-ES" sz="1800" dirty="0"/>
              <a:t>Otros países emergentes han seguido el ejemplo de China. Así, por ejemplo, Indonesia ha impuesto restricciones a las exportaciones de níquel (pues también quiere promover sus propias industrias de procesamiento y transformación) y ha sido reclamada ante la OMC. Caso: </a:t>
            </a:r>
          </a:p>
          <a:p>
            <a:pPr lvl="1"/>
            <a:r>
              <a:rPr lang="es-ES" sz="1600" i="1" dirty="0"/>
              <a:t>Indonesia – Materias primas</a:t>
            </a:r>
            <a:r>
              <a:rPr lang="es-ES" sz="1600" dirty="0"/>
              <a:t>, iniciado en 2019 (DS592, UE), donde el Grupo Especial (</a:t>
            </a:r>
            <a:r>
              <a:rPr lang="es-ES" sz="1600" i="1" dirty="0"/>
              <a:t>Panel</a:t>
            </a:r>
            <a:r>
              <a:rPr lang="es-ES" sz="1600" dirty="0"/>
              <a:t>) ha dado la razón a la UE en un informe de 8 de diciembre de 2022, pero Indonesia ha apelado</a:t>
            </a:r>
          </a:p>
          <a:p>
            <a:pPr lvl="1"/>
            <a:r>
              <a:rPr lang="es-ES" sz="1600" dirty="0"/>
              <a:t>Y, como el Órgano de Apelación de la OMC está inoperativo desde diciembre de 2019 (por el bloqueo de los Estados Unidos al nombramiento de sus miembros),  </a:t>
            </a:r>
          </a:p>
          <a:p>
            <a:pPr lvl="1"/>
            <a:r>
              <a:rPr lang="es-ES" sz="1600" dirty="0"/>
              <a:t>El caso está actualmente en un “limbo” jurídico </a:t>
            </a:r>
          </a:p>
          <a:p>
            <a:pPr lvl="1"/>
            <a:endParaRPr lang="es-ES" sz="1800" dirty="0"/>
          </a:p>
          <a:p>
            <a:r>
              <a:rPr lang="es-ES" sz="1800" dirty="0"/>
              <a:t>El rebrote del proteccionismo y la actual crisis de la OMC evidencian que las normas del sistema multilateral de comercio ya no garantizan, en el vigente contexto internacional, un acceso libre y “seguro” a los minerales estratégicos </a:t>
            </a:r>
          </a:p>
          <a:p>
            <a:pPr marL="457200" lvl="1" indent="0">
              <a:buNone/>
            </a:pPr>
            <a:endParaRPr lang="ca-ES" dirty="0"/>
          </a:p>
          <a:p>
            <a:endParaRPr lang="ca-ES" dirty="0"/>
          </a:p>
          <a:p>
            <a:pPr marL="0" indent="0">
              <a:buNone/>
            </a:pPr>
            <a:endParaRPr lang="ca-ES" dirty="0"/>
          </a:p>
        </p:txBody>
      </p:sp>
      <p:sp>
        <p:nvSpPr>
          <p:cNvPr id="4" name="Marcador de número de diapositiva 3">
            <a:extLst>
              <a:ext uri="{FF2B5EF4-FFF2-40B4-BE49-F238E27FC236}">
                <a16:creationId xmlns:a16="http://schemas.microsoft.com/office/drawing/2014/main" id="{3445615C-D6DD-20FE-A60B-3A19C6EC1EEA}"/>
              </a:ext>
            </a:extLst>
          </p:cNvPr>
          <p:cNvSpPr>
            <a:spLocks noGrp="1"/>
          </p:cNvSpPr>
          <p:nvPr>
            <p:ph type="sldNum" sz="quarter" idx="12"/>
          </p:nvPr>
        </p:nvSpPr>
        <p:spPr/>
        <p:txBody>
          <a:bodyPr/>
          <a:lstStyle/>
          <a:p>
            <a:pPr>
              <a:defRPr/>
            </a:pPr>
            <a:fld id="{E46844DC-E0B0-4BDF-98F9-AB437A7B0B6C}" type="slidenum">
              <a:rPr lang="es-ES" altLang="es-ES" smtClean="0"/>
              <a:pPr>
                <a:defRPr/>
              </a:pPr>
              <a:t>18</a:t>
            </a:fld>
            <a:endParaRPr lang="es-ES" altLang="es-ES" dirty="0"/>
          </a:p>
        </p:txBody>
      </p:sp>
    </p:spTree>
    <p:extLst>
      <p:ext uri="{BB962C8B-B14F-4D97-AF65-F5344CB8AC3E}">
        <p14:creationId xmlns:p14="http://schemas.microsoft.com/office/powerpoint/2010/main" val="3848171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FB1029-36CB-CD61-1354-4DD3258D95A7}"/>
              </a:ext>
            </a:extLst>
          </p:cNvPr>
          <p:cNvSpPr>
            <a:spLocks noGrp="1"/>
          </p:cNvSpPr>
          <p:nvPr>
            <p:ph type="title"/>
          </p:nvPr>
        </p:nvSpPr>
        <p:spPr/>
        <p:txBody>
          <a:bodyPr/>
          <a:lstStyle/>
          <a:p>
            <a:r>
              <a:rPr lang="ca-ES" sz="3200" dirty="0"/>
              <a:t>2. Marco jurídico internacional</a:t>
            </a:r>
          </a:p>
        </p:txBody>
      </p:sp>
      <p:sp>
        <p:nvSpPr>
          <p:cNvPr id="3" name="Marcador de contenido 2">
            <a:extLst>
              <a:ext uri="{FF2B5EF4-FFF2-40B4-BE49-F238E27FC236}">
                <a16:creationId xmlns:a16="http://schemas.microsoft.com/office/drawing/2014/main" id="{62FDC25B-9D9C-F9BC-EE46-37C93D1652C7}"/>
              </a:ext>
            </a:extLst>
          </p:cNvPr>
          <p:cNvSpPr>
            <a:spLocks noGrp="1"/>
          </p:cNvSpPr>
          <p:nvPr>
            <p:ph idx="1"/>
          </p:nvPr>
        </p:nvSpPr>
        <p:spPr>
          <a:xfrm>
            <a:off x="467544" y="1772816"/>
            <a:ext cx="8487544" cy="4359697"/>
          </a:xfrm>
        </p:spPr>
        <p:txBody>
          <a:bodyPr/>
          <a:lstStyle/>
          <a:p>
            <a:endParaRPr lang="es-ES" sz="1600" dirty="0"/>
          </a:p>
          <a:p>
            <a:r>
              <a:rPr lang="es-ES" sz="1600" dirty="0"/>
              <a:t>Vistas las actuales debilidades de la OMC, la UE ha venido impulsando acuerdos comerciales preferenciales de “nueva generación” con países más “afines” (como Chile, Vietnam, Australia...), donde se incluyen normas detalladas sobre inversiones y acceso a minerales estratégicos</a:t>
            </a:r>
          </a:p>
          <a:p>
            <a:r>
              <a:rPr lang="es-ES" sz="1600" dirty="0"/>
              <a:t>Pero hay que tener en cuenta que otras grandes potencias (como los Estados Unidos)  también están siguiendo esta estrategia y que China, gracias, en particular, a las inversiones impulsadas por su iniciativa de la nueva Ruta de la Seda (“</a:t>
            </a:r>
            <a:r>
              <a:rPr lang="es-ES" sz="1600" dirty="0" err="1"/>
              <a:t>One</a:t>
            </a:r>
            <a:r>
              <a:rPr lang="es-ES" sz="1600" dirty="0"/>
              <a:t> </a:t>
            </a:r>
            <a:r>
              <a:rPr lang="es-ES" sz="1600" dirty="0" err="1"/>
              <a:t>Belt</a:t>
            </a:r>
            <a:r>
              <a:rPr lang="es-ES" sz="1600" dirty="0"/>
              <a:t>, </a:t>
            </a:r>
            <a:r>
              <a:rPr lang="es-ES" sz="1600" dirty="0" err="1"/>
              <a:t>One</a:t>
            </a:r>
            <a:r>
              <a:rPr lang="es-ES" sz="1600" dirty="0"/>
              <a:t> </a:t>
            </a:r>
            <a:r>
              <a:rPr lang="es-ES" sz="1600" dirty="0" err="1"/>
              <a:t>Route</a:t>
            </a:r>
            <a:r>
              <a:rPr lang="es-ES" sz="1600" dirty="0"/>
              <a:t>”, OBOR), ha ido ampliando su control sobre minerales estratégicos en numerosos países (asiáticos, africanos y latinoamericanos) </a:t>
            </a:r>
          </a:p>
          <a:p>
            <a:r>
              <a:rPr lang="es-ES" sz="1600" dirty="0"/>
              <a:t>Asimismo, hay que tener en cuenta que Rusia, tan enfrentada a Occidente desde la guerra de Ucrania, ha ido expandiendo su influencia sobre algunos países africanos (particularmente en el Sahel) y sus recursos naturales </a:t>
            </a:r>
          </a:p>
          <a:p>
            <a:r>
              <a:rPr lang="es-ES" sz="1600" dirty="0"/>
              <a:t>En suma, se está ante un contexto geopolítico muy complicado, donde las normas tradicionalmente impulsadas por las potencias occidentales sobre comercio e inversiones “flaquean” y se buscan otras alternativas, como las fundadas en el propio Derecho doméstico  </a:t>
            </a:r>
          </a:p>
        </p:txBody>
      </p:sp>
      <p:sp>
        <p:nvSpPr>
          <p:cNvPr id="4" name="Marcador de número de diapositiva 3">
            <a:extLst>
              <a:ext uri="{FF2B5EF4-FFF2-40B4-BE49-F238E27FC236}">
                <a16:creationId xmlns:a16="http://schemas.microsoft.com/office/drawing/2014/main" id="{3894DAE5-C4B0-F19A-C824-6F9C6F2BCA05}"/>
              </a:ext>
            </a:extLst>
          </p:cNvPr>
          <p:cNvSpPr>
            <a:spLocks noGrp="1"/>
          </p:cNvSpPr>
          <p:nvPr>
            <p:ph type="sldNum" sz="quarter" idx="12"/>
          </p:nvPr>
        </p:nvSpPr>
        <p:spPr/>
        <p:txBody>
          <a:bodyPr/>
          <a:lstStyle/>
          <a:p>
            <a:pPr>
              <a:defRPr/>
            </a:pPr>
            <a:fld id="{E46844DC-E0B0-4BDF-98F9-AB437A7B0B6C}" type="slidenum">
              <a:rPr lang="es-ES" altLang="es-ES" smtClean="0"/>
              <a:pPr>
                <a:defRPr/>
              </a:pPr>
              <a:t>19</a:t>
            </a:fld>
            <a:endParaRPr lang="es-ES" altLang="es-ES" dirty="0"/>
          </a:p>
        </p:txBody>
      </p:sp>
    </p:spTree>
    <p:extLst>
      <p:ext uri="{BB962C8B-B14F-4D97-AF65-F5344CB8AC3E}">
        <p14:creationId xmlns:p14="http://schemas.microsoft.com/office/powerpoint/2010/main" val="168250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número de diapositiva 5">
            <a:extLst>
              <a:ext uri="{FF2B5EF4-FFF2-40B4-BE49-F238E27FC236}">
                <a16:creationId xmlns:a16="http://schemas.microsoft.com/office/drawing/2014/main" id="{A475DE29-DEF2-44B4-8A96-791DC69D42DE}"/>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8E1954-FB39-45B7-BAB5-C849C6CE9C49}" type="slidenum">
              <a:rPr kumimoji="0" lang="es-ES" altLang="es-ES" sz="1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s-ES" altLang="es-ES" sz="14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sp>
        <p:nvSpPr>
          <p:cNvPr id="10243" name="Rectangle 2">
            <a:extLst>
              <a:ext uri="{FF2B5EF4-FFF2-40B4-BE49-F238E27FC236}">
                <a16:creationId xmlns:a16="http://schemas.microsoft.com/office/drawing/2014/main" id="{85C5CDF6-353B-4627-AB25-D28421A22E52}"/>
              </a:ext>
            </a:extLst>
          </p:cNvPr>
          <p:cNvSpPr>
            <a:spLocks noGrp="1" noChangeArrowheads="1"/>
          </p:cNvSpPr>
          <p:nvPr>
            <p:ph type="title"/>
          </p:nvPr>
        </p:nvSpPr>
        <p:spPr/>
        <p:txBody>
          <a:bodyPr/>
          <a:lstStyle/>
          <a:p>
            <a:pPr eaLnBrk="1" hangingPunct="1"/>
            <a:r>
              <a:rPr lang="en-US" altLang="es-ES" sz="3600" dirty="0"/>
              <a:t> 
</a:t>
            </a:r>
            <a:r>
              <a:rPr lang="es-ES" altLang="es-ES" sz="3600" dirty="0"/>
              <a:t>Sumario</a:t>
            </a:r>
          </a:p>
        </p:txBody>
      </p:sp>
      <p:sp>
        <p:nvSpPr>
          <p:cNvPr id="7172" name="Rectangle 3">
            <a:extLst>
              <a:ext uri="{FF2B5EF4-FFF2-40B4-BE49-F238E27FC236}">
                <a16:creationId xmlns:a16="http://schemas.microsoft.com/office/drawing/2014/main" id="{BF13B658-8C15-4445-B8EE-1DFC8709B71E}"/>
              </a:ext>
            </a:extLst>
          </p:cNvPr>
          <p:cNvSpPr>
            <a:spLocks noGrp="1" noChangeArrowheads="1"/>
          </p:cNvSpPr>
          <p:nvPr>
            <p:ph type="body" idx="1"/>
          </p:nvPr>
        </p:nvSpPr>
        <p:spPr>
          <a:xfrm>
            <a:off x="468313" y="1988840"/>
            <a:ext cx="8568183" cy="4143673"/>
          </a:xfrm>
        </p:spPr>
        <p:txBody>
          <a:bodyPr/>
          <a:lstStyle/>
          <a:p>
            <a:pPr eaLnBrk="1" hangingPunct="1">
              <a:lnSpc>
                <a:spcPct val="80000"/>
              </a:lnSpc>
              <a:defRPr/>
            </a:pPr>
            <a:endParaRPr lang="es-ES" altLang="es-ES" sz="1600" dirty="0"/>
          </a:p>
          <a:p>
            <a:pPr eaLnBrk="1" hangingPunct="1">
              <a:lnSpc>
                <a:spcPct val="80000"/>
              </a:lnSpc>
              <a:defRPr/>
            </a:pPr>
            <a:r>
              <a:rPr lang="es-ES" altLang="es-ES" sz="1600" dirty="0"/>
              <a:t>Algunas referencias </a:t>
            </a:r>
          </a:p>
          <a:p>
            <a:pPr marL="0" indent="0" eaLnBrk="1" hangingPunct="1">
              <a:lnSpc>
                <a:spcPct val="80000"/>
              </a:lnSpc>
              <a:buNone/>
              <a:defRPr/>
            </a:pPr>
            <a:endParaRPr lang="en-US" altLang="es-ES" sz="1800" dirty="0"/>
          </a:p>
          <a:p>
            <a:pPr marL="457200" indent="-457200" eaLnBrk="1" hangingPunct="1">
              <a:lnSpc>
                <a:spcPct val="80000"/>
              </a:lnSpc>
              <a:buFont typeface="+mj-lt"/>
              <a:buAutoNum type="arabicPeriod"/>
              <a:defRPr/>
            </a:pPr>
            <a:r>
              <a:rPr lang="es-ES" altLang="es-ES" sz="1800" dirty="0"/>
              <a:t>Introducción </a:t>
            </a:r>
            <a:r>
              <a:rPr lang="en-US" altLang="es-ES" sz="1800" dirty="0"/>
              <a:t> </a:t>
            </a:r>
          </a:p>
          <a:p>
            <a:pPr marL="457200" indent="-457200" eaLnBrk="1" hangingPunct="1">
              <a:lnSpc>
                <a:spcPct val="80000"/>
              </a:lnSpc>
              <a:buFont typeface="+mj-lt"/>
              <a:buAutoNum type="arabicPeriod"/>
              <a:defRPr/>
            </a:pPr>
            <a:endParaRPr lang="en-US" altLang="es-ES" sz="1800" dirty="0"/>
          </a:p>
          <a:p>
            <a:pPr marL="457200" indent="-457200" eaLnBrk="1" hangingPunct="1">
              <a:lnSpc>
                <a:spcPct val="80000"/>
              </a:lnSpc>
              <a:buFont typeface="+mj-lt"/>
              <a:buAutoNum type="arabicPeriod"/>
              <a:defRPr/>
            </a:pPr>
            <a:r>
              <a:rPr lang="es-ES" altLang="es-ES" sz="1800" dirty="0"/>
              <a:t>Marco jurídico internacional</a:t>
            </a:r>
          </a:p>
          <a:p>
            <a:pPr marL="685800" lvl="1" eaLnBrk="1" hangingPunct="1">
              <a:lnSpc>
                <a:spcPct val="80000"/>
              </a:lnSpc>
              <a:defRPr/>
            </a:pPr>
            <a:r>
              <a:rPr lang="es-ES" altLang="es-ES" sz="1400" dirty="0"/>
              <a:t>En especial, el sistema multilateral de comercio    </a:t>
            </a:r>
          </a:p>
          <a:p>
            <a:pPr marL="457200" indent="-457200" eaLnBrk="1" hangingPunct="1">
              <a:lnSpc>
                <a:spcPct val="80000"/>
              </a:lnSpc>
              <a:buFont typeface="+mj-lt"/>
              <a:buAutoNum type="arabicPeriod"/>
              <a:defRPr/>
            </a:pPr>
            <a:endParaRPr lang="en-US" altLang="es-ES" sz="1800" dirty="0"/>
          </a:p>
          <a:p>
            <a:pPr marL="457200" indent="-457200" eaLnBrk="1" hangingPunct="1">
              <a:lnSpc>
                <a:spcPct val="80000"/>
              </a:lnSpc>
              <a:buFont typeface="+mj-lt"/>
              <a:buAutoNum type="arabicPeriod"/>
              <a:defRPr/>
            </a:pPr>
            <a:r>
              <a:rPr lang="es-ES" altLang="es-ES" sz="1800" dirty="0"/>
              <a:t>Derecho de la UE</a:t>
            </a:r>
          </a:p>
          <a:p>
            <a:pPr marL="685800" lvl="1" eaLnBrk="1" hangingPunct="1">
              <a:lnSpc>
                <a:spcPct val="80000"/>
              </a:lnSpc>
              <a:defRPr/>
            </a:pPr>
            <a:r>
              <a:rPr lang="es-ES" altLang="es-ES" sz="1400" dirty="0"/>
              <a:t>En particular, la llamada Ley Europea de Materias Primas Fundamentales </a:t>
            </a:r>
            <a:endParaRPr lang="en-US" altLang="es-ES" sz="1400" dirty="0"/>
          </a:p>
          <a:p>
            <a:pPr marL="400050" lvl="1" indent="0" eaLnBrk="1" hangingPunct="1">
              <a:lnSpc>
                <a:spcPct val="80000"/>
              </a:lnSpc>
              <a:buNone/>
              <a:defRPr/>
            </a:pPr>
            <a:endParaRPr lang="en-US" altLang="es-ES" sz="1800" dirty="0"/>
          </a:p>
          <a:p>
            <a:pPr marL="457200" indent="-457200" eaLnBrk="1" hangingPunct="1">
              <a:lnSpc>
                <a:spcPct val="80000"/>
              </a:lnSpc>
              <a:buFont typeface="+mj-lt"/>
              <a:buAutoNum type="arabicPeriod"/>
              <a:defRPr/>
            </a:pPr>
            <a:r>
              <a:rPr lang="es-ES" altLang="es-ES" sz="1800" dirty="0"/>
              <a:t>Consideraciones </a:t>
            </a:r>
            <a:r>
              <a:rPr lang="en-US" altLang="es-ES" sz="1800" dirty="0"/>
              <a:t>finales </a:t>
            </a:r>
            <a:endParaRPr lang="es-ES" altLang="es-ES" sz="1600" dirty="0"/>
          </a:p>
          <a:p>
            <a:pPr marL="457200" indent="-457200" eaLnBrk="1" hangingPunct="1">
              <a:lnSpc>
                <a:spcPct val="80000"/>
              </a:lnSpc>
              <a:buFont typeface="+mj-lt"/>
              <a:buAutoNum type="arabicPeriod"/>
              <a:defRPr/>
            </a:pPr>
            <a:endParaRPr lang="es-ES" altLang="es-ES" sz="2000" dirty="0"/>
          </a:p>
          <a:p>
            <a:pPr marL="457200" indent="-457200" eaLnBrk="1" hangingPunct="1">
              <a:lnSpc>
                <a:spcPct val="80000"/>
              </a:lnSpc>
              <a:buFont typeface="+mj-lt"/>
              <a:buAutoNum type="arabicPeriod"/>
              <a:defRPr/>
            </a:pPr>
            <a:endParaRPr lang="es-ES" altLang="es-ES" sz="2000" dirty="0"/>
          </a:p>
          <a:p>
            <a:pPr marL="0" indent="0" eaLnBrk="1" hangingPunct="1">
              <a:lnSpc>
                <a:spcPct val="80000"/>
              </a:lnSpc>
              <a:buFont typeface="Wingdings" panose="05000000000000000000" pitchFamily="2" charset="2"/>
              <a:buNone/>
              <a:defRPr/>
            </a:pPr>
            <a:endParaRPr lang="es-ES" altLang="es-ES" sz="2000" dirty="0"/>
          </a:p>
          <a:p>
            <a:pPr marL="457200" indent="-457200" eaLnBrk="1" hangingPunct="1">
              <a:lnSpc>
                <a:spcPct val="80000"/>
              </a:lnSpc>
              <a:buFont typeface="+mj-lt"/>
              <a:buAutoNum type="arabicPeriod"/>
              <a:defRPr/>
            </a:pPr>
            <a:endParaRPr lang="es-ES" altLang="es-ES" sz="2000" dirty="0"/>
          </a:p>
          <a:p>
            <a:pPr marL="0" indent="0" eaLnBrk="1" hangingPunct="1">
              <a:lnSpc>
                <a:spcPct val="80000"/>
              </a:lnSpc>
              <a:buFont typeface="Wingdings" panose="05000000000000000000" pitchFamily="2" charset="2"/>
              <a:buNone/>
              <a:defRPr/>
            </a:pPr>
            <a:endParaRPr lang="es-ES" altLang="es-ES" sz="2000" dirty="0"/>
          </a:p>
          <a:p>
            <a:pPr marL="457200" indent="-457200" eaLnBrk="1" hangingPunct="1">
              <a:lnSpc>
                <a:spcPct val="80000"/>
              </a:lnSpc>
              <a:buFont typeface="+mj-lt"/>
              <a:buAutoNum type="arabicPeriod"/>
              <a:defRPr/>
            </a:pPr>
            <a:endParaRPr lang="es-ES" altLang="es-ES" sz="2000" dirty="0"/>
          </a:p>
          <a:p>
            <a:pPr marL="0" indent="0" eaLnBrk="1" hangingPunct="1">
              <a:lnSpc>
                <a:spcPct val="80000"/>
              </a:lnSpc>
              <a:buFont typeface="Wingdings" panose="05000000000000000000" pitchFamily="2" charset="2"/>
              <a:buNone/>
              <a:defRPr/>
            </a:pPr>
            <a:endParaRPr lang="es-ES" altLang="es-ES" sz="2000" dirty="0"/>
          </a:p>
          <a:p>
            <a:pPr eaLnBrk="1" hangingPunct="1">
              <a:lnSpc>
                <a:spcPct val="80000"/>
              </a:lnSpc>
              <a:buFont typeface="Wingdings" panose="05000000000000000000" pitchFamily="2" charset="2"/>
              <a:buNone/>
              <a:defRPr/>
            </a:pPr>
            <a:endParaRPr lang="es-ES" altLang="es-ES" sz="2000" dirty="0"/>
          </a:p>
          <a:p>
            <a:pPr eaLnBrk="1" hangingPunct="1">
              <a:lnSpc>
                <a:spcPct val="80000"/>
              </a:lnSpc>
              <a:buFont typeface="Wingdings" panose="05000000000000000000" pitchFamily="2" charset="2"/>
              <a:buNone/>
              <a:defRPr/>
            </a:pPr>
            <a:endParaRPr lang="es-ES" altLang="es-E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FE88719-4C30-50F9-F5B3-CECB169959D4}"/>
              </a:ext>
            </a:extLst>
          </p:cNvPr>
          <p:cNvSpPr>
            <a:spLocks noGrp="1"/>
          </p:cNvSpPr>
          <p:nvPr>
            <p:ph type="ctrTitle"/>
          </p:nvPr>
        </p:nvSpPr>
        <p:spPr/>
        <p:txBody>
          <a:bodyPr/>
          <a:lstStyle/>
          <a:p>
            <a:pPr algn="ctr"/>
            <a:r>
              <a:rPr lang="ca-ES" dirty="0"/>
              <a:t>3. </a:t>
            </a:r>
            <a:r>
              <a:rPr lang="es-ES" dirty="0"/>
              <a:t>Derecho </a:t>
            </a:r>
            <a:r>
              <a:rPr lang="ca-ES" dirty="0"/>
              <a:t>de la UE</a:t>
            </a:r>
          </a:p>
        </p:txBody>
      </p:sp>
      <p:pic>
        <p:nvPicPr>
          <p:cNvPr id="2" name="Imagen 1">
            <a:extLst>
              <a:ext uri="{FF2B5EF4-FFF2-40B4-BE49-F238E27FC236}">
                <a16:creationId xmlns:a16="http://schemas.microsoft.com/office/drawing/2014/main" id="{01C0127E-8B30-477E-46DE-7D2FFD1F5C9E}"/>
              </a:ext>
            </a:extLst>
          </p:cNvPr>
          <p:cNvPicPr>
            <a:picLocks noChangeAspect="1"/>
          </p:cNvPicPr>
          <p:nvPr/>
        </p:nvPicPr>
        <p:blipFill>
          <a:blip r:embed="rId2"/>
          <a:stretch>
            <a:fillRect/>
          </a:stretch>
        </p:blipFill>
        <p:spPr>
          <a:xfrm>
            <a:off x="3203848" y="3755338"/>
            <a:ext cx="3744416" cy="1977918"/>
          </a:xfrm>
          <a:prstGeom prst="rect">
            <a:avLst/>
          </a:prstGeom>
        </p:spPr>
      </p:pic>
      <p:sp>
        <p:nvSpPr>
          <p:cNvPr id="4" name="Marcador de número de diapositiva 3">
            <a:extLst>
              <a:ext uri="{FF2B5EF4-FFF2-40B4-BE49-F238E27FC236}">
                <a16:creationId xmlns:a16="http://schemas.microsoft.com/office/drawing/2014/main" id="{11076BA4-58C9-5E8E-E4E9-4ACDBFD5AA7A}"/>
              </a:ext>
            </a:extLst>
          </p:cNvPr>
          <p:cNvSpPr>
            <a:spLocks noGrp="1"/>
          </p:cNvSpPr>
          <p:nvPr>
            <p:ph type="sldNum" sz="quarter" idx="12"/>
          </p:nvPr>
        </p:nvSpPr>
        <p:spPr/>
        <p:txBody>
          <a:bodyPr/>
          <a:lstStyle/>
          <a:p>
            <a:pPr>
              <a:defRPr/>
            </a:pPr>
            <a:fld id="{E46844DC-E0B0-4BDF-98F9-AB437A7B0B6C}" type="slidenum">
              <a:rPr lang="es-ES" altLang="es-ES" smtClean="0"/>
              <a:pPr>
                <a:defRPr/>
              </a:pPr>
              <a:t>20</a:t>
            </a:fld>
            <a:endParaRPr lang="es-ES" altLang="es-ES" dirty="0"/>
          </a:p>
        </p:txBody>
      </p:sp>
    </p:spTree>
    <p:extLst>
      <p:ext uri="{BB962C8B-B14F-4D97-AF65-F5344CB8AC3E}">
        <p14:creationId xmlns:p14="http://schemas.microsoft.com/office/powerpoint/2010/main" val="4105739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26ADF-06B2-7290-C574-C3DEFB3132AF}"/>
              </a:ext>
            </a:extLst>
          </p:cNvPr>
          <p:cNvSpPr>
            <a:spLocks noGrp="1"/>
          </p:cNvSpPr>
          <p:nvPr>
            <p:ph type="title"/>
          </p:nvPr>
        </p:nvSpPr>
        <p:spPr/>
        <p:txBody>
          <a:bodyPr/>
          <a:lstStyle/>
          <a:p>
            <a:r>
              <a:rPr lang="ca-ES" sz="3200" dirty="0"/>
              <a:t>3. </a:t>
            </a:r>
            <a:r>
              <a:rPr lang="es-ES" sz="3200" dirty="0"/>
              <a:t>Derecho</a:t>
            </a:r>
            <a:r>
              <a:rPr lang="ca-ES" sz="3200" dirty="0"/>
              <a:t> de la UE</a:t>
            </a:r>
          </a:p>
        </p:txBody>
      </p:sp>
      <p:sp>
        <p:nvSpPr>
          <p:cNvPr id="3" name="Marcador de contenido 2">
            <a:extLst>
              <a:ext uri="{FF2B5EF4-FFF2-40B4-BE49-F238E27FC236}">
                <a16:creationId xmlns:a16="http://schemas.microsoft.com/office/drawing/2014/main" id="{A2849BAA-C99D-CABC-DE15-46A44BF5B659}"/>
              </a:ext>
            </a:extLst>
          </p:cNvPr>
          <p:cNvSpPr>
            <a:spLocks noGrp="1"/>
          </p:cNvSpPr>
          <p:nvPr>
            <p:ph idx="1"/>
          </p:nvPr>
        </p:nvSpPr>
        <p:spPr>
          <a:xfrm>
            <a:off x="467544" y="2017713"/>
            <a:ext cx="8568952" cy="4114800"/>
          </a:xfrm>
        </p:spPr>
        <p:txBody>
          <a:bodyPr/>
          <a:lstStyle/>
          <a:p>
            <a:r>
              <a:rPr lang="es-ES" sz="1800" dirty="0"/>
              <a:t>En 2008, la Comisión Europea empezó a ocuparse del tema con su “Iniciativa sobre las materias primas”, COM(2008) 699 final</a:t>
            </a:r>
          </a:p>
          <a:p>
            <a:pPr lvl="1"/>
            <a:r>
              <a:rPr lang="es-ES" sz="1600" dirty="0"/>
              <a:t>Donde observa los “cambios destacados que se están produciendo en los mercados mundiales amenazan la competitividad de la industria europea” y que el “marcado crecimiento de las economías emergentes provocó que los precios de los metales se triplicasen entre 2002 y 2008” </a:t>
            </a:r>
          </a:p>
          <a:p>
            <a:pPr marL="457200" lvl="1" indent="0">
              <a:buNone/>
            </a:pPr>
            <a:endParaRPr lang="es-ES" sz="2000" dirty="0"/>
          </a:p>
          <a:p>
            <a:r>
              <a:rPr lang="es-ES" sz="1800" dirty="0"/>
              <a:t>En 2019, la Comisión Europea lanza el “Pacto Verde Europeo”, COM(2019) 640 final, con el que impulsa ambiciosas medidas para reducción de las emisiones de gases de efecto invernadero y la transición energética</a:t>
            </a:r>
          </a:p>
          <a:p>
            <a:pPr marL="0" indent="0">
              <a:buNone/>
            </a:pPr>
            <a:endParaRPr lang="es-ES" sz="2000" dirty="0"/>
          </a:p>
          <a:p>
            <a:r>
              <a:rPr lang="es-ES" sz="1800" dirty="0"/>
              <a:t>En 2020, la Comisión Europea impulsa el “Plan de Acción sobre las materias primas fundamentales”, COM(2020) 474 final</a:t>
            </a:r>
            <a:r>
              <a:rPr lang="pt-BR" sz="1800" dirty="0"/>
              <a:t> </a:t>
            </a:r>
          </a:p>
          <a:p>
            <a:pPr lvl="1"/>
            <a:r>
              <a:rPr lang="es-ES" sz="1600" dirty="0"/>
              <a:t>Refiriéndose a la “resiliencia de las materias primas fundamentales: trazando el camino hacia un mayor grado de seguridad y sostenibilidad”</a:t>
            </a:r>
            <a:endParaRPr lang="pt-BR" sz="1600" dirty="0"/>
          </a:p>
          <a:p>
            <a:pPr marL="457200" lvl="1" indent="0">
              <a:buNone/>
            </a:pPr>
            <a:endParaRPr lang="es-ES" sz="1600" dirty="0"/>
          </a:p>
          <a:p>
            <a:endParaRPr lang="es-ES" sz="2000" dirty="0"/>
          </a:p>
        </p:txBody>
      </p:sp>
      <p:sp>
        <p:nvSpPr>
          <p:cNvPr id="4" name="Marcador de número de diapositiva 3">
            <a:extLst>
              <a:ext uri="{FF2B5EF4-FFF2-40B4-BE49-F238E27FC236}">
                <a16:creationId xmlns:a16="http://schemas.microsoft.com/office/drawing/2014/main" id="{B4DA9246-128B-ED24-FF2E-1842C5B150CE}"/>
              </a:ext>
            </a:extLst>
          </p:cNvPr>
          <p:cNvSpPr>
            <a:spLocks noGrp="1"/>
          </p:cNvSpPr>
          <p:nvPr>
            <p:ph type="sldNum" sz="quarter" idx="12"/>
          </p:nvPr>
        </p:nvSpPr>
        <p:spPr/>
        <p:txBody>
          <a:bodyPr/>
          <a:lstStyle/>
          <a:p>
            <a:pPr>
              <a:defRPr/>
            </a:pPr>
            <a:fld id="{E46844DC-E0B0-4BDF-98F9-AB437A7B0B6C}" type="slidenum">
              <a:rPr lang="es-ES" altLang="es-ES" smtClean="0"/>
              <a:pPr>
                <a:defRPr/>
              </a:pPr>
              <a:t>21</a:t>
            </a:fld>
            <a:endParaRPr lang="es-ES" altLang="es-ES" dirty="0"/>
          </a:p>
        </p:txBody>
      </p:sp>
    </p:spTree>
    <p:extLst>
      <p:ext uri="{BB962C8B-B14F-4D97-AF65-F5344CB8AC3E}">
        <p14:creationId xmlns:p14="http://schemas.microsoft.com/office/powerpoint/2010/main" val="4068849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952CF4-8D5A-2296-B3B1-C934477FF5B4}"/>
              </a:ext>
            </a:extLst>
          </p:cNvPr>
          <p:cNvSpPr>
            <a:spLocks noGrp="1"/>
          </p:cNvSpPr>
          <p:nvPr>
            <p:ph type="title"/>
          </p:nvPr>
        </p:nvSpPr>
        <p:spPr/>
        <p:txBody>
          <a:bodyPr/>
          <a:lstStyle/>
          <a:p>
            <a:r>
              <a:rPr lang="ca-ES" sz="3600" dirty="0"/>
              <a:t>3. </a:t>
            </a:r>
            <a:r>
              <a:rPr lang="es-ES" sz="3600" dirty="0"/>
              <a:t>Derecho</a:t>
            </a:r>
            <a:r>
              <a:rPr lang="ca-ES" sz="3600" dirty="0"/>
              <a:t> de la UE</a:t>
            </a:r>
          </a:p>
        </p:txBody>
      </p:sp>
      <p:sp>
        <p:nvSpPr>
          <p:cNvPr id="3" name="Marcador de contenido 2">
            <a:extLst>
              <a:ext uri="{FF2B5EF4-FFF2-40B4-BE49-F238E27FC236}">
                <a16:creationId xmlns:a16="http://schemas.microsoft.com/office/drawing/2014/main" id="{8494C2D8-18E5-6F3B-9C7B-E86E540F991A}"/>
              </a:ext>
            </a:extLst>
          </p:cNvPr>
          <p:cNvSpPr>
            <a:spLocks noGrp="1"/>
          </p:cNvSpPr>
          <p:nvPr>
            <p:ph idx="1"/>
          </p:nvPr>
        </p:nvSpPr>
        <p:spPr>
          <a:xfrm>
            <a:off x="539552" y="1772816"/>
            <a:ext cx="8487544" cy="4114800"/>
          </a:xfrm>
        </p:spPr>
        <p:txBody>
          <a:bodyPr/>
          <a:lstStyle/>
          <a:p>
            <a:endParaRPr lang="es-ES" sz="1800" dirty="0"/>
          </a:p>
          <a:p>
            <a:r>
              <a:rPr lang="es-ES" sz="2000" dirty="0"/>
              <a:t>Los días 10 y 11 de marzo de 2022, muy poco después del inicio de la agresión a gran escala de Rusia contra Ucrania el 24 de febrero de 2022, el Consejo Europeo se reúne y emite la “Declaración de Versalles”, que, entre otros aspectos:</a:t>
            </a:r>
          </a:p>
          <a:p>
            <a:pPr lvl="1"/>
            <a:r>
              <a:rPr lang="es-ES" sz="1600" dirty="0"/>
              <a:t>Subraya la importancia de las materias primas fundamentales para garantizar la “soberanía europea” y la “autonomía estratégica abierta” de la UE, reduciendo el grado de dependencia de terceros países </a:t>
            </a:r>
          </a:p>
          <a:p>
            <a:pPr lvl="1"/>
            <a:r>
              <a:rPr lang="es-ES" sz="1600" dirty="0">
                <a:hlinkClick r:id="rId2"/>
              </a:rPr>
              <a:t>https://www.consilium.europa.eu/media/54800/20220311-versailles-declaration-es.pdf</a:t>
            </a:r>
            <a:r>
              <a:rPr lang="es-ES" sz="1600" dirty="0"/>
              <a:t> </a:t>
            </a:r>
          </a:p>
          <a:p>
            <a:pPr marL="0" indent="0">
              <a:buNone/>
            </a:pPr>
            <a:endParaRPr lang="es-ES" sz="2400" dirty="0"/>
          </a:p>
          <a:p>
            <a:r>
              <a:rPr lang="es-ES" sz="2000" dirty="0"/>
              <a:t>Impulso a la llamada </a:t>
            </a:r>
            <a:r>
              <a:rPr lang="es-ES" sz="2000" u="sng" dirty="0"/>
              <a:t>Ley Europea de Materias Primas Fundamentales</a:t>
            </a:r>
            <a:r>
              <a:rPr lang="es-ES" sz="2000" dirty="0"/>
              <a:t> (en inglés, </a:t>
            </a:r>
            <a:r>
              <a:rPr lang="es-ES" sz="2000" dirty="0" err="1"/>
              <a:t>European</a:t>
            </a:r>
            <a:r>
              <a:rPr lang="es-ES" sz="2000" dirty="0"/>
              <a:t> </a:t>
            </a:r>
            <a:r>
              <a:rPr lang="es-ES" sz="2000" dirty="0" err="1"/>
              <a:t>Critical</a:t>
            </a:r>
            <a:r>
              <a:rPr lang="es-ES" sz="2000" dirty="0"/>
              <a:t> Raw </a:t>
            </a:r>
            <a:r>
              <a:rPr lang="es-ES" sz="2000" dirty="0" err="1"/>
              <a:t>Materials</a:t>
            </a:r>
            <a:r>
              <a:rPr lang="es-ES" sz="2000" dirty="0"/>
              <a:t> </a:t>
            </a:r>
            <a:r>
              <a:rPr lang="es-ES" sz="2000" dirty="0" err="1"/>
              <a:t>Act</a:t>
            </a:r>
            <a:r>
              <a:rPr lang="es-ES" sz="2000" dirty="0"/>
              <a:t>) </a:t>
            </a:r>
          </a:p>
          <a:p>
            <a:pPr lvl="1"/>
            <a:r>
              <a:rPr lang="es-ES" sz="1800" dirty="0"/>
              <a:t>Propuesta de la Comisión Europea, COM(2023) 160 final, 16 de marzo de 2023 </a:t>
            </a:r>
          </a:p>
          <a:p>
            <a:endParaRPr lang="es-ES" sz="2400" dirty="0"/>
          </a:p>
          <a:p>
            <a:endParaRPr lang="es-ES" dirty="0"/>
          </a:p>
          <a:p>
            <a:endParaRPr lang="ca-ES" dirty="0"/>
          </a:p>
        </p:txBody>
      </p:sp>
      <p:sp>
        <p:nvSpPr>
          <p:cNvPr id="4" name="Marcador de número de diapositiva 3">
            <a:extLst>
              <a:ext uri="{FF2B5EF4-FFF2-40B4-BE49-F238E27FC236}">
                <a16:creationId xmlns:a16="http://schemas.microsoft.com/office/drawing/2014/main" id="{FE26EAAA-C5F5-F37B-C816-4C5CB40444D0}"/>
              </a:ext>
            </a:extLst>
          </p:cNvPr>
          <p:cNvSpPr>
            <a:spLocks noGrp="1"/>
          </p:cNvSpPr>
          <p:nvPr>
            <p:ph type="sldNum" sz="quarter" idx="12"/>
          </p:nvPr>
        </p:nvSpPr>
        <p:spPr/>
        <p:txBody>
          <a:bodyPr/>
          <a:lstStyle/>
          <a:p>
            <a:pPr>
              <a:defRPr/>
            </a:pPr>
            <a:fld id="{E46844DC-E0B0-4BDF-98F9-AB437A7B0B6C}" type="slidenum">
              <a:rPr lang="es-ES" altLang="es-ES" smtClean="0"/>
              <a:pPr>
                <a:defRPr/>
              </a:pPr>
              <a:t>22</a:t>
            </a:fld>
            <a:endParaRPr lang="es-ES" altLang="es-ES" dirty="0"/>
          </a:p>
        </p:txBody>
      </p:sp>
    </p:spTree>
    <p:extLst>
      <p:ext uri="{BB962C8B-B14F-4D97-AF65-F5344CB8AC3E}">
        <p14:creationId xmlns:p14="http://schemas.microsoft.com/office/powerpoint/2010/main" val="2323029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ED4B0-4002-914B-F1C5-F53280E5B8F2}"/>
              </a:ext>
            </a:extLst>
          </p:cNvPr>
          <p:cNvSpPr>
            <a:spLocks noGrp="1"/>
          </p:cNvSpPr>
          <p:nvPr>
            <p:ph type="title"/>
          </p:nvPr>
        </p:nvSpPr>
        <p:spPr/>
        <p:txBody>
          <a:bodyPr/>
          <a:lstStyle/>
          <a:p>
            <a:r>
              <a:rPr kumimoji="0" lang="ca-ES" sz="3200" b="0" i="0" u="none" strike="noStrike" kern="1200" cap="none" spc="0" normalizeH="0" baseline="0" noProof="0" dirty="0">
                <a:ln>
                  <a:noFill/>
                </a:ln>
                <a:solidFill>
                  <a:srgbClr val="333399"/>
                </a:solidFill>
                <a:effectLst/>
                <a:uLnTx/>
                <a:uFillTx/>
                <a:latin typeface="Tahoma"/>
                <a:ea typeface="+mj-ea"/>
                <a:cs typeface="+mj-cs"/>
              </a:rPr>
              <a:t>3. </a:t>
            </a:r>
            <a:r>
              <a:rPr kumimoji="0" lang="es-ES" sz="3200" b="0" i="0" u="none" strike="noStrike" kern="1200" cap="none" spc="0" normalizeH="0" baseline="0" noProof="0" dirty="0">
                <a:ln>
                  <a:noFill/>
                </a:ln>
                <a:solidFill>
                  <a:srgbClr val="333399"/>
                </a:solidFill>
                <a:effectLst/>
                <a:uLnTx/>
                <a:uFillTx/>
                <a:latin typeface="Tahoma"/>
                <a:ea typeface="+mj-ea"/>
                <a:cs typeface="+mj-cs"/>
              </a:rPr>
              <a:t>Derecho</a:t>
            </a:r>
            <a:r>
              <a:rPr kumimoji="0" lang="ca-ES" sz="3200" b="0" i="0" u="none" strike="noStrike" kern="1200" cap="none" spc="0" normalizeH="0" baseline="0" noProof="0" dirty="0">
                <a:ln>
                  <a:noFill/>
                </a:ln>
                <a:solidFill>
                  <a:srgbClr val="333399"/>
                </a:solidFill>
                <a:effectLst/>
                <a:uLnTx/>
                <a:uFillTx/>
                <a:latin typeface="Tahoma"/>
                <a:ea typeface="+mj-ea"/>
                <a:cs typeface="+mj-cs"/>
              </a:rPr>
              <a:t> de la UE</a:t>
            </a:r>
            <a:endParaRPr lang="ca-ES" dirty="0"/>
          </a:p>
        </p:txBody>
      </p:sp>
      <p:sp>
        <p:nvSpPr>
          <p:cNvPr id="3" name="Marcador de contenido 2">
            <a:extLst>
              <a:ext uri="{FF2B5EF4-FFF2-40B4-BE49-F238E27FC236}">
                <a16:creationId xmlns:a16="http://schemas.microsoft.com/office/drawing/2014/main" id="{DEA9E4FE-8B52-CF60-DFC2-01C57F4007A1}"/>
              </a:ext>
            </a:extLst>
          </p:cNvPr>
          <p:cNvSpPr>
            <a:spLocks noGrp="1"/>
          </p:cNvSpPr>
          <p:nvPr>
            <p:ph idx="1"/>
          </p:nvPr>
        </p:nvSpPr>
        <p:spPr>
          <a:xfrm>
            <a:off x="467544" y="1772816"/>
            <a:ext cx="8487544" cy="4359697"/>
          </a:xfrm>
        </p:spPr>
        <p:txBody>
          <a:bodyPr/>
          <a:lstStyle/>
          <a:p>
            <a:endParaRPr lang="es-ES" sz="1800" dirty="0"/>
          </a:p>
          <a:p>
            <a:r>
              <a:rPr lang="es-ES" sz="2000" dirty="0"/>
              <a:t>Tal “Ley” se ha aprobado, finalmente, mediante el Reglamento (UE) 2024/1252 del Parlamento Europeo y del Consejo, de 11 de abril de 2024, por el que se establece un marco para garantizar un suministro seguro y sostenible de materias primas fundamentales (DOUE 3 de mayo de 2024).  el 28 de mayo de 2024. </a:t>
            </a:r>
          </a:p>
          <a:p>
            <a:pPr lvl="1"/>
            <a:endParaRPr lang="es-ES" sz="1600" dirty="0"/>
          </a:p>
          <a:p>
            <a:pPr lvl="1"/>
            <a:r>
              <a:rPr lang="es-ES" sz="1800" dirty="0"/>
              <a:t>Base jurídica: art. 114 TFUE, medidas relativas a la aproximación de legislaciones que tengan por objeto el buen funcionamiento del mercado interior </a:t>
            </a:r>
          </a:p>
          <a:p>
            <a:pPr lvl="2"/>
            <a:r>
              <a:rPr lang="es-ES" sz="1600" dirty="0"/>
              <a:t>Nótese que el reciente informe de Enrico </a:t>
            </a:r>
            <a:r>
              <a:rPr lang="es-ES" sz="1600" dirty="0" err="1"/>
              <a:t>Letta</a:t>
            </a:r>
            <a:r>
              <a:rPr lang="es-ES" sz="1600" dirty="0"/>
              <a:t> (presentado en abril de 2024) propone recurrir ampliamente a este precepto para que la UE, ante la feroz competencia de otras potencias, redoble sus esfuerzos para desarrollar una estrategia industrial competitiva</a:t>
            </a:r>
          </a:p>
          <a:p>
            <a:pPr lvl="2"/>
            <a:r>
              <a:rPr lang="es-ES" sz="1600" dirty="0">
                <a:hlinkClick r:id="rId2"/>
              </a:rPr>
              <a:t>https://www.consilium.europa.eu/media/ny3j24sm/much-more-than-a-market-report-by-enrico-letta.pdf</a:t>
            </a:r>
            <a:r>
              <a:rPr lang="es-ES" sz="1600" dirty="0"/>
              <a:t> </a:t>
            </a:r>
          </a:p>
          <a:p>
            <a:pPr lvl="1"/>
            <a:endParaRPr lang="es-ES" sz="1600" dirty="0"/>
          </a:p>
          <a:p>
            <a:pPr lvl="1"/>
            <a:endParaRPr lang="es-ES" sz="1400" dirty="0"/>
          </a:p>
          <a:p>
            <a:pPr lvl="1"/>
            <a:endParaRPr lang="es-ES" sz="1400" dirty="0"/>
          </a:p>
          <a:p>
            <a:pPr lvl="1"/>
            <a:endParaRPr lang="es-ES" sz="1400" dirty="0"/>
          </a:p>
        </p:txBody>
      </p:sp>
      <p:sp>
        <p:nvSpPr>
          <p:cNvPr id="4" name="Marcador de número de diapositiva 3">
            <a:extLst>
              <a:ext uri="{FF2B5EF4-FFF2-40B4-BE49-F238E27FC236}">
                <a16:creationId xmlns:a16="http://schemas.microsoft.com/office/drawing/2014/main" id="{D48CEC3C-3525-FA68-4120-8CE1A61D5625}"/>
              </a:ext>
            </a:extLst>
          </p:cNvPr>
          <p:cNvSpPr>
            <a:spLocks noGrp="1"/>
          </p:cNvSpPr>
          <p:nvPr>
            <p:ph type="sldNum" sz="quarter" idx="12"/>
          </p:nvPr>
        </p:nvSpPr>
        <p:spPr/>
        <p:txBody>
          <a:bodyPr/>
          <a:lstStyle/>
          <a:p>
            <a:pPr>
              <a:defRPr/>
            </a:pPr>
            <a:fld id="{E46844DC-E0B0-4BDF-98F9-AB437A7B0B6C}" type="slidenum">
              <a:rPr lang="es-ES" altLang="es-ES" smtClean="0"/>
              <a:pPr>
                <a:defRPr/>
              </a:pPr>
              <a:t>23</a:t>
            </a:fld>
            <a:endParaRPr lang="es-ES" altLang="es-ES" dirty="0"/>
          </a:p>
        </p:txBody>
      </p:sp>
    </p:spTree>
    <p:extLst>
      <p:ext uri="{BB962C8B-B14F-4D97-AF65-F5344CB8AC3E}">
        <p14:creationId xmlns:p14="http://schemas.microsoft.com/office/powerpoint/2010/main" val="735930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56856-1B7C-2063-EDF2-4B992A8003BA}"/>
              </a:ext>
            </a:extLst>
          </p:cNvPr>
          <p:cNvSpPr>
            <a:spLocks noGrp="1"/>
          </p:cNvSpPr>
          <p:nvPr>
            <p:ph type="title"/>
          </p:nvPr>
        </p:nvSpPr>
        <p:spPr/>
        <p:txBody>
          <a:bodyPr/>
          <a:lstStyle/>
          <a:p>
            <a:r>
              <a:rPr kumimoji="0" lang="ca-ES" sz="3200" b="0" i="0" u="none" strike="noStrike" kern="1200" cap="none" spc="0" normalizeH="0" baseline="0" noProof="0" dirty="0">
                <a:ln>
                  <a:noFill/>
                </a:ln>
                <a:solidFill>
                  <a:srgbClr val="333399"/>
                </a:solidFill>
                <a:effectLst/>
                <a:uLnTx/>
                <a:uFillTx/>
                <a:latin typeface="Tahoma"/>
                <a:ea typeface="+mj-ea"/>
                <a:cs typeface="+mj-cs"/>
              </a:rPr>
              <a:t>3. </a:t>
            </a:r>
            <a:r>
              <a:rPr kumimoji="0" lang="es-ES" sz="3200" b="0" i="0" u="none" strike="noStrike" kern="1200" cap="none" spc="0" normalizeH="0" baseline="0" noProof="0" dirty="0">
                <a:ln>
                  <a:noFill/>
                </a:ln>
                <a:solidFill>
                  <a:srgbClr val="333399"/>
                </a:solidFill>
                <a:effectLst/>
                <a:uLnTx/>
                <a:uFillTx/>
                <a:latin typeface="Tahoma"/>
                <a:ea typeface="+mj-ea"/>
                <a:cs typeface="+mj-cs"/>
              </a:rPr>
              <a:t>Derecho</a:t>
            </a:r>
            <a:r>
              <a:rPr kumimoji="0" lang="ca-ES" sz="3200" b="0" i="0" u="none" strike="noStrike" kern="1200" cap="none" spc="0" normalizeH="0" baseline="0" noProof="0" dirty="0">
                <a:ln>
                  <a:noFill/>
                </a:ln>
                <a:solidFill>
                  <a:srgbClr val="333399"/>
                </a:solidFill>
                <a:effectLst/>
                <a:uLnTx/>
                <a:uFillTx/>
                <a:latin typeface="Tahoma"/>
                <a:ea typeface="+mj-ea"/>
                <a:cs typeface="+mj-cs"/>
              </a:rPr>
              <a:t> de la UE</a:t>
            </a:r>
            <a:endParaRPr lang="ca-ES" dirty="0"/>
          </a:p>
        </p:txBody>
      </p:sp>
      <p:sp>
        <p:nvSpPr>
          <p:cNvPr id="3" name="Marcador de contenido 2">
            <a:extLst>
              <a:ext uri="{FF2B5EF4-FFF2-40B4-BE49-F238E27FC236}">
                <a16:creationId xmlns:a16="http://schemas.microsoft.com/office/drawing/2014/main" id="{1AEDA1AB-9AB4-9848-0CC0-901BE6D29214}"/>
              </a:ext>
            </a:extLst>
          </p:cNvPr>
          <p:cNvSpPr>
            <a:spLocks noGrp="1"/>
          </p:cNvSpPr>
          <p:nvPr>
            <p:ph idx="1"/>
          </p:nvPr>
        </p:nvSpPr>
        <p:spPr>
          <a:xfrm>
            <a:off x="456431" y="1988840"/>
            <a:ext cx="8487544" cy="4114800"/>
          </a:xfrm>
        </p:spPr>
        <p:txBody>
          <a:bodyPr/>
          <a:lstStyle/>
          <a:p>
            <a:r>
              <a:rPr lang="es-ES" sz="1800" dirty="0"/>
              <a:t>El citado Reglamento establece la lista “oficial” de materias primas estratégicas y fundamentales para la UE, que se irá actualizando: </a:t>
            </a:r>
          </a:p>
          <a:p>
            <a:pPr lvl="1"/>
            <a:r>
              <a:rPr lang="es-ES" sz="1400" u="sng" dirty="0"/>
              <a:t>Materias primas estratégicas</a:t>
            </a:r>
            <a:r>
              <a:rPr lang="es-ES" sz="1400" dirty="0"/>
              <a:t> (en inglés, </a:t>
            </a:r>
            <a:r>
              <a:rPr lang="es-ES" sz="1400" i="1" dirty="0" err="1"/>
              <a:t>strategical</a:t>
            </a:r>
            <a:r>
              <a:rPr lang="es-ES" sz="1400" i="1" dirty="0"/>
              <a:t> raw </a:t>
            </a:r>
            <a:r>
              <a:rPr lang="es-ES" sz="1400" i="1" dirty="0" err="1"/>
              <a:t>materials</a:t>
            </a:r>
            <a:r>
              <a:rPr lang="es-ES" sz="1400" dirty="0"/>
              <a:t>) (art. 3) y Anexo I, Sección 1: diecisiete, como, por ejemplo, cobalto, cobre, galio, litio (calidad de batería), níquel (calidad batería), tierras raras para imanes permanentes… </a:t>
            </a:r>
          </a:p>
          <a:p>
            <a:pPr lvl="1"/>
            <a:r>
              <a:rPr lang="es-ES" sz="1400" u="sng" dirty="0"/>
              <a:t>Materias primas fundamentales</a:t>
            </a:r>
            <a:r>
              <a:rPr lang="es-ES" sz="1400" dirty="0"/>
              <a:t> (en inglés, </a:t>
            </a:r>
            <a:r>
              <a:rPr lang="es-ES" sz="1400" i="1" dirty="0" err="1"/>
              <a:t>critical</a:t>
            </a:r>
            <a:r>
              <a:rPr lang="es-ES" sz="1400" i="1" dirty="0"/>
              <a:t> raw </a:t>
            </a:r>
            <a:r>
              <a:rPr lang="es-ES" sz="1400" i="1" dirty="0" err="1"/>
              <a:t>materials</a:t>
            </a:r>
            <a:r>
              <a:rPr lang="es-ES" sz="1400" dirty="0"/>
              <a:t>) (art. 4) y Anexo II, Sección 1: treinta y cuatro, como, por ejemplo, antimonio, cobalto, cobre, litio, estroncio, tierras raras pesadas y ligeras </a:t>
            </a:r>
          </a:p>
          <a:p>
            <a:endParaRPr lang="es-ES" sz="1400" dirty="0"/>
          </a:p>
          <a:p>
            <a:r>
              <a:rPr lang="es-ES" sz="1800" dirty="0"/>
              <a:t>La noción más genérica es “materias primas fundamentales” (con un círculo más amplio) y la noción más específica (con un círculo un más reducido) es “materias primas estratégicas” (que quedan sujetas a normas más exigentes) </a:t>
            </a:r>
          </a:p>
          <a:p>
            <a:pPr marL="0" indent="0">
              <a:buNone/>
            </a:pPr>
            <a:endParaRPr lang="es-ES" sz="1800" dirty="0"/>
          </a:p>
          <a:p>
            <a:r>
              <a:rPr lang="es-ES" sz="1800" dirty="0"/>
              <a:t>Nótese que la importancia estratégica se determinará en función de lo relevante que sea una materia prima para “las </a:t>
            </a:r>
            <a:r>
              <a:rPr lang="es-ES" sz="1800" u="sng" dirty="0"/>
              <a:t>transiciones ecológica</a:t>
            </a:r>
            <a:r>
              <a:rPr lang="es-ES" sz="1800" dirty="0"/>
              <a:t> y </a:t>
            </a:r>
            <a:r>
              <a:rPr lang="es-ES" sz="1800" u="sng" dirty="0"/>
              <a:t>digital</a:t>
            </a:r>
            <a:r>
              <a:rPr lang="es-ES" sz="1800" dirty="0"/>
              <a:t>, así como las aplicaciones en los ámbitos de la </a:t>
            </a:r>
            <a:r>
              <a:rPr lang="es-ES" sz="1800" u="sng" dirty="0"/>
              <a:t>defensa</a:t>
            </a:r>
            <a:r>
              <a:rPr lang="es-ES" sz="1800" dirty="0"/>
              <a:t> y el </a:t>
            </a:r>
            <a:r>
              <a:rPr lang="es-ES" sz="1800" u="sng" dirty="0"/>
              <a:t>sector aeroespacial</a:t>
            </a:r>
            <a:r>
              <a:rPr lang="es-ES" sz="1800" dirty="0"/>
              <a:t>”</a:t>
            </a:r>
          </a:p>
          <a:p>
            <a:endParaRPr lang="ca-ES" dirty="0"/>
          </a:p>
        </p:txBody>
      </p:sp>
      <p:sp>
        <p:nvSpPr>
          <p:cNvPr id="4" name="Marcador de número de diapositiva 3">
            <a:extLst>
              <a:ext uri="{FF2B5EF4-FFF2-40B4-BE49-F238E27FC236}">
                <a16:creationId xmlns:a16="http://schemas.microsoft.com/office/drawing/2014/main" id="{930EE309-9823-E57C-E959-88282259165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6844DC-E0B0-4BDF-98F9-AB437A7B0B6C}" type="slidenum">
              <a:rPr kumimoji="0" lang="es-ES" altLang="es-ES" sz="1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s-ES" altLang="es-ES" sz="14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358255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3A95A4-D8B9-F82D-667E-C31CE1258AF2}"/>
              </a:ext>
            </a:extLst>
          </p:cNvPr>
          <p:cNvSpPr>
            <a:spLocks noGrp="1"/>
          </p:cNvSpPr>
          <p:nvPr>
            <p:ph type="title"/>
          </p:nvPr>
        </p:nvSpPr>
        <p:spPr/>
        <p:txBody>
          <a:bodyPr/>
          <a:lstStyle/>
          <a:p>
            <a:r>
              <a:rPr lang="ca-ES" sz="3200" dirty="0"/>
              <a:t>3. </a:t>
            </a:r>
            <a:r>
              <a:rPr lang="es-ES" sz="3200" dirty="0"/>
              <a:t>Derecho</a:t>
            </a:r>
            <a:r>
              <a:rPr lang="ca-ES" sz="3200" dirty="0"/>
              <a:t> de la UE</a:t>
            </a:r>
          </a:p>
        </p:txBody>
      </p:sp>
      <p:sp>
        <p:nvSpPr>
          <p:cNvPr id="3" name="Marcador de contenido 2">
            <a:extLst>
              <a:ext uri="{FF2B5EF4-FFF2-40B4-BE49-F238E27FC236}">
                <a16:creationId xmlns:a16="http://schemas.microsoft.com/office/drawing/2014/main" id="{E9C0FE6A-E9AD-D3E9-55C0-DE6A86189498}"/>
              </a:ext>
            </a:extLst>
          </p:cNvPr>
          <p:cNvSpPr>
            <a:spLocks noGrp="1"/>
          </p:cNvSpPr>
          <p:nvPr>
            <p:ph idx="1"/>
          </p:nvPr>
        </p:nvSpPr>
        <p:spPr>
          <a:xfrm>
            <a:off x="611560" y="2017713"/>
            <a:ext cx="8343528" cy="4114800"/>
          </a:xfrm>
        </p:spPr>
        <p:txBody>
          <a:bodyPr/>
          <a:lstStyle/>
          <a:p>
            <a:r>
              <a:rPr lang="es-ES" sz="1800" dirty="0"/>
              <a:t>Los preceptos del citado Reglamento son numerosos y complejos (49 arts. y cinco anexos). Esta presentación se limitará a destacar algunas de las principales previsiones que tratan de garantizar a la industria europea un suministro (seguro, resiliente y sostenible) de las materias primas en cuestión: </a:t>
            </a:r>
          </a:p>
          <a:p>
            <a:pPr marL="0" indent="0">
              <a:buNone/>
            </a:pPr>
            <a:r>
              <a:rPr lang="es-ES" sz="1800" dirty="0"/>
              <a:t> </a:t>
            </a:r>
          </a:p>
          <a:p>
            <a:r>
              <a:rPr lang="ca-ES" sz="1800" u="sng" dirty="0"/>
              <a:t>Incremento de la </a:t>
            </a:r>
            <a:r>
              <a:rPr lang="es-ES" sz="1800" u="sng" dirty="0"/>
              <a:t>capacidad</a:t>
            </a:r>
            <a:r>
              <a:rPr lang="ca-ES" sz="1800" u="sng" dirty="0"/>
              <a:t> de </a:t>
            </a:r>
            <a:r>
              <a:rPr lang="ca-ES" sz="1800" u="sng" dirty="0" err="1"/>
              <a:t>extracción</a:t>
            </a:r>
            <a:r>
              <a:rPr lang="ca-ES" sz="1800" u="sng" dirty="0"/>
              <a:t> en la UE </a:t>
            </a:r>
          </a:p>
          <a:p>
            <a:pPr lvl="1"/>
            <a:r>
              <a:rPr lang="es-ES" sz="1500" dirty="0"/>
              <a:t>Elaboración de programas nacionales de exploración (con estudios </a:t>
            </a:r>
            <a:r>
              <a:rPr lang="es-ES" sz="1500" dirty="0" err="1"/>
              <a:t>geocientíficos</a:t>
            </a:r>
            <a:r>
              <a:rPr lang="es-ES" sz="1500" dirty="0"/>
              <a:t> y el desarrollo de mapas predictivos) </a:t>
            </a:r>
          </a:p>
          <a:p>
            <a:pPr lvl="1"/>
            <a:r>
              <a:rPr lang="es-ES" sz="1500" dirty="0"/>
              <a:t>Impulso y financiación de proyectos estratégicos para la extracción de minerales: priorización y agilización  de la concesión de autorizaciones (incluyendo evaluaciones ambientales) </a:t>
            </a:r>
          </a:p>
          <a:p>
            <a:pPr lvl="1"/>
            <a:r>
              <a:rPr lang="es-ES" sz="1500" dirty="0"/>
              <a:t>Parámetro de referencia (</a:t>
            </a:r>
            <a:r>
              <a:rPr lang="es-ES" sz="1500" i="1" dirty="0" err="1"/>
              <a:t>benchmark</a:t>
            </a:r>
            <a:r>
              <a:rPr lang="es-ES" sz="1500" dirty="0"/>
              <a:t>): para 2030, extraer en la UE al menos el 10 % del consumo anual de materias primas estratégicas</a:t>
            </a:r>
          </a:p>
          <a:p>
            <a:pPr lvl="1"/>
            <a:r>
              <a:rPr lang="es-ES" sz="1500" dirty="0"/>
              <a:t>Preocupación por si este fomento de la minería en la UE podrá conciliarse efectivamente (como preconiza el Reglamento) con requerimientos ambientales y sociales </a:t>
            </a:r>
          </a:p>
        </p:txBody>
      </p:sp>
      <p:sp>
        <p:nvSpPr>
          <p:cNvPr id="4" name="Marcador de número de diapositiva 3">
            <a:extLst>
              <a:ext uri="{FF2B5EF4-FFF2-40B4-BE49-F238E27FC236}">
                <a16:creationId xmlns:a16="http://schemas.microsoft.com/office/drawing/2014/main" id="{50B8F8FF-4D3D-BA99-0BF3-5CC640D3D2F8}"/>
              </a:ext>
            </a:extLst>
          </p:cNvPr>
          <p:cNvSpPr>
            <a:spLocks noGrp="1"/>
          </p:cNvSpPr>
          <p:nvPr>
            <p:ph type="sldNum" sz="quarter" idx="12"/>
          </p:nvPr>
        </p:nvSpPr>
        <p:spPr/>
        <p:txBody>
          <a:bodyPr/>
          <a:lstStyle/>
          <a:p>
            <a:pPr>
              <a:defRPr/>
            </a:pPr>
            <a:fld id="{E46844DC-E0B0-4BDF-98F9-AB437A7B0B6C}" type="slidenum">
              <a:rPr lang="es-ES" altLang="es-ES" smtClean="0"/>
              <a:pPr>
                <a:defRPr/>
              </a:pPr>
              <a:t>25</a:t>
            </a:fld>
            <a:endParaRPr lang="es-ES" altLang="es-ES" dirty="0"/>
          </a:p>
        </p:txBody>
      </p:sp>
    </p:spTree>
    <p:extLst>
      <p:ext uri="{BB962C8B-B14F-4D97-AF65-F5344CB8AC3E}">
        <p14:creationId xmlns:p14="http://schemas.microsoft.com/office/powerpoint/2010/main" val="2377735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76C80A-C62A-CCAF-0AC8-0C3867690C58}"/>
              </a:ext>
            </a:extLst>
          </p:cNvPr>
          <p:cNvSpPr>
            <a:spLocks noGrp="1"/>
          </p:cNvSpPr>
          <p:nvPr>
            <p:ph type="title"/>
          </p:nvPr>
        </p:nvSpPr>
        <p:spPr/>
        <p:txBody>
          <a:bodyPr/>
          <a:lstStyle/>
          <a:p>
            <a:r>
              <a:rPr lang="ca-ES" sz="3200" dirty="0"/>
              <a:t>3. </a:t>
            </a:r>
            <a:r>
              <a:rPr lang="es-ES" sz="3200" dirty="0"/>
              <a:t>Derecho</a:t>
            </a:r>
            <a:r>
              <a:rPr lang="ca-ES" sz="3200" dirty="0"/>
              <a:t> de la UE</a:t>
            </a:r>
          </a:p>
        </p:txBody>
      </p:sp>
      <p:pic>
        <p:nvPicPr>
          <p:cNvPr id="5" name="Marcador de contenido 4">
            <a:extLst>
              <a:ext uri="{FF2B5EF4-FFF2-40B4-BE49-F238E27FC236}">
                <a16:creationId xmlns:a16="http://schemas.microsoft.com/office/drawing/2014/main" id="{67AD1C96-2785-C4CA-2E4A-EA253BA989C1}"/>
              </a:ext>
            </a:extLst>
          </p:cNvPr>
          <p:cNvPicPr>
            <a:picLocks noGrp="1" noChangeAspect="1"/>
          </p:cNvPicPr>
          <p:nvPr>
            <p:ph idx="1"/>
          </p:nvPr>
        </p:nvPicPr>
        <p:blipFill>
          <a:blip r:embed="rId2"/>
          <a:stretch>
            <a:fillRect/>
          </a:stretch>
        </p:blipFill>
        <p:spPr>
          <a:xfrm>
            <a:off x="2966446" y="2257024"/>
            <a:ext cx="3859180" cy="4114800"/>
          </a:xfrm>
          <a:prstGeom prst="rect">
            <a:avLst/>
          </a:prstGeom>
        </p:spPr>
      </p:pic>
      <p:sp>
        <p:nvSpPr>
          <p:cNvPr id="4" name="Marcador de número de diapositiva 3">
            <a:extLst>
              <a:ext uri="{FF2B5EF4-FFF2-40B4-BE49-F238E27FC236}">
                <a16:creationId xmlns:a16="http://schemas.microsoft.com/office/drawing/2014/main" id="{807D1958-12FC-2708-0751-AAB7E9AE513E}"/>
              </a:ext>
            </a:extLst>
          </p:cNvPr>
          <p:cNvSpPr>
            <a:spLocks noGrp="1"/>
          </p:cNvSpPr>
          <p:nvPr>
            <p:ph type="sldNum" sz="quarter" idx="12"/>
          </p:nvPr>
        </p:nvSpPr>
        <p:spPr/>
        <p:txBody>
          <a:bodyPr/>
          <a:lstStyle/>
          <a:p>
            <a:pPr>
              <a:defRPr/>
            </a:pPr>
            <a:fld id="{E46844DC-E0B0-4BDF-98F9-AB437A7B0B6C}" type="slidenum">
              <a:rPr lang="es-ES" altLang="es-ES" smtClean="0"/>
              <a:pPr>
                <a:defRPr/>
              </a:pPr>
              <a:t>26</a:t>
            </a:fld>
            <a:endParaRPr lang="es-ES" altLang="es-ES" dirty="0"/>
          </a:p>
        </p:txBody>
      </p:sp>
      <p:sp>
        <p:nvSpPr>
          <p:cNvPr id="7" name="CuadroTexto 6">
            <a:extLst>
              <a:ext uri="{FF2B5EF4-FFF2-40B4-BE49-F238E27FC236}">
                <a16:creationId xmlns:a16="http://schemas.microsoft.com/office/drawing/2014/main" id="{4C31B2E3-6A7F-EF08-0352-36C20093BAFA}"/>
              </a:ext>
            </a:extLst>
          </p:cNvPr>
          <p:cNvSpPr txBox="1"/>
          <p:nvPr/>
        </p:nvSpPr>
        <p:spPr>
          <a:xfrm>
            <a:off x="1187624" y="1916832"/>
            <a:ext cx="7416824" cy="646331"/>
          </a:xfrm>
          <a:prstGeom prst="rect">
            <a:avLst/>
          </a:prstGeom>
          <a:noFill/>
        </p:spPr>
        <p:txBody>
          <a:bodyPr wrap="square">
            <a:spAutoFit/>
          </a:bodyPr>
          <a:lstStyle/>
          <a:p>
            <a:r>
              <a:rPr lang="es-ES" b="0" i="0" dirty="0">
                <a:solidFill>
                  <a:srgbClr val="191A1E"/>
                </a:solidFill>
                <a:effectLst/>
                <a:highlight>
                  <a:srgbClr val="FFFFFF"/>
                </a:highlight>
                <a:latin typeface="+mn-lt"/>
              </a:rPr>
              <a:t>Mapa potencial de materias primas fundamentales en la UE (Comisión Europea, 2020) </a:t>
            </a:r>
            <a:endParaRPr lang="ca-ES" dirty="0">
              <a:latin typeface="+mn-lt"/>
            </a:endParaRPr>
          </a:p>
        </p:txBody>
      </p:sp>
    </p:spTree>
    <p:extLst>
      <p:ext uri="{BB962C8B-B14F-4D97-AF65-F5344CB8AC3E}">
        <p14:creationId xmlns:p14="http://schemas.microsoft.com/office/powerpoint/2010/main" val="2063783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48075-30F7-3061-4077-4D85EAD24791}"/>
              </a:ext>
            </a:extLst>
          </p:cNvPr>
          <p:cNvSpPr>
            <a:spLocks noGrp="1"/>
          </p:cNvSpPr>
          <p:nvPr>
            <p:ph type="title"/>
          </p:nvPr>
        </p:nvSpPr>
        <p:spPr/>
        <p:txBody>
          <a:bodyPr/>
          <a:lstStyle/>
          <a:p>
            <a:r>
              <a:rPr lang="es-ES" sz="3200" dirty="0"/>
              <a:t>3. Derecho de la UE</a:t>
            </a:r>
          </a:p>
        </p:txBody>
      </p:sp>
      <p:sp>
        <p:nvSpPr>
          <p:cNvPr id="3" name="Marcador de contenido 2">
            <a:extLst>
              <a:ext uri="{FF2B5EF4-FFF2-40B4-BE49-F238E27FC236}">
                <a16:creationId xmlns:a16="http://schemas.microsoft.com/office/drawing/2014/main" id="{78F58253-5E18-856F-0D06-4FC84570D4E1}"/>
              </a:ext>
            </a:extLst>
          </p:cNvPr>
          <p:cNvSpPr>
            <a:spLocks noGrp="1"/>
          </p:cNvSpPr>
          <p:nvPr>
            <p:ph idx="1"/>
          </p:nvPr>
        </p:nvSpPr>
        <p:spPr>
          <a:xfrm>
            <a:off x="467544" y="1988840"/>
            <a:ext cx="8487544" cy="4143673"/>
          </a:xfrm>
        </p:spPr>
        <p:txBody>
          <a:bodyPr/>
          <a:lstStyle/>
          <a:p>
            <a:r>
              <a:rPr lang="es-ES" sz="1800" u="sng" dirty="0"/>
              <a:t>Incremento de la circularidad </a:t>
            </a:r>
          </a:p>
          <a:p>
            <a:pPr lvl="1"/>
            <a:r>
              <a:rPr lang="es-ES" sz="1500" dirty="0"/>
              <a:t>Fomento del progreso tecnológico y la eficiencia en el uso de los recursos con el fin de moderar el aumento previsto del consumo de materias primas fundamentales en la UE</a:t>
            </a:r>
          </a:p>
          <a:p>
            <a:pPr lvl="1"/>
            <a:r>
              <a:rPr lang="es-ES" sz="1500" dirty="0"/>
              <a:t>Aumento de la reutilización y la reparación de productos </a:t>
            </a:r>
          </a:p>
          <a:p>
            <a:pPr lvl="1"/>
            <a:r>
              <a:rPr lang="es-ES" sz="1500" dirty="0"/>
              <a:t>Aumento del reciclado, a fin de recuperar materias primas  </a:t>
            </a:r>
          </a:p>
          <a:p>
            <a:pPr lvl="1"/>
            <a:r>
              <a:rPr lang="es-ES" sz="1500" dirty="0"/>
              <a:t>Parámetro de referencia (</a:t>
            </a:r>
            <a:r>
              <a:rPr lang="es-ES" sz="1500" i="1" dirty="0" err="1"/>
              <a:t>benchmark</a:t>
            </a:r>
            <a:r>
              <a:rPr lang="es-ES" sz="1500" dirty="0"/>
              <a:t>): para 2030, la capacidad de reciclado de la UE debe cubrir, al menos, el 25 % de su consumo de materias primas estratégicas</a:t>
            </a:r>
          </a:p>
          <a:p>
            <a:pPr lvl="1"/>
            <a:endParaRPr lang="es-ES" sz="1600" dirty="0"/>
          </a:p>
          <a:p>
            <a:r>
              <a:rPr lang="es-ES" sz="1800" u="sng" dirty="0"/>
              <a:t>Cooperación internacional y asociaciones estratégicas</a:t>
            </a:r>
            <a:r>
              <a:rPr lang="es-ES" sz="1800" dirty="0"/>
              <a:t> </a:t>
            </a:r>
          </a:p>
          <a:p>
            <a:pPr lvl="1"/>
            <a:r>
              <a:rPr lang="es-ES" sz="1500" dirty="0"/>
              <a:t>La UE seguirá necesitando importar materias primas fundamentales de terceros países, pudiendo, por ejemplo, impulsar proyectos estratégicos en terceros países y financiarlos con su Pasarela Mundial (Global Gateway), requiriendo su sostenibilidad ambiental y social (incluyendo el respeto de derechos humanos y de los pueblos indígenas)</a:t>
            </a:r>
          </a:p>
          <a:p>
            <a:pPr lvl="1"/>
            <a:r>
              <a:rPr lang="es-ES" sz="1500" dirty="0"/>
              <a:t>La UE debe procurar una diversificación de los países de suministro</a:t>
            </a:r>
          </a:p>
          <a:p>
            <a:pPr lvl="1"/>
            <a:r>
              <a:rPr lang="es-ES" sz="1500" dirty="0"/>
              <a:t>Parámetro de referencia (</a:t>
            </a:r>
            <a:r>
              <a:rPr lang="es-ES" sz="1500" i="1" dirty="0" err="1"/>
              <a:t>benchmark</a:t>
            </a:r>
            <a:r>
              <a:rPr lang="es-ES" sz="1500" dirty="0"/>
              <a:t>): para 2030, que el consumo anual de la UE de cada materia prima estratégica no dependa de un único país en más del 65 % </a:t>
            </a:r>
          </a:p>
          <a:p>
            <a:pPr lvl="1"/>
            <a:endParaRPr lang="es-ES" sz="1600" dirty="0"/>
          </a:p>
        </p:txBody>
      </p:sp>
      <p:sp>
        <p:nvSpPr>
          <p:cNvPr id="4" name="Marcador de número de diapositiva 3">
            <a:extLst>
              <a:ext uri="{FF2B5EF4-FFF2-40B4-BE49-F238E27FC236}">
                <a16:creationId xmlns:a16="http://schemas.microsoft.com/office/drawing/2014/main" id="{FF86A63E-5481-8A50-1404-43C06E15A77F}"/>
              </a:ext>
            </a:extLst>
          </p:cNvPr>
          <p:cNvSpPr>
            <a:spLocks noGrp="1"/>
          </p:cNvSpPr>
          <p:nvPr>
            <p:ph type="sldNum" sz="quarter" idx="12"/>
          </p:nvPr>
        </p:nvSpPr>
        <p:spPr/>
        <p:txBody>
          <a:bodyPr/>
          <a:lstStyle/>
          <a:p>
            <a:pPr>
              <a:defRPr/>
            </a:pPr>
            <a:fld id="{E46844DC-E0B0-4BDF-98F9-AB437A7B0B6C}" type="slidenum">
              <a:rPr lang="es-ES" altLang="es-ES" smtClean="0"/>
              <a:pPr>
                <a:defRPr/>
              </a:pPr>
              <a:t>27</a:t>
            </a:fld>
            <a:endParaRPr lang="es-ES" altLang="es-ES" dirty="0"/>
          </a:p>
        </p:txBody>
      </p:sp>
    </p:spTree>
    <p:extLst>
      <p:ext uri="{BB962C8B-B14F-4D97-AF65-F5344CB8AC3E}">
        <p14:creationId xmlns:p14="http://schemas.microsoft.com/office/powerpoint/2010/main" val="2609932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F3989B7-6DC4-45F7-BC13-D0CA0B57FE63}"/>
              </a:ext>
            </a:extLst>
          </p:cNvPr>
          <p:cNvSpPr>
            <a:spLocks noGrp="1"/>
          </p:cNvSpPr>
          <p:nvPr>
            <p:ph type="ctrTitle"/>
          </p:nvPr>
        </p:nvSpPr>
        <p:spPr/>
        <p:txBody>
          <a:bodyPr/>
          <a:lstStyle/>
          <a:p>
            <a:pPr algn="ctr"/>
            <a:r>
              <a:rPr lang="es-ES" sz="4000" dirty="0"/>
              <a:t> </a:t>
            </a:r>
            <a:br>
              <a:rPr lang="es-ES" sz="4000" dirty="0"/>
            </a:br>
            <a:r>
              <a:rPr lang="en-US" sz="4000" dirty="0"/>
              <a:t>4. </a:t>
            </a:r>
            <a:r>
              <a:rPr lang="es-ES" sz="4000" dirty="0"/>
              <a:t>Consideraciones</a:t>
            </a:r>
            <a:r>
              <a:rPr lang="en-US" sz="4000" dirty="0"/>
              <a:t> finales </a:t>
            </a:r>
            <a:endParaRPr lang="en-US" dirty="0"/>
          </a:p>
        </p:txBody>
      </p:sp>
      <p:pic>
        <p:nvPicPr>
          <p:cNvPr id="7" name="Imagen 6">
            <a:extLst>
              <a:ext uri="{FF2B5EF4-FFF2-40B4-BE49-F238E27FC236}">
                <a16:creationId xmlns:a16="http://schemas.microsoft.com/office/drawing/2014/main" id="{8F85E29D-A265-49AF-84D4-960EC38E8798}"/>
              </a:ext>
            </a:extLst>
          </p:cNvPr>
          <p:cNvPicPr>
            <a:picLocks noChangeAspect="1"/>
          </p:cNvPicPr>
          <p:nvPr/>
        </p:nvPicPr>
        <p:blipFill>
          <a:blip r:embed="rId2"/>
          <a:stretch>
            <a:fillRect/>
          </a:stretch>
        </p:blipFill>
        <p:spPr>
          <a:xfrm>
            <a:off x="2915816" y="3846576"/>
            <a:ext cx="3528392" cy="1958687"/>
          </a:xfrm>
          <a:prstGeom prst="rect">
            <a:avLst/>
          </a:prstGeom>
        </p:spPr>
      </p:pic>
      <p:sp>
        <p:nvSpPr>
          <p:cNvPr id="4" name="Marcador de número de diapositiva 3">
            <a:extLst>
              <a:ext uri="{FF2B5EF4-FFF2-40B4-BE49-F238E27FC236}">
                <a16:creationId xmlns:a16="http://schemas.microsoft.com/office/drawing/2014/main" id="{4257EFC3-70B5-44EC-9CCB-E23B11CE877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08387C-5874-4237-978D-28218620CEC0}" type="slidenum">
              <a:rPr kumimoji="0" lang="es-ES" altLang="es-ES" sz="1400" b="0" i="0" u="none" strike="noStrike" kern="1200" cap="none" spc="0" normalizeH="0" baseline="0" noProof="0" smtClean="0">
                <a:ln>
                  <a:noFill/>
                </a:ln>
                <a:solidFill>
                  <a:srgbClr val="1C1C1C"/>
                </a:solidFill>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s-ES" altLang="es-ES" sz="1400" b="0" i="0" u="none" strike="noStrike" kern="1200" cap="none" spc="0" normalizeH="0" baseline="0" noProof="0" dirty="0">
              <a:ln>
                <a:noFill/>
              </a:ln>
              <a:solidFill>
                <a:srgbClr val="1C1C1C"/>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44851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BD7597-3800-011A-5EBA-EF2CC1CF4463}"/>
              </a:ext>
            </a:extLst>
          </p:cNvPr>
          <p:cNvSpPr>
            <a:spLocks noGrp="1"/>
          </p:cNvSpPr>
          <p:nvPr>
            <p:ph type="title"/>
          </p:nvPr>
        </p:nvSpPr>
        <p:spPr/>
        <p:txBody>
          <a:bodyPr/>
          <a:lstStyle/>
          <a:p>
            <a:r>
              <a:rPr lang="es-ES" sz="3200" dirty="0"/>
              <a:t>4. Consideraciones finales</a:t>
            </a:r>
          </a:p>
        </p:txBody>
      </p:sp>
      <p:sp>
        <p:nvSpPr>
          <p:cNvPr id="3" name="Marcador de contenido 2">
            <a:extLst>
              <a:ext uri="{FF2B5EF4-FFF2-40B4-BE49-F238E27FC236}">
                <a16:creationId xmlns:a16="http://schemas.microsoft.com/office/drawing/2014/main" id="{C1A5BC92-5B7E-2180-6B9D-472895FAD8A9}"/>
              </a:ext>
            </a:extLst>
          </p:cNvPr>
          <p:cNvSpPr>
            <a:spLocks noGrp="1"/>
          </p:cNvSpPr>
          <p:nvPr>
            <p:ph idx="1"/>
          </p:nvPr>
        </p:nvSpPr>
        <p:spPr>
          <a:xfrm>
            <a:off x="539552" y="2017713"/>
            <a:ext cx="8415536" cy="4114800"/>
          </a:xfrm>
        </p:spPr>
        <p:txBody>
          <a:bodyPr/>
          <a:lstStyle/>
          <a:p>
            <a:r>
              <a:rPr lang="es-ES" sz="1800" b="0" i="0" dirty="0">
                <a:solidFill>
                  <a:srgbClr val="111111"/>
                </a:solidFill>
                <a:effectLst/>
                <a:highlight>
                  <a:srgbClr val="FFFFFF"/>
                </a:highlight>
                <a:latin typeface="+mj-lt"/>
              </a:rPr>
              <a:t>Dijo Wassily </a:t>
            </a:r>
            <a:r>
              <a:rPr lang="es-ES" sz="1800" i="0" dirty="0">
                <a:solidFill>
                  <a:srgbClr val="111111"/>
                </a:solidFill>
                <a:effectLst/>
                <a:latin typeface="+mj-lt"/>
              </a:rPr>
              <a:t>Kandinsky que</a:t>
            </a:r>
            <a:r>
              <a:rPr lang="es-ES" sz="1800" b="0" i="0" dirty="0">
                <a:solidFill>
                  <a:srgbClr val="111111"/>
                </a:solidFill>
                <a:effectLst/>
                <a:highlight>
                  <a:srgbClr val="FFFFFF"/>
                </a:highlight>
                <a:latin typeface="+mj-lt"/>
              </a:rPr>
              <a:t> ”toda obra de arte es hija de su tiempo”. </a:t>
            </a:r>
            <a:r>
              <a:rPr lang="es-ES" sz="1800" dirty="0">
                <a:solidFill>
                  <a:srgbClr val="111111"/>
                </a:solidFill>
                <a:highlight>
                  <a:srgbClr val="FFFFFF"/>
                </a:highlight>
                <a:latin typeface="+mj-lt"/>
              </a:rPr>
              <a:t>Las instituciones y normas jurídicas también suelen ser “hijas de su tiempo” y creo que la llamada Ley Europea de Materias Primas Fundamentales es un buen ejemplo: </a:t>
            </a:r>
          </a:p>
          <a:p>
            <a:pPr lvl="1"/>
            <a:r>
              <a:rPr lang="es-ES" sz="1600" dirty="0">
                <a:solidFill>
                  <a:srgbClr val="111111"/>
                </a:solidFill>
                <a:highlight>
                  <a:srgbClr val="FFFFFF"/>
                </a:highlight>
                <a:latin typeface="+mj-lt"/>
              </a:rPr>
              <a:t>Es un tiempo distinto al de la globalización neoliberal concebida en los años noventa, con un mundo “unipolar” liderado desde Occidente, que confiaba en una amplia apertura de los mercados, las deslocalizaciones y el ininterrumpido funcionamiento de las cadenas de suministro globales  </a:t>
            </a:r>
          </a:p>
          <a:p>
            <a:pPr lvl="1"/>
            <a:r>
              <a:rPr lang="es-ES" sz="1800" dirty="0">
                <a:solidFill>
                  <a:srgbClr val="111111"/>
                </a:solidFill>
                <a:highlight>
                  <a:srgbClr val="FFFFFF"/>
                </a:highlight>
                <a:latin typeface="+mj-lt"/>
              </a:rPr>
              <a:t>Es, el actual, un tiempo caracterizado no sólo por esta nueva “fiebre” por ciertos minerales estratégicos, sino también por: </a:t>
            </a:r>
          </a:p>
          <a:p>
            <a:pPr lvl="2"/>
            <a:r>
              <a:rPr lang="es-ES" sz="1400" dirty="0">
                <a:solidFill>
                  <a:srgbClr val="111111"/>
                </a:solidFill>
                <a:highlight>
                  <a:srgbClr val="FFFFFF"/>
                </a:highlight>
                <a:latin typeface="+mj-lt"/>
              </a:rPr>
              <a:t>Crecientes rivalidades y tensiones geopolíticas (“capitalismo de bloques”) </a:t>
            </a:r>
          </a:p>
          <a:p>
            <a:pPr lvl="2"/>
            <a:r>
              <a:rPr lang="es-ES" sz="1400" dirty="0">
                <a:solidFill>
                  <a:srgbClr val="111111"/>
                </a:solidFill>
                <a:highlight>
                  <a:srgbClr val="FFFFFF"/>
                </a:highlight>
                <a:latin typeface="+mj-lt"/>
              </a:rPr>
              <a:t>Rebrote del proteccionismo económico </a:t>
            </a:r>
          </a:p>
          <a:p>
            <a:pPr lvl="2"/>
            <a:r>
              <a:rPr lang="es-ES" sz="1400" dirty="0">
                <a:solidFill>
                  <a:srgbClr val="111111"/>
                </a:solidFill>
                <a:highlight>
                  <a:srgbClr val="FFFFFF"/>
                </a:highlight>
                <a:latin typeface="+mj-lt"/>
              </a:rPr>
              <a:t>Crisis de la OMC </a:t>
            </a:r>
          </a:p>
          <a:p>
            <a:pPr lvl="2"/>
            <a:r>
              <a:rPr lang="es-ES" sz="1400" dirty="0">
                <a:solidFill>
                  <a:srgbClr val="111111"/>
                </a:solidFill>
                <a:highlight>
                  <a:srgbClr val="FFFFFF"/>
                </a:highlight>
                <a:latin typeface="+mj-lt"/>
              </a:rPr>
              <a:t>Mayor inseguridad en las cadenas de suministro globales </a:t>
            </a:r>
          </a:p>
          <a:p>
            <a:pPr lvl="2"/>
            <a:r>
              <a:rPr lang="es-ES" sz="1400" dirty="0">
                <a:solidFill>
                  <a:srgbClr val="111111"/>
                </a:solidFill>
                <a:highlight>
                  <a:srgbClr val="FFFFFF"/>
                </a:highlight>
                <a:latin typeface="+mj-lt"/>
              </a:rPr>
              <a:t>Búsqueda de más autonomía estratégica, resiliencia, relocalización, </a:t>
            </a:r>
            <a:r>
              <a:rPr lang="es-ES" sz="1400" i="1" dirty="0" err="1">
                <a:solidFill>
                  <a:srgbClr val="111111"/>
                </a:solidFill>
                <a:highlight>
                  <a:srgbClr val="FFFFFF"/>
                </a:highlight>
                <a:latin typeface="+mj-lt"/>
              </a:rPr>
              <a:t>nearshoring</a:t>
            </a:r>
            <a:r>
              <a:rPr lang="es-ES" sz="1400" dirty="0">
                <a:solidFill>
                  <a:srgbClr val="111111"/>
                </a:solidFill>
                <a:highlight>
                  <a:srgbClr val="FFFFFF"/>
                </a:highlight>
                <a:latin typeface="+mj-lt"/>
              </a:rPr>
              <a:t> y </a:t>
            </a:r>
            <a:r>
              <a:rPr lang="es-ES" sz="1400" i="1" dirty="0" err="1">
                <a:solidFill>
                  <a:srgbClr val="111111"/>
                </a:solidFill>
                <a:highlight>
                  <a:srgbClr val="FFFFFF"/>
                </a:highlight>
                <a:latin typeface="+mj-lt"/>
              </a:rPr>
              <a:t>friendshoring</a:t>
            </a:r>
            <a:r>
              <a:rPr lang="es-ES" sz="1400" dirty="0">
                <a:solidFill>
                  <a:srgbClr val="111111"/>
                </a:solidFill>
                <a:highlight>
                  <a:srgbClr val="FFFFFF"/>
                </a:highlight>
                <a:latin typeface="+mj-lt"/>
              </a:rPr>
              <a:t>, revival de las políticas industriales, de la planificación e intervención pública en la economía… </a:t>
            </a:r>
          </a:p>
          <a:p>
            <a:pPr lvl="2"/>
            <a:endParaRPr lang="es-ES" sz="1200" dirty="0">
              <a:solidFill>
                <a:srgbClr val="111111"/>
              </a:solidFill>
              <a:highlight>
                <a:srgbClr val="FFFFFF"/>
              </a:highlight>
              <a:latin typeface="+mj-lt"/>
            </a:endParaRPr>
          </a:p>
          <a:p>
            <a:pPr lvl="2"/>
            <a:endParaRPr lang="es-ES" sz="1200" dirty="0">
              <a:solidFill>
                <a:srgbClr val="111111"/>
              </a:solidFill>
              <a:highlight>
                <a:srgbClr val="FFFFFF"/>
              </a:highlight>
              <a:latin typeface="+mj-lt"/>
            </a:endParaRPr>
          </a:p>
          <a:p>
            <a:pPr lvl="2"/>
            <a:endParaRPr lang="es-ES" sz="1200" dirty="0">
              <a:solidFill>
                <a:srgbClr val="111111"/>
              </a:solidFill>
              <a:highlight>
                <a:srgbClr val="FFFFFF"/>
              </a:highlight>
              <a:latin typeface="+mj-lt"/>
            </a:endParaRPr>
          </a:p>
          <a:p>
            <a:pPr lvl="2"/>
            <a:endParaRPr lang="es-ES" sz="1200" dirty="0">
              <a:solidFill>
                <a:srgbClr val="111111"/>
              </a:solidFill>
              <a:highlight>
                <a:srgbClr val="FFFFFF"/>
              </a:highlight>
              <a:latin typeface="+mj-lt"/>
            </a:endParaRPr>
          </a:p>
          <a:p>
            <a:pPr lvl="2"/>
            <a:endParaRPr lang="es-ES" sz="1200" dirty="0">
              <a:solidFill>
                <a:srgbClr val="111111"/>
              </a:solidFill>
              <a:highlight>
                <a:srgbClr val="FFFFFF"/>
              </a:highlight>
              <a:latin typeface="+mj-lt"/>
            </a:endParaRPr>
          </a:p>
          <a:p>
            <a:pPr lvl="2"/>
            <a:endParaRPr lang="es-ES" sz="1200" dirty="0">
              <a:solidFill>
                <a:srgbClr val="111111"/>
              </a:solidFill>
              <a:highlight>
                <a:srgbClr val="FFFFFF"/>
              </a:highlight>
              <a:latin typeface="+mj-lt"/>
            </a:endParaRPr>
          </a:p>
          <a:p>
            <a:pPr lvl="2"/>
            <a:endParaRPr lang="es-ES" sz="1600" dirty="0">
              <a:solidFill>
                <a:srgbClr val="111111"/>
              </a:solidFill>
              <a:highlight>
                <a:srgbClr val="FFFFFF"/>
              </a:highlight>
              <a:latin typeface="+mj-lt"/>
            </a:endParaRPr>
          </a:p>
          <a:p>
            <a:pPr lvl="2"/>
            <a:endParaRPr lang="es-ES" sz="1600" dirty="0">
              <a:solidFill>
                <a:srgbClr val="111111"/>
              </a:solidFill>
              <a:highlight>
                <a:srgbClr val="FFFFFF"/>
              </a:highlight>
              <a:latin typeface="+mj-lt"/>
            </a:endParaRPr>
          </a:p>
          <a:p>
            <a:pPr lvl="2"/>
            <a:endParaRPr lang="es-ES" sz="1600" dirty="0">
              <a:solidFill>
                <a:srgbClr val="111111"/>
              </a:solidFill>
              <a:highlight>
                <a:srgbClr val="FFFFFF"/>
              </a:highlight>
              <a:latin typeface="+mj-lt"/>
            </a:endParaRPr>
          </a:p>
          <a:p>
            <a:pPr lvl="1"/>
            <a:endParaRPr lang="es-ES" sz="2000" dirty="0">
              <a:solidFill>
                <a:srgbClr val="111111"/>
              </a:solidFill>
              <a:highlight>
                <a:srgbClr val="FFFFFF"/>
              </a:highlight>
              <a:latin typeface="+mj-lt"/>
            </a:endParaRPr>
          </a:p>
          <a:p>
            <a:pPr lvl="1"/>
            <a:endParaRPr lang="es-ES" sz="2000" dirty="0">
              <a:solidFill>
                <a:srgbClr val="111111"/>
              </a:solidFill>
              <a:highlight>
                <a:srgbClr val="FFFFFF"/>
              </a:highlight>
              <a:latin typeface="+mj-lt"/>
            </a:endParaRPr>
          </a:p>
          <a:p>
            <a:endParaRPr lang="es-ES" sz="2400" b="0" i="0" dirty="0">
              <a:solidFill>
                <a:srgbClr val="111111"/>
              </a:solidFill>
              <a:effectLst/>
              <a:highlight>
                <a:srgbClr val="FFFFFF"/>
              </a:highlight>
              <a:latin typeface="+mj-lt"/>
            </a:endParaRPr>
          </a:p>
          <a:p>
            <a:endParaRPr lang="ca-ES" dirty="0"/>
          </a:p>
        </p:txBody>
      </p:sp>
      <p:sp>
        <p:nvSpPr>
          <p:cNvPr id="4" name="Marcador de número de diapositiva 3">
            <a:extLst>
              <a:ext uri="{FF2B5EF4-FFF2-40B4-BE49-F238E27FC236}">
                <a16:creationId xmlns:a16="http://schemas.microsoft.com/office/drawing/2014/main" id="{6A0F864F-F7D0-AF87-89DB-09B2DC5E7597}"/>
              </a:ext>
            </a:extLst>
          </p:cNvPr>
          <p:cNvSpPr>
            <a:spLocks noGrp="1"/>
          </p:cNvSpPr>
          <p:nvPr>
            <p:ph type="sldNum" sz="quarter" idx="12"/>
          </p:nvPr>
        </p:nvSpPr>
        <p:spPr/>
        <p:txBody>
          <a:bodyPr/>
          <a:lstStyle/>
          <a:p>
            <a:pPr>
              <a:defRPr/>
            </a:pPr>
            <a:fld id="{4308387C-5874-4237-978D-28218620CEC0}" type="slidenum">
              <a:rPr lang="es-ES" altLang="es-ES" smtClean="0"/>
              <a:pPr>
                <a:defRPr/>
              </a:pPr>
              <a:t>29</a:t>
            </a:fld>
            <a:endParaRPr lang="es-ES" altLang="es-ES" dirty="0"/>
          </a:p>
        </p:txBody>
      </p:sp>
    </p:spTree>
    <p:extLst>
      <p:ext uri="{BB962C8B-B14F-4D97-AF65-F5344CB8AC3E}">
        <p14:creationId xmlns:p14="http://schemas.microsoft.com/office/powerpoint/2010/main" val="382045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06B4C-EB3F-56B4-AE93-05FCEB455ACB}"/>
              </a:ext>
            </a:extLst>
          </p:cNvPr>
          <p:cNvSpPr>
            <a:spLocks noGrp="1"/>
          </p:cNvSpPr>
          <p:nvPr>
            <p:ph type="title"/>
          </p:nvPr>
        </p:nvSpPr>
        <p:spPr/>
        <p:txBody>
          <a:bodyPr/>
          <a:lstStyle/>
          <a:p>
            <a:r>
              <a:rPr lang="es-ES" sz="3200" dirty="0"/>
              <a:t>Algunas referencias </a:t>
            </a:r>
          </a:p>
        </p:txBody>
      </p:sp>
      <p:sp>
        <p:nvSpPr>
          <p:cNvPr id="3" name="Marcador de contenido 2">
            <a:extLst>
              <a:ext uri="{FF2B5EF4-FFF2-40B4-BE49-F238E27FC236}">
                <a16:creationId xmlns:a16="http://schemas.microsoft.com/office/drawing/2014/main" id="{74D36E72-836A-0EF0-8D6C-CD400992F98A}"/>
              </a:ext>
            </a:extLst>
          </p:cNvPr>
          <p:cNvSpPr>
            <a:spLocks noGrp="1"/>
          </p:cNvSpPr>
          <p:nvPr>
            <p:ph idx="1"/>
          </p:nvPr>
        </p:nvSpPr>
        <p:spPr>
          <a:xfrm>
            <a:off x="539552" y="2017713"/>
            <a:ext cx="8415536" cy="4114800"/>
          </a:xfrm>
        </p:spPr>
        <p:txBody>
          <a:bodyPr/>
          <a:lstStyle/>
          <a:p>
            <a:endParaRPr lang="en-US" sz="1200" dirty="0"/>
          </a:p>
          <a:p>
            <a:pPr algn="just"/>
            <a:r>
              <a:rPr lang="en-US" sz="1200" dirty="0"/>
              <a:t>ADAMAS INTELLIGENT (2024). Critical Raw Materials Act: Opportunities, Challenges, Viability, Next Steps, </a:t>
            </a:r>
            <a:r>
              <a:rPr lang="en-US" sz="1200" dirty="0">
                <a:hlinkClick r:id="rId2"/>
              </a:rPr>
              <a:t>https://www.adamasintel.com/report-viability-of-eu-critical-raw-materials-act/</a:t>
            </a:r>
            <a:r>
              <a:rPr lang="en-US" sz="1200" dirty="0"/>
              <a:t> </a:t>
            </a:r>
          </a:p>
          <a:p>
            <a:pPr algn="just"/>
            <a:endParaRPr lang="en-US" sz="1200" dirty="0"/>
          </a:p>
          <a:p>
            <a:pPr algn="just"/>
            <a:r>
              <a:rPr lang="en-US" sz="1200" dirty="0"/>
              <a:t>CROCHET, Victor (2022). “Trade </a:t>
            </a:r>
            <a:r>
              <a:rPr lang="en-US" sz="1200" dirty="0" err="1"/>
              <a:t>Defence</a:t>
            </a:r>
            <a:r>
              <a:rPr lang="en-US" sz="1200" dirty="0"/>
              <a:t> Instruments: A New Tool for the European Union’s </a:t>
            </a:r>
            <a:r>
              <a:rPr lang="en-US" sz="1200" dirty="0" err="1"/>
              <a:t>Extractivism</a:t>
            </a:r>
            <a:r>
              <a:rPr lang="en-US" sz="1200" dirty="0"/>
              <a:t>”, </a:t>
            </a:r>
            <a:r>
              <a:rPr lang="en-US" sz="1200" i="1" dirty="0"/>
              <a:t>European Journal of International Law</a:t>
            </a:r>
            <a:r>
              <a:rPr lang="en-US" sz="1200" dirty="0"/>
              <a:t>, vol. 33, pp. 381-410, DOI: </a:t>
            </a:r>
            <a:r>
              <a:rPr lang="en-US" sz="1200" dirty="0">
                <a:hlinkClick r:id="rId3"/>
              </a:rPr>
              <a:t>https://doi.org/10.1093/ejil/chac024</a:t>
            </a:r>
            <a:r>
              <a:rPr lang="en-US" sz="1200" dirty="0"/>
              <a:t> </a:t>
            </a:r>
          </a:p>
          <a:p>
            <a:pPr algn="just"/>
            <a:endParaRPr lang="en-US" sz="1200" dirty="0"/>
          </a:p>
          <a:p>
            <a:pPr algn="just"/>
            <a:r>
              <a:rPr lang="en-US" sz="1200" dirty="0"/>
              <a:t>CROCHET, Victor, ZHOU, </a:t>
            </a:r>
            <a:r>
              <a:rPr lang="en-US" sz="1200" dirty="0" err="1"/>
              <a:t>Weihuan</a:t>
            </a:r>
            <a:r>
              <a:rPr lang="en-US" sz="1200" dirty="0"/>
              <a:t> (2024). “Critical insecurities? The European Union’s strategy for a stable supply of minerals”, </a:t>
            </a:r>
            <a:r>
              <a:rPr lang="en-US" sz="1200" i="1" dirty="0"/>
              <a:t>Journal of International Economic Law</a:t>
            </a:r>
            <a:r>
              <a:rPr lang="en-US" sz="1200" dirty="0"/>
              <a:t>, vol. 27, pp. 147-165, DOI: </a:t>
            </a:r>
            <a:r>
              <a:rPr lang="en-US" sz="1200" dirty="0">
                <a:hlinkClick r:id="rId4"/>
              </a:rPr>
              <a:t>https://doi.org/10.1093/jiel/jgae003</a:t>
            </a:r>
            <a:r>
              <a:rPr lang="en-US" sz="1200" dirty="0"/>
              <a:t> </a:t>
            </a:r>
          </a:p>
          <a:p>
            <a:pPr algn="just"/>
            <a:endParaRPr lang="en-US" sz="1200" dirty="0"/>
          </a:p>
          <a:p>
            <a:pPr algn="just"/>
            <a:r>
              <a:rPr lang="en-US" sz="1200" dirty="0"/>
              <a:t>HAILES, Oliver (2022). “Lithium in International Law: Trade, Investment, and the Pursuit of Supply Chain Justice”, </a:t>
            </a:r>
            <a:r>
              <a:rPr lang="en-US" sz="1200" i="1" dirty="0"/>
              <a:t>Journal of International Economic Law</a:t>
            </a:r>
            <a:r>
              <a:rPr lang="en-US" sz="1200" dirty="0"/>
              <a:t>, vol. 25, pp. 148–170. DOI: </a:t>
            </a:r>
            <a:r>
              <a:rPr lang="en-US" sz="1200" dirty="0">
                <a:hlinkClick r:id="rId5"/>
              </a:rPr>
              <a:t>https://doi.org/10.1093/jiel/jgac002</a:t>
            </a:r>
            <a:r>
              <a:rPr lang="en-US" sz="1200" dirty="0"/>
              <a:t> </a:t>
            </a:r>
          </a:p>
          <a:p>
            <a:pPr algn="just"/>
            <a:endParaRPr lang="en-US" sz="1200" dirty="0"/>
          </a:p>
          <a:p>
            <a:pPr algn="just"/>
            <a:r>
              <a:rPr lang="en-US" sz="1200" dirty="0"/>
              <a:t>LE MOUEL, Marie, POITIERS, Niclas (2023). “Why Europe’s critical raw materials strategy has to be international”, </a:t>
            </a:r>
            <a:r>
              <a:rPr lang="en-US" sz="1200" i="1" dirty="0"/>
              <a:t>Quarterly Journal of Economics</a:t>
            </a:r>
            <a:r>
              <a:rPr lang="en-US" sz="1200" dirty="0"/>
              <a:t>, vol. 70, no 1, pp. 65-94, </a:t>
            </a:r>
            <a:r>
              <a:rPr lang="en-US" sz="1200" dirty="0">
                <a:hlinkClick r:id="rId6"/>
              </a:rPr>
              <a:t>https://www.bruegel.org/sites/default/files/2023-06/why-europe%E2%80%99s-critical-raw-materials-strategy-has-to-be-international-%288941%29_1.pdf</a:t>
            </a:r>
            <a:r>
              <a:rPr lang="en-US" sz="1200" dirty="0"/>
              <a:t> </a:t>
            </a:r>
          </a:p>
          <a:p>
            <a:pPr algn="just"/>
            <a:endParaRPr lang="en-US" sz="1200" dirty="0"/>
          </a:p>
          <a:p>
            <a:pPr algn="just"/>
            <a:r>
              <a:rPr lang="en-US" sz="1200" dirty="0"/>
              <a:t>VEZZONI, Ruben (2023). “Green growth for whom, how and why? The </a:t>
            </a:r>
            <a:r>
              <a:rPr lang="en-US" sz="1200" dirty="0" err="1"/>
              <a:t>REPowerEU</a:t>
            </a:r>
            <a:r>
              <a:rPr lang="en-US" sz="1200" dirty="0"/>
              <a:t> Plan and the inconsistencies of European Union energy policy”, </a:t>
            </a:r>
            <a:r>
              <a:rPr lang="en-US" sz="1200" i="1" dirty="0"/>
              <a:t>Energy Research and Social Science</a:t>
            </a:r>
            <a:r>
              <a:rPr lang="en-US" sz="1200" dirty="0"/>
              <a:t>, vol. 101, p. 103134. DOI: </a:t>
            </a:r>
            <a:r>
              <a:rPr lang="en-US" sz="1200" dirty="0">
                <a:hlinkClick r:id="rId7"/>
              </a:rPr>
              <a:t>https://doi.org/10.1016/j.erss.2023.103134</a:t>
            </a:r>
            <a:r>
              <a:rPr lang="en-US" sz="1200" dirty="0"/>
              <a:t> </a:t>
            </a:r>
          </a:p>
        </p:txBody>
      </p:sp>
      <p:sp>
        <p:nvSpPr>
          <p:cNvPr id="4" name="Marcador de número de diapositiva 3">
            <a:extLst>
              <a:ext uri="{FF2B5EF4-FFF2-40B4-BE49-F238E27FC236}">
                <a16:creationId xmlns:a16="http://schemas.microsoft.com/office/drawing/2014/main" id="{CBF93486-8AA9-86B7-A51A-3C26162003C1}"/>
              </a:ext>
            </a:extLst>
          </p:cNvPr>
          <p:cNvSpPr>
            <a:spLocks noGrp="1"/>
          </p:cNvSpPr>
          <p:nvPr>
            <p:ph type="sldNum" sz="quarter" idx="12"/>
          </p:nvPr>
        </p:nvSpPr>
        <p:spPr/>
        <p:txBody>
          <a:bodyPr/>
          <a:lstStyle/>
          <a:p>
            <a:pPr>
              <a:defRPr/>
            </a:pPr>
            <a:fld id="{E46844DC-E0B0-4BDF-98F9-AB437A7B0B6C}" type="slidenum">
              <a:rPr lang="es-ES" altLang="es-ES" smtClean="0"/>
              <a:pPr>
                <a:defRPr/>
              </a:pPr>
              <a:t>3</a:t>
            </a:fld>
            <a:endParaRPr lang="es-ES" altLang="es-ES" dirty="0"/>
          </a:p>
        </p:txBody>
      </p:sp>
    </p:spTree>
    <p:extLst>
      <p:ext uri="{BB962C8B-B14F-4D97-AF65-F5344CB8AC3E}">
        <p14:creationId xmlns:p14="http://schemas.microsoft.com/office/powerpoint/2010/main" val="3563241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4122D3-67CB-37AD-1816-7072A49B81A8}"/>
              </a:ext>
            </a:extLst>
          </p:cNvPr>
          <p:cNvSpPr>
            <a:spLocks noGrp="1"/>
          </p:cNvSpPr>
          <p:nvPr>
            <p:ph type="title"/>
          </p:nvPr>
        </p:nvSpPr>
        <p:spPr/>
        <p:txBody>
          <a:bodyPr/>
          <a:lstStyle/>
          <a:p>
            <a:r>
              <a:rPr kumimoji="0" lang="es-ES" sz="3200" b="0" i="0" u="none" strike="noStrike" kern="1200" cap="none" spc="0" normalizeH="0" baseline="0" noProof="0" dirty="0">
                <a:ln>
                  <a:noFill/>
                </a:ln>
                <a:solidFill>
                  <a:srgbClr val="333399"/>
                </a:solidFill>
                <a:effectLst/>
                <a:uLnTx/>
                <a:uFillTx/>
                <a:latin typeface="Tahoma"/>
                <a:ea typeface="+mj-ea"/>
                <a:cs typeface="+mj-cs"/>
              </a:rPr>
              <a:t>4. Consideraciones finales</a:t>
            </a:r>
            <a:endParaRPr lang="ca-ES" dirty="0"/>
          </a:p>
        </p:txBody>
      </p:sp>
      <p:sp>
        <p:nvSpPr>
          <p:cNvPr id="3" name="Marcador de contenido 2">
            <a:extLst>
              <a:ext uri="{FF2B5EF4-FFF2-40B4-BE49-F238E27FC236}">
                <a16:creationId xmlns:a16="http://schemas.microsoft.com/office/drawing/2014/main" id="{95D5F34F-86B0-A5B4-0537-87BBFC92FF7E}"/>
              </a:ext>
            </a:extLst>
          </p:cNvPr>
          <p:cNvSpPr>
            <a:spLocks noGrp="1"/>
          </p:cNvSpPr>
          <p:nvPr>
            <p:ph idx="1"/>
          </p:nvPr>
        </p:nvSpPr>
        <p:spPr>
          <a:xfrm>
            <a:off x="539552" y="2017713"/>
            <a:ext cx="8415536" cy="4114800"/>
          </a:xfrm>
        </p:spPr>
        <p:txBody>
          <a:bodyPr/>
          <a:lstStyle/>
          <a:p>
            <a:r>
              <a:rPr lang="es-ES" sz="1800" dirty="0"/>
              <a:t>La actual fiebre por los minerales estratégicos y la lógica del “sálvese quien tenga” también plantea muchos interrogantes:  </a:t>
            </a:r>
          </a:p>
          <a:p>
            <a:pPr lvl="1"/>
            <a:r>
              <a:rPr lang="es-ES" sz="1600" dirty="0"/>
              <a:t>¿Podrá realmente conciliarse este nuevo </a:t>
            </a:r>
            <a:r>
              <a:rPr lang="es-ES" sz="1600" i="1" dirty="0"/>
              <a:t>boom</a:t>
            </a:r>
            <a:r>
              <a:rPr lang="es-ES" sz="1600" dirty="0"/>
              <a:t> del extractivismo con una adecuada protección del medio ambiente? </a:t>
            </a:r>
          </a:p>
          <a:p>
            <a:pPr lvl="1"/>
            <a:r>
              <a:rPr lang="es-ES" sz="1600" dirty="0"/>
              <a:t>¿La transición energética contribuirá efectivamente a una transición ecológica o se centrará en la descarbonización? </a:t>
            </a:r>
          </a:p>
          <a:p>
            <a:pPr lvl="1"/>
            <a:r>
              <a:rPr lang="es-ES" sz="1600" dirty="0"/>
              <a:t>Como plantean ecologistas </a:t>
            </a:r>
            <a:r>
              <a:rPr lang="es-ES" sz="1600" dirty="0" err="1"/>
              <a:t>decrecentistas</a:t>
            </a:r>
            <a:r>
              <a:rPr lang="es-ES" sz="1600" dirty="0"/>
              <a:t>, ¿es creíble aspirar a la sostenibilidad ambiental del planeta manteniendo un modelo económico hegemónico basado en el crecimiento, el productivismo y el consumismo? </a:t>
            </a:r>
          </a:p>
          <a:p>
            <a:pPr lvl="1"/>
            <a:endParaRPr lang="es-ES" sz="1600" dirty="0"/>
          </a:p>
          <a:p>
            <a:r>
              <a:rPr lang="es-ES" sz="1800" dirty="0"/>
              <a:t>El texto de la reciente “Ley Europea sobre Materias Primas Fundamentales” trata de mantener complejos equilibrios entre el impulso de la minería y requerimientos ambientales y sociales, pero el tiempo dirá hasta qué punto eso puede lograrse efectivamente en la práctica… </a:t>
            </a:r>
          </a:p>
          <a:p>
            <a:endParaRPr lang="es-ES" sz="2000" dirty="0"/>
          </a:p>
        </p:txBody>
      </p:sp>
      <p:sp>
        <p:nvSpPr>
          <p:cNvPr id="4" name="Marcador de número de diapositiva 3">
            <a:extLst>
              <a:ext uri="{FF2B5EF4-FFF2-40B4-BE49-F238E27FC236}">
                <a16:creationId xmlns:a16="http://schemas.microsoft.com/office/drawing/2014/main" id="{01F5E5ED-CB88-3109-99AD-C1E81087005C}"/>
              </a:ext>
            </a:extLst>
          </p:cNvPr>
          <p:cNvSpPr>
            <a:spLocks noGrp="1"/>
          </p:cNvSpPr>
          <p:nvPr>
            <p:ph type="sldNum" sz="quarter" idx="12"/>
          </p:nvPr>
        </p:nvSpPr>
        <p:spPr/>
        <p:txBody>
          <a:bodyPr/>
          <a:lstStyle/>
          <a:p>
            <a:pPr>
              <a:defRPr/>
            </a:pPr>
            <a:fld id="{4308387C-5874-4237-978D-28218620CEC0}" type="slidenum">
              <a:rPr lang="es-ES" altLang="es-ES" smtClean="0"/>
              <a:pPr>
                <a:defRPr/>
              </a:pPr>
              <a:t>30</a:t>
            </a:fld>
            <a:endParaRPr lang="es-ES" altLang="es-ES" dirty="0"/>
          </a:p>
        </p:txBody>
      </p:sp>
    </p:spTree>
    <p:extLst>
      <p:ext uri="{BB962C8B-B14F-4D97-AF65-F5344CB8AC3E}">
        <p14:creationId xmlns:p14="http://schemas.microsoft.com/office/powerpoint/2010/main" val="71795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54A7CD7-68E2-B329-ED23-13AF9C5D3882}"/>
              </a:ext>
            </a:extLst>
          </p:cNvPr>
          <p:cNvSpPr>
            <a:spLocks noGrp="1"/>
          </p:cNvSpPr>
          <p:nvPr>
            <p:ph type="ctrTitle"/>
          </p:nvPr>
        </p:nvSpPr>
        <p:spPr/>
        <p:txBody>
          <a:bodyPr/>
          <a:lstStyle/>
          <a:p>
            <a:pPr algn="ctr"/>
            <a:r>
              <a:rPr lang="ca-ES" dirty="0"/>
              <a:t>1. </a:t>
            </a:r>
            <a:r>
              <a:rPr lang="es-ES" dirty="0"/>
              <a:t>Introducción</a:t>
            </a:r>
            <a:r>
              <a:rPr lang="ca-ES" dirty="0"/>
              <a:t> </a:t>
            </a:r>
          </a:p>
        </p:txBody>
      </p:sp>
      <p:pic>
        <p:nvPicPr>
          <p:cNvPr id="2" name="Imagen 1">
            <a:extLst>
              <a:ext uri="{FF2B5EF4-FFF2-40B4-BE49-F238E27FC236}">
                <a16:creationId xmlns:a16="http://schemas.microsoft.com/office/drawing/2014/main" id="{C4EF2DF0-8942-E67E-09EA-63FFE86740BF}"/>
              </a:ext>
            </a:extLst>
          </p:cNvPr>
          <p:cNvPicPr>
            <a:picLocks noChangeAspect="1"/>
          </p:cNvPicPr>
          <p:nvPr/>
        </p:nvPicPr>
        <p:blipFill>
          <a:blip r:embed="rId2"/>
          <a:stretch>
            <a:fillRect/>
          </a:stretch>
        </p:blipFill>
        <p:spPr>
          <a:xfrm>
            <a:off x="1371600" y="3886200"/>
            <a:ext cx="2912368" cy="1771650"/>
          </a:xfrm>
          <a:prstGeom prst="rect">
            <a:avLst/>
          </a:prstGeom>
        </p:spPr>
      </p:pic>
      <p:pic>
        <p:nvPicPr>
          <p:cNvPr id="3" name="Imagen 2">
            <a:extLst>
              <a:ext uri="{FF2B5EF4-FFF2-40B4-BE49-F238E27FC236}">
                <a16:creationId xmlns:a16="http://schemas.microsoft.com/office/drawing/2014/main" id="{5535F558-0AAD-1AF1-CD4A-2494FC306C67}"/>
              </a:ext>
            </a:extLst>
          </p:cNvPr>
          <p:cNvPicPr>
            <a:picLocks noChangeAspect="1"/>
          </p:cNvPicPr>
          <p:nvPr/>
        </p:nvPicPr>
        <p:blipFill>
          <a:blip r:embed="rId3"/>
          <a:stretch>
            <a:fillRect/>
          </a:stretch>
        </p:blipFill>
        <p:spPr>
          <a:xfrm>
            <a:off x="4876800" y="3886200"/>
            <a:ext cx="3073152" cy="1771650"/>
          </a:xfrm>
          <a:prstGeom prst="rect">
            <a:avLst/>
          </a:prstGeom>
        </p:spPr>
      </p:pic>
      <p:sp>
        <p:nvSpPr>
          <p:cNvPr id="4" name="Marcador de número de diapositiva 3">
            <a:extLst>
              <a:ext uri="{FF2B5EF4-FFF2-40B4-BE49-F238E27FC236}">
                <a16:creationId xmlns:a16="http://schemas.microsoft.com/office/drawing/2014/main" id="{6902D69D-9764-EA0A-E8D3-3483BC518550}"/>
              </a:ext>
            </a:extLst>
          </p:cNvPr>
          <p:cNvSpPr>
            <a:spLocks noGrp="1"/>
          </p:cNvSpPr>
          <p:nvPr>
            <p:ph type="sldNum" sz="quarter" idx="12"/>
          </p:nvPr>
        </p:nvSpPr>
        <p:spPr/>
        <p:txBody>
          <a:bodyPr/>
          <a:lstStyle/>
          <a:p>
            <a:pPr>
              <a:defRPr/>
            </a:pPr>
            <a:fld id="{E46844DC-E0B0-4BDF-98F9-AB437A7B0B6C}" type="slidenum">
              <a:rPr lang="es-ES" altLang="es-ES" smtClean="0"/>
              <a:pPr>
                <a:defRPr/>
              </a:pPr>
              <a:t>4</a:t>
            </a:fld>
            <a:endParaRPr lang="es-ES" altLang="es-ES" dirty="0"/>
          </a:p>
        </p:txBody>
      </p:sp>
    </p:spTree>
    <p:extLst>
      <p:ext uri="{BB962C8B-B14F-4D97-AF65-F5344CB8AC3E}">
        <p14:creationId xmlns:p14="http://schemas.microsoft.com/office/powerpoint/2010/main" val="1388727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029E65-FF5A-86C5-6CE4-BF438B6B5478}"/>
              </a:ext>
            </a:extLst>
          </p:cNvPr>
          <p:cNvSpPr>
            <a:spLocks noGrp="1"/>
          </p:cNvSpPr>
          <p:nvPr>
            <p:ph type="title"/>
          </p:nvPr>
        </p:nvSpPr>
        <p:spPr/>
        <p:txBody>
          <a:bodyPr/>
          <a:lstStyle/>
          <a:p>
            <a:r>
              <a:rPr lang="es-ES" sz="3200" dirty="0"/>
              <a:t>1. Introducción </a:t>
            </a:r>
          </a:p>
        </p:txBody>
      </p:sp>
      <p:sp>
        <p:nvSpPr>
          <p:cNvPr id="3" name="Marcador de contenido 2">
            <a:extLst>
              <a:ext uri="{FF2B5EF4-FFF2-40B4-BE49-F238E27FC236}">
                <a16:creationId xmlns:a16="http://schemas.microsoft.com/office/drawing/2014/main" id="{355B7944-BD28-BA52-31AC-91AC9775799D}"/>
              </a:ext>
            </a:extLst>
          </p:cNvPr>
          <p:cNvSpPr>
            <a:spLocks noGrp="1"/>
          </p:cNvSpPr>
          <p:nvPr>
            <p:ph idx="1"/>
          </p:nvPr>
        </p:nvSpPr>
        <p:spPr>
          <a:xfrm>
            <a:off x="467544" y="2017713"/>
            <a:ext cx="8487544" cy="4114800"/>
          </a:xfrm>
        </p:spPr>
        <p:txBody>
          <a:bodyPr/>
          <a:lstStyle/>
          <a:p>
            <a:endParaRPr lang="es-ES" sz="1600" dirty="0"/>
          </a:p>
          <a:p>
            <a:r>
              <a:rPr lang="es-ES" sz="1600" dirty="0"/>
              <a:t>La transición energética, con la progresiva substitución de combustibles fósiles (como el carbón, el petróleo y el gas natural) por fuentes de energía renovables y bajas en emisiones de carbono (como la eólica y la solar) es necesaria para descarbonizar la economía y frenar el calentamiento global </a:t>
            </a:r>
          </a:p>
          <a:p>
            <a:pPr marL="0" indent="0">
              <a:buNone/>
            </a:pPr>
            <a:endParaRPr lang="es-ES" sz="1600" dirty="0"/>
          </a:p>
          <a:p>
            <a:r>
              <a:rPr lang="es-ES" sz="1600" dirty="0"/>
              <a:t>Ahora bien, la transición energética también está suponiendo que diversas materias primas de origen mineral (como el cobalto, el cobre, el coltán, el grafito, el litio, el manganeso, el molibdeno, el níquel o las tierras raras…) estén adquiriendo una creciente importancia, pues se utilizan, por ejemplo, en la fabricación turbinas eólicas, paneles solares, baterías o automóviles eléctricos </a:t>
            </a:r>
          </a:p>
          <a:p>
            <a:pPr lvl="1"/>
            <a:r>
              <a:rPr lang="es-ES" sz="1400" dirty="0"/>
              <a:t>Previéndose un gran aumento de la demanda de estos minerales (y de sus precios) en los próximos años  </a:t>
            </a:r>
          </a:p>
          <a:p>
            <a:pPr lvl="1"/>
            <a:endParaRPr lang="es-ES" sz="1400" dirty="0"/>
          </a:p>
          <a:p>
            <a:r>
              <a:rPr lang="es-ES" sz="1600" dirty="0"/>
              <a:t>La transición digital, con la creciente utilización de tecnologías digitales en múltiples actividades económicas y sociales, también contribuye a incrementar la demanda de muy diversos minerales</a:t>
            </a:r>
          </a:p>
          <a:p>
            <a:endParaRPr lang="es-ES" sz="1600" dirty="0"/>
          </a:p>
          <a:p>
            <a:pPr marL="0" indent="0">
              <a:buNone/>
            </a:pPr>
            <a:endParaRPr lang="es-ES" sz="1800" dirty="0"/>
          </a:p>
          <a:p>
            <a:endParaRPr lang="ca-ES" sz="1800" dirty="0"/>
          </a:p>
        </p:txBody>
      </p:sp>
      <p:sp>
        <p:nvSpPr>
          <p:cNvPr id="4" name="Marcador de número de diapositiva 3">
            <a:extLst>
              <a:ext uri="{FF2B5EF4-FFF2-40B4-BE49-F238E27FC236}">
                <a16:creationId xmlns:a16="http://schemas.microsoft.com/office/drawing/2014/main" id="{852C59F1-7B61-ADAB-FC33-EACB8C186EA1}"/>
              </a:ext>
            </a:extLst>
          </p:cNvPr>
          <p:cNvSpPr>
            <a:spLocks noGrp="1"/>
          </p:cNvSpPr>
          <p:nvPr>
            <p:ph type="sldNum" sz="quarter" idx="12"/>
          </p:nvPr>
        </p:nvSpPr>
        <p:spPr/>
        <p:txBody>
          <a:bodyPr/>
          <a:lstStyle/>
          <a:p>
            <a:pPr>
              <a:defRPr/>
            </a:pPr>
            <a:fld id="{E46844DC-E0B0-4BDF-98F9-AB437A7B0B6C}" type="slidenum">
              <a:rPr lang="es-ES" altLang="es-ES" smtClean="0"/>
              <a:pPr>
                <a:defRPr/>
              </a:pPr>
              <a:t>5</a:t>
            </a:fld>
            <a:endParaRPr lang="es-ES" altLang="es-ES" dirty="0"/>
          </a:p>
        </p:txBody>
      </p:sp>
    </p:spTree>
    <p:extLst>
      <p:ext uri="{BB962C8B-B14F-4D97-AF65-F5344CB8AC3E}">
        <p14:creationId xmlns:p14="http://schemas.microsoft.com/office/powerpoint/2010/main" val="303529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69D8AE-90FB-F348-D645-6ECC1C3FD520}"/>
              </a:ext>
            </a:extLst>
          </p:cNvPr>
          <p:cNvSpPr>
            <a:spLocks noGrp="1"/>
          </p:cNvSpPr>
          <p:nvPr>
            <p:ph type="title"/>
          </p:nvPr>
        </p:nvSpPr>
        <p:spPr/>
        <p:txBody>
          <a:bodyPr/>
          <a:lstStyle/>
          <a:p>
            <a:r>
              <a:rPr lang="es-ES" sz="3200" dirty="0"/>
              <a:t>1. Introducción</a:t>
            </a:r>
          </a:p>
        </p:txBody>
      </p:sp>
      <p:pic>
        <p:nvPicPr>
          <p:cNvPr id="5" name="Marcador de contenido 4">
            <a:extLst>
              <a:ext uri="{FF2B5EF4-FFF2-40B4-BE49-F238E27FC236}">
                <a16:creationId xmlns:a16="http://schemas.microsoft.com/office/drawing/2014/main" id="{3530C0DC-EB7B-FC59-3F08-67F10BDB5D67}"/>
              </a:ext>
            </a:extLst>
          </p:cNvPr>
          <p:cNvPicPr>
            <a:picLocks noGrp="1" noChangeAspect="1"/>
          </p:cNvPicPr>
          <p:nvPr>
            <p:ph idx="1"/>
          </p:nvPr>
        </p:nvPicPr>
        <p:blipFill>
          <a:blip r:embed="rId2"/>
          <a:stretch>
            <a:fillRect/>
          </a:stretch>
        </p:blipFill>
        <p:spPr>
          <a:xfrm>
            <a:off x="899592" y="2017712"/>
            <a:ext cx="7488832" cy="4507631"/>
          </a:xfrm>
          <a:prstGeom prst="rect">
            <a:avLst/>
          </a:prstGeom>
        </p:spPr>
      </p:pic>
      <p:sp>
        <p:nvSpPr>
          <p:cNvPr id="4" name="Marcador de número de diapositiva 3">
            <a:extLst>
              <a:ext uri="{FF2B5EF4-FFF2-40B4-BE49-F238E27FC236}">
                <a16:creationId xmlns:a16="http://schemas.microsoft.com/office/drawing/2014/main" id="{CF3E3859-172F-3081-2C2C-6F3F989FC144}"/>
              </a:ext>
            </a:extLst>
          </p:cNvPr>
          <p:cNvSpPr>
            <a:spLocks noGrp="1"/>
          </p:cNvSpPr>
          <p:nvPr>
            <p:ph type="sldNum" sz="quarter" idx="12"/>
          </p:nvPr>
        </p:nvSpPr>
        <p:spPr/>
        <p:txBody>
          <a:bodyPr/>
          <a:lstStyle/>
          <a:p>
            <a:pPr>
              <a:defRPr/>
            </a:pPr>
            <a:fld id="{E46844DC-E0B0-4BDF-98F9-AB437A7B0B6C}" type="slidenum">
              <a:rPr lang="es-ES" altLang="es-ES" smtClean="0"/>
              <a:pPr>
                <a:defRPr/>
              </a:pPr>
              <a:t>6</a:t>
            </a:fld>
            <a:endParaRPr lang="es-ES" altLang="es-ES" dirty="0"/>
          </a:p>
        </p:txBody>
      </p:sp>
    </p:spTree>
    <p:extLst>
      <p:ext uri="{BB962C8B-B14F-4D97-AF65-F5344CB8AC3E}">
        <p14:creationId xmlns:p14="http://schemas.microsoft.com/office/powerpoint/2010/main" val="2483460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0B96EB-2675-F964-8507-4CC5F409DFD9}"/>
              </a:ext>
            </a:extLst>
          </p:cNvPr>
          <p:cNvSpPr>
            <a:spLocks noGrp="1"/>
          </p:cNvSpPr>
          <p:nvPr>
            <p:ph type="title"/>
          </p:nvPr>
        </p:nvSpPr>
        <p:spPr/>
        <p:txBody>
          <a:bodyPr/>
          <a:lstStyle/>
          <a:p>
            <a:r>
              <a:rPr lang="es-ES" sz="3200" dirty="0"/>
              <a:t>1. Introducción </a:t>
            </a:r>
          </a:p>
        </p:txBody>
      </p:sp>
      <p:pic>
        <p:nvPicPr>
          <p:cNvPr id="5" name="Marcador de contenido 4">
            <a:extLst>
              <a:ext uri="{FF2B5EF4-FFF2-40B4-BE49-F238E27FC236}">
                <a16:creationId xmlns:a16="http://schemas.microsoft.com/office/drawing/2014/main" id="{75019E05-66D5-B281-3CA5-0497AA0601A9}"/>
              </a:ext>
            </a:extLst>
          </p:cNvPr>
          <p:cNvPicPr>
            <a:picLocks noGrp="1" noChangeAspect="1"/>
          </p:cNvPicPr>
          <p:nvPr>
            <p:ph idx="1"/>
          </p:nvPr>
        </p:nvPicPr>
        <p:blipFill>
          <a:blip r:embed="rId2"/>
          <a:stretch>
            <a:fillRect/>
          </a:stretch>
        </p:blipFill>
        <p:spPr>
          <a:xfrm>
            <a:off x="1150938" y="2312988"/>
            <a:ext cx="7165478" cy="3780308"/>
          </a:xfrm>
          <a:prstGeom prst="rect">
            <a:avLst/>
          </a:prstGeom>
        </p:spPr>
      </p:pic>
      <p:sp>
        <p:nvSpPr>
          <p:cNvPr id="4" name="Marcador de número de diapositiva 3">
            <a:extLst>
              <a:ext uri="{FF2B5EF4-FFF2-40B4-BE49-F238E27FC236}">
                <a16:creationId xmlns:a16="http://schemas.microsoft.com/office/drawing/2014/main" id="{CB8FEF48-1B5E-8244-ACC7-AA845378B16A}"/>
              </a:ext>
            </a:extLst>
          </p:cNvPr>
          <p:cNvSpPr>
            <a:spLocks noGrp="1"/>
          </p:cNvSpPr>
          <p:nvPr>
            <p:ph type="sldNum" sz="quarter" idx="12"/>
          </p:nvPr>
        </p:nvSpPr>
        <p:spPr/>
        <p:txBody>
          <a:bodyPr/>
          <a:lstStyle/>
          <a:p>
            <a:pPr>
              <a:defRPr/>
            </a:pPr>
            <a:fld id="{E46844DC-E0B0-4BDF-98F9-AB437A7B0B6C}" type="slidenum">
              <a:rPr lang="es-ES" altLang="es-ES" smtClean="0"/>
              <a:pPr>
                <a:defRPr/>
              </a:pPr>
              <a:t>7</a:t>
            </a:fld>
            <a:endParaRPr lang="es-ES" altLang="es-ES" dirty="0"/>
          </a:p>
        </p:txBody>
      </p:sp>
    </p:spTree>
    <p:extLst>
      <p:ext uri="{BB962C8B-B14F-4D97-AF65-F5344CB8AC3E}">
        <p14:creationId xmlns:p14="http://schemas.microsoft.com/office/powerpoint/2010/main" val="3858841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B55BAA-E83B-842D-11E1-9D61C1D2CE94}"/>
              </a:ext>
            </a:extLst>
          </p:cNvPr>
          <p:cNvSpPr>
            <a:spLocks noGrp="1"/>
          </p:cNvSpPr>
          <p:nvPr>
            <p:ph type="title"/>
          </p:nvPr>
        </p:nvSpPr>
        <p:spPr/>
        <p:txBody>
          <a:bodyPr/>
          <a:lstStyle/>
          <a:p>
            <a:r>
              <a:rPr lang="es-ES" sz="3200" dirty="0"/>
              <a:t>1. Introducción</a:t>
            </a:r>
          </a:p>
        </p:txBody>
      </p:sp>
      <p:sp>
        <p:nvSpPr>
          <p:cNvPr id="3" name="Marcador de contenido 2">
            <a:extLst>
              <a:ext uri="{FF2B5EF4-FFF2-40B4-BE49-F238E27FC236}">
                <a16:creationId xmlns:a16="http://schemas.microsoft.com/office/drawing/2014/main" id="{DB4226C7-B9DF-B8B7-43F1-89CB6E3EC6B5}"/>
              </a:ext>
            </a:extLst>
          </p:cNvPr>
          <p:cNvSpPr>
            <a:spLocks noGrp="1"/>
          </p:cNvSpPr>
          <p:nvPr>
            <p:ph idx="1"/>
          </p:nvPr>
        </p:nvSpPr>
        <p:spPr>
          <a:xfrm>
            <a:off x="467544" y="1676400"/>
            <a:ext cx="8487544" cy="4456113"/>
          </a:xfrm>
        </p:spPr>
        <p:txBody>
          <a:bodyPr/>
          <a:lstStyle/>
          <a:p>
            <a:pPr marL="0" indent="0">
              <a:buNone/>
            </a:pPr>
            <a:endParaRPr kumimoji="0" lang="es-ES" sz="1600" b="0" i="0" u="none" strike="noStrike" kern="1200" cap="none" spc="0" normalizeH="0" baseline="0" noProof="0" dirty="0">
              <a:ln>
                <a:noFill/>
              </a:ln>
              <a:solidFill>
                <a:srgbClr val="000000"/>
              </a:solidFill>
              <a:effectLst/>
              <a:uLnTx/>
              <a:uFillTx/>
              <a:latin typeface="Tahoma"/>
              <a:ea typeface="+mn-ea"/>
              <a:cs typeface="+mn-cs"/>
            </a:endParaRPr>
          </a:p>
          <a:p>
            <a:r>
              <a:rPr lang="es-ES" sz="1600" dirty="0">
                <a:solidFill>
                  <a:srgbClr val="000000"/>
                </a:solidFill>
                <a:latin typeface="Tahoma"/>
              </a:rPr>
              <a:t>Los principales yacimientos de algunos de estos minerales y su producción están muy concentrados en ciertos países (por ejemplo: el cobalto en la República Democrática del Congo; el grafito y las tierras raras en China; el níquel en Indonesia; y el litio, también conocido como el nuevo “oro blanco”, en Australia o Chile…)</a:t>
            </a:r>
          </a:p>
          <a:p>
            <a:endParaRPr lang="es-ES" sz="1600" dirty="0">
              <a:solidFill>
                <a:srgbClr val="000000"/>
              </a:solidFill>
              <a:latin typeface="Tahoma"/>
            </a:endParaRPr>
          </a:p>
          <a:p>
            <a:endParaRPr kumimoji="0" lang="es-ES" sz="1600" b="0" i="0" u="none" strike="noStrike" kern="1200" cap="none" spc="0" normalizeH="0" baseline="0" noProof="0" dirty="0">
              <a:ln>
                <a:noFill/>
              </a:ln>
              <a:solidFill>
                <a:srgbClr val="000000"/>
              </a:solidFill>
              <a:effectLst/>
              <a:uLnTx/>
              <a:uFillTx/>
              <a:latin typeface="Tahoma"/>
              <a:ea typeface="+mn-ea"/>
              <a:cs typeface="+mn-cs"/>
            </a:endParaRPr>
          </a:p>
          <a:p>
            <a:endParaRPr lang="es-ES" sz="1600" dirty="0">
              <a:solidFill>
                <a:srgbClr val="000000"/>
              </a:solidFill>
              <a:latin typeface="Tahoma"/>
            </a:endParaRPr>
          </a:p>
          <a:p>
            <a:endParaRPr kumimoji="0" lang="es-ES" sz="1600" b="0" i="0" u="none" strike="noStrike" kern="1200" cap="none" spc="0" normalizeH="0" baseline="0" noProof="0" dirty="0">
              <a:ln>
                <a:noFill/>
              </a:ln>
              <a:solidFill>
                <a:srgbClr val="000000"/>
              </a:solidFill>
              <a:effectLst/>
              <a:uLnTx/>
              <a:uFillTx/>
              <a:latin typeface="Tahoma"/>
              <a:ea typeface="+mn-ea"/>
              <a:cs typeface="+mn-cs"/>
            </a:endParaRPr>
          </a:p>
          <a:p>
            <a:endParaRPr lang="es-ES" sz="1600" dirty="0">
              <a:solidFill>
                <a:srgbClr val="000000"/>
              </a:solidFill>
              <a:latin typeface="Tahoma"/>
            </a:endParaRPr>
          </a:p>
        </p:txBody>
      </p:sp>
      <p:sp>
        <p:nvSpPr>
          <p:cNvPr id="4" name="Marcador de número de diapositiva 3">
            <a:extLst>
              <a:ext uri="{FF2B5EF4-FFF2-40B4-BE49-F238E27FC236}">
                <a16:creationId xmlns:a16="http://schemas.microsoft.com/office/drawing/2014/main" id="{97A57938-65D1-3D18-2331-1B5D34148AD7}"/>
              </a:ext>
            </a:extLst>
          </p:cNvPr>
          <p:cNvSpPr>
            <a:spLocks noGrp="1"/>
          </p:cNvSpPr>
          <p:nvPr>
            <p:ph type="sldNum" sz="quarter" idx="12"/>
          </p:nvPr>
        </p:nvSpPr>
        <p:spPr/>
        <p:txBody>
          <a:bodyPr/>
          <a:lstStyle/>
          <a:p>
            <a:pPr>
              <a:defRPr/>
            </a:pPr>
            <a:fld id="{E46844DC-E0B0-4BDF-98F9-AB437A7B0B6C}" type="slidenum">
              <a:rPr lang="es-ES" altLang="es-ES" smtClean="0"/>
              <a:pPr>
                <a:defRPr/>
              </a:pPr>
              <a:t>8</a:t>
            </a:fld>
            <a:endParaRPr lang="es-ES" altLang="es-ES" dirty="0"/>
          </a:p>
        </p:txBody>
      </p:sp>
      <p:pic>
        <p:nvPicPr>
          <p:cNvPr id="5" name="Imagen 4">
            <a:extLst>
              <a:ext uri="{FF2B5EF4-FFF2-40B4-BE49-F238E27FC236}">
                <a16:creationId xmlns:a16="http://schemas.microsoft.com/office/drawing/2014/main" id="{E7F6D679-F735-38CD-4EF4-D214E44B39FE}"/>
              </a:ext>
            </a:extLst>
          </p:cNvPr>
          <p:cNvPicPr>
            <a:picLocks noChangeAspect="1"/>
          </p:cNvPicPr>
          <p:nvPr/>
        </p:nvPicPr>
        <p:blipFill>
          <a:blip r:embed="rId2"/>
          <a:stretch>
            <a:fillRect/>
          </a:stretch>
        </p:blipFill>
        <p:spPr>
          <a:xfrm>
            <a:off x="827584" y="3095203"/>
            <a:ext cx="7848872" cy="3343846"/>
          </a:xfrm>
          <a:prstGeom prst="rect">
            <a:avLst/>
          </a:prstGeom>
        </p:spPr>
      </p:pic>
    </p:spTree>
    <p:extLst>
      <p:ext uri="{BB962C8B-B14F-4D97-AF65-F5344CB8AC3E}">
        <p14:creationId xmlns:p14="http://schemas.microsoft.com/office/powerpoint/2010/main" val="3127646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0CC708-D5DD-ECB8-372B-F5A92FA7CFE4}"/>
              </a:ext>
            </a:extLst>
          </p:cNvPr>
          <p:cNvSpPr>
            <a:spLocks noGrp="1"/>
          </p:cNvSpPr>
          <p:nvPr>
            <p:ph type="title"/>
          </p:nvPr>
        </p:nvSpPr>
        <p:spPr/>
        <p:txBody>
          <a:bodyPr/>
          <a:lstStyle/>
          <a:p>
            <a:r>
              <a:rPr lang="es-ES" sz="3200" dirty="0"/>
              <a:t>1. Introducción</a:t>
            </a:r>
          </a:p>
        </p:txBody>
      </p:sp>
      <p:sp>
        <p:nvSpPr>
          <p:cNvPr id="3" name="Marcador de contenido 2">
            <a:extLst>
              <a:ext uri="{FF2B5EF4-FFF2-40B4-BE49-F238E27FC236}">
                <a16:creationId xmlns:a16="http://schemas.microsoft.com/office/drawing/2014/main" id="{9F76B1F9-850A-3B74-9A50-320C50C2E116}"/>
              </a:ext>
            </a:extLst>
          </p:cNvPr>
          <p:cNvSpPr>
            <a:spLocks noGrp="1"/>
          </p:cNvSpPr>
          <p:nvPr>
            <p:ph idx="1"/>
          </p:nvPr>
        </p:nvSpPr>
        <p:spPr>
          <a:xfrm>
            <a:off x="456430" y="1676400"/>
            <a:ext cx="8652073" cy="4319904"/>
          </a:xfrm>
        </p:spPr>
        <p:txBody>
          <a:bodyPr/>
          <a:lstStyle/>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anose="05000000000000000000" pitchFamily="2" charset="2"/>
              <a:buChar char="n"/>
              <a:tabLst/>
              <a:defRPr/>
            </a:pPr>
            <a:endParaRPr kumimoji="0" lang="es-ES" sz="1600" b="0" i="0" u="none" strike="noStrike" kern="1200" cap="none" spc="0" normalizeH="0" baseline="0" noProof="0" dirty="0">
              <a:ln>
                <a:noFill/>
              </a:ln>
              <a:solidFill>
                <a:srgbClr val="000000"/>
              </a:solidFill>
              <a:effectLst/>
              <a:uLnTx/>
              <a:uFillTx/>
              <a:latin typeface="Tahoma"/>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anose="05000000000000000000" pitchFamily="2" charset="2"/>
              <a:buChar char="n"/>
              <a:tabLst/>
              <a:defRPr/>
            </a:pPr>
            <a:r>
              <a:rPr kumimoji="0" lang="es-ES" sz="1600" b="0" i="0" u="none" strike="noStrike" kern="1200" cap="none" spc="0" normalizeH="0" baseline="0" noProof="0" dirty="0">
                <a:ln>
                  <a:noFill/>
                </a:ln>
                <a:solidFill>
                  <a:srgbClr val="000000"/>
                </a:solidFill>
                <a:effectLst/>
                <a:uLnTx/>
                <a:uFillTx/>
                <a:latin typeface="Tahoma"/>
                <a:ea typeface="+mn-ea"/>
                <a:cs typeface="+mn-cs"/>
              </a:rPr>
              <a:t>Ello está dando lugar a una disputada carrera global por el acceso a tales minerales entre diversos actores internacionales públicos y privados</a:t>
            </a: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anose="05000000000000000000" pitchFamily="2" charset="2"/>
              <a:buChar char="n"/>
              <a:tabLst/>
              <a:defRPr/>
            </a:pPr>
            <a:endParaRPr lang="es-ES" sz="1600" dirty="0">
              <a:solidFill>
                <a:srgbClr val="000000"/>
              </a:solidFill>
              <a:latin typeface="Tahoma"/>
            </a:endParaRP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anose="05000000000000000000" pitchFamily="2" charset="2"/>
              <a:buChar char="n"/>
              <a:tabLst/>
              <a:defRPr/>
            </a:pPr>
            <a:r>
              <a:rPr lang="es-ES" sz="1600" dirty="0">
                <a:solidFill>
                  <a:srgbClr val="000000"/>
                </a:solidFill>
                <a:latin typeface="Tahoma"/>
              </a:rPr>
              <a:t>La UE está tratando de asegurar el suministro de tales minerales para sus industrias, pero parte de una situación desventajosa, con muy poca producción propia y gran dependencia de exportaciones originarias de terceros países “problemáticos”. Véase producción de minerales en países de la UE como porcentaje de la producción mundial (Ignacio </a:t>
            </a:r>
            <a:r>
              <a:rPr lang="es-ES" sz="1600" dirty="0" err="1">
                <a:solidFill>
                  <a:srgbClr val="000000"/>
                </a:solidFill>
                <a:latin typeface="Tahoma"/>
              </a:rPr>
              <a:t>Mártil</a:t>
            </a:r>
            <a:r>
              <a:rPr lang="es-ES" sz="1600" dirty="0">
                <a:solidFill>
                  <a:srgbClr val="000000"/>
                </a:solidFill>
                <a:latin typeface="Tahoma"/>
              </a:rPr>
              <a:t> 2022) </a:t>
            </a: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anose="05000000000000000000" pitchFamily="2" charset="2"/>
              <a:buChar char="n"/>
              <a:tabLst/>
              <a:defRPr/>
            </a:pPr>
            <a:endParaRPr kumimoji="0" lang="es-ES" sz="1600" b="0" i="0" u="none" strike="noStrike" kern="1200" cap="none" spc="0" normalizeH="0" baseline="0" noProof="0" dirty="0">
              <a:ln>
                <a:noFill/>
              </a:ln>
              <a:solidFill>
                <a:srgbClr val="000000"/>
              </a:solidFill>
              <a:effectLst/>
              <a:uLnTx/>
              <a:uFillTx/>
              <a:latin typeface="Tahoma"/>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anose="05000000000000000000" pitchFamily="2" charset="2"/>
              <a:buChar char="n"/>
              <a:tabLst/>
              <a:defRPr/>
            </a:pPr>
            <a:endParaRPr lang="es-ES" sz="1600" dirty="0">
              <a:solidFill>
                <a:srgbClr val="000000"/>
              </a:solidFill>
              <a:latin typeface="Tahoma"/>
            </a:endParaRP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anose="05000000000000000000" pitchFamily="2" charset="2"/>
              <a:buChar char="n"/>
              <a:tabLst/>
              <a:defRPr/>
            </a:pPr>
            <a:endParaRPr kumimoji="0" lang="es-ES" sz="1600" b="0" i="0" u="none" strike="noStrike" kern="1200" cap="none" spc="0" normalizeH="0" baseline="0" noProof="0" dirty="0">
              <a:ln>
                <a:noFill/>
              </a:ln>
              <a:solidFill>
                <a:srgbClr val="000000"/>
              </a:solidFill>
              <a:effectLst/>
              <a:uLnTx/>
              <a:uFillTx/>
              <a:latin typeface="Tahoma"/>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anose="05000000000000000000" pitchFamily="2" charset="2"/>
              <a:buChar char="n"/>
              <a:tabLst/>
              <a:defRPr/>
            </a:pPr>
            <a:endParaRPr lang="es-ES" sz="1600" dirty="0">
              <a:solidFill>
                <a:srgbClr val="000000"/>
              </a:solidFill>
              <a:latin typeface="Tahoma"/>
            </a:endParaRPr>
          </a:p>
          <a:p>
            <a:endParaRPr lang="ca-ES" dirty="0"/>
          </a:p>
        </p:txBody>
      </p:sp>
      <p:sp>
        <p:nvSpPr>
          <p:cNvPr id="4" name="Marcador de número de diapositiva 3">
            <a:extLst>
              <a:ext uri="{FF2B5EF4-FFF2-40B4-BE49-F238E27FC236}">
                <a16:creationId xmlns:a16="http://schemas.microsoft.com/office/drawing/2014/main" id="{CBE07E91-B05F-1D50-4C35-19CD767418D5}"/>
              </a:ext>
            </a:extLst>
          </p:cNvPr>
          <p:cNvSpPr>
            <a:spLocks noGrp="1"/>
          </p:cNvSpPr>
          <p:nvPr>
            <p:ph type="sldNum" sz="quarter" idx="12"/>
          </p:nvPr>
        </p:nvSpPr>
        <p:spPr/>
        <p:txBody>
          <a:bodyPr/>
          <a:lstStyle/>
          <a:p>
            <a:pPr>
              <a:defRPr/>
            </a:pPr>
            <a:fld id="{E46844DC-E0B0-4BDF-98F9-AB437A7B0B6C}" type="slidenum">
              <a:rPr lang="es-ES" altLang="es-ES" smtClean="0"/>
              <a:pPr>
                <a:defRPr/>
              </a:pPr>
              <a:t>9</a:t>
            </a:fld>
            <a:endParaRPr lang="es-ES" altLang="es-ES" dirty="0"/>
          </a:p>
        </p:txBody>
      </p:sp>
      <p:pic>
        <p:nvPicPr>
          <p:cNvPr id="5" name="Imagen 4">
            <a:extLst>
              <a:ext uri="{FF2B5EF4-FFF2-40B4-BE49-F238E27FC236}">
                <a16:creationId xmlns:a16="http://schemas.microsoft.com/office/drawing/2014/main" id="{9314906F-B591-BFC9-EEBD-A950E6D30608}"/>
              </a:ext>
            </a:extLst>
          </p:cNvPr>
          <p:cNvPicPr>
            <a:picLocks noChangeAspect="1"/>
          </p:cNvPicPr>
          <p:nvPr/>
        </p:nvPicPr>
        <p:blipFill>
          <a:blip r:embed="rId2"/>
          <a:stretch>
            <a:fillRect/>
          </a:stretch>
        </p:blipFill>
        <p:spPr>
          <a:xfrm>
            <a:off x="2010158" y="3914274"/>
            <a:ext cx="5544616" cy="2695773"/>
          </a:xfrm>
          <a:prstGeom prst="rect">
            <a:avLst/>
          </a:prstGeom>
        </p:spPr>
      </p:pic>
    </p:spTree>
    <p:extLst>
      <p:ext uri="{BB962C8B-B14F-4D97-AF65-F5344CB8AC3E}">
        <p14:creationId xmlns:p14="http://schemas.microsoft.com/office/powerpoint/2010/main" val="666310455"/>
      </p:ext>
    </p:extLst>
  </p:cSld>
  <p:clrMapOvr>
    <a:masterClrMapping/>
  </p:clrMapOvr>
</p:sld>
</file>

<file path=ppt/theme/theme1.xml><?xml version="1.0" encoding="utf-8"?>
<a:theme xmlns:a="http://schemas.openxmlformats.org/drawingml/2006/main" name="1_Mezclas">
  <a:themeElements>
    <a:clrScheme name="1_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s-E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s-E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1_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Mezclas">
  <a:themeElements>
    <a:clrScheme name="1_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ezclas">
  <a:themeElements>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4C1F5957A54044588027CA0112CF314" ma:contentTypeVersion="14" ma:contentTypeDescription="Crear nuevo documento." ma:contentTypeScope="" ma:versionID="442c5b6f49d95ddb25317bae77b8b928">
  <xsd:schema xmlns:xsd="http://www.w3.org/2001/XMLSchema" xmlns:xs="http://www.w3.org/2001/XMLSchema" xmlns:p="http://schemas.microsoft.com/office/2006/metadata/properties" xmlns:ns3="a1a42d54-57b7-424d-9e28-c967ddd31de2" xmlns:ns4="5cedbb8b-9db4-4f3f-8c98-d8c4174f919c" targetNamespace="http://schemas.microsoft.com/office/2006/metadata/properties" ma:root="true" ma:fieldsID="48b5e8cba5128c420211200464b34914" ns3:_="" ns4:_="">
    <xsd:import namespace="a1a42d54-57b7-424d-9e28-c967ddd31de2"/>
    <xsd:import namespace="5cedbb8b-9db4-4f3f-8c98-d8c4174f919c"/>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a42d54-57b7-424d-9e28-c967ddd31d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edbb8b-9db4-4f3f-8c98-d8c4174f919c" elementFormDefault="qualified">
    <xsd:import namespace="http://schemas.microsoft.com/office/2006/documentManagement/types"/>
    <xsd:import namespace="http://schemas.microsoft.com/office/infopath/2007/PartnerControls"/>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internalName="SharedWithDetails" ma:readOnly="true">
      <xsd:simpleType>
        <xsd:restriction base="dms:Note">
          <xsd:maxLength value="255"/>
        </xsd:restriction>
      </xsd:simpleType>
    </xsd:element>
    <xsd:element name="SharingHintHash" ma:index="13"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a1a42d54-57b7-424d-9e28-c967ddd31d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C2374D-E50C-4989-A173-E79EA3A28C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a42d54-57b7-424d-9e28-c967ddd31de2"/>
    <ds:schemaRef ds:uri="5cedbb8b-9db4-4f3f-8c98-d8c4174f91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C6D948-68C4-47CA-95F0-771A77D685B3}">
  <ds:schemaRefs>
    <ds:schemaRef ds:uri="http://purl.org/dc/elements/1.1/"/>
    <ds:schemaRef ds:uri="http://schemas.microsoft.com/office/2006/documentManagement/types"/>
    <ds:schemaRef ds:uri="http://www.w3.org/XML/1998/namespace"/>
    <ds:schemaRef ds:uri="http://purl.org/dc/dcmitype/"/>
    <ds:schemaRef ds:uri="http://purl.org/dc/terms/"/>
    <ds:schemaRef ds:uri="http://schemas.microsoft.com/office/infopath/2007/PartnerControls"/>
    <ds:schemaRef ds:uri="http://schemas.microsoft.com/office/2006/metadata/properties"/>
    <ds:schemaRef ds:uri="http://schemas.openxmlformats.org/package/2006/metadata/core-properties"/>
    <ds:schemaRef ds:uri="5cedbb8b-9db4-4f3f-8c98-d8c4174f919c"/>
    <ds:schemaRef ds:uri="a1a42d54-57b7-424d-9e28-c967ddd31de2"/>
  </ds:schemaRefs>
</ds:datastoreItem>
</file>

<file path=customXml/itemProps3.xml><?xml version="1.0" encoding="utf-8"?>
<ds:datastoreItem xmlns:ds="http://schemas.openxmlformats.org/officeDocument/2006/customXml" ds:itemID="{85782631-AD11-45A5-BD79-C88C3EA12D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Blends</Template>
  <TotalTime>8486</TotalTime>
  <Words>3478</Words>
  <Application>Microsoft Office PowerPoint</Application>
  <PresentationFormat>Presentació en pantalla (4:3)</PresentationFormat>
  <Paragraphs>261</Paragraphs>
  <Slides>30</Slides>
  <Notes>1</Notes>
  <HiddenSlides>0</HiddenSlides>
  <MMClips>0</MMClips>
  <ScaleCrop>false</ScaleCrop>
  <HeadingPairs>
    <vt:vector size="6" baseType="variant">
      <vt:variant>
        <vt:lpstr>Tipus de lletra utilitzats</vt:lpstr>
      </vt:variant>
      <vt:variant>
        <vt:i4>4</vt:i4>
      </vt:variant>
      <vt:variant>
        <vt:lpstr>Tema</vt:lpstr>
      </vt:variant>
      <vt:variant>
        <vt:i4>3</vt:i4>
      </vt:variant>
      <vt:variant>
        <vt:lpstr>Títols de les diapositives</vt:lpstr>
      </vt:variant>
      <vt:variant>
        <vt:i4>30</vt:i4>
      </vt:variant>
    </vt:vector>
  </HeadingPairs>
  <TitlesOfParts>
    <vt:vector size="37" baseType="lpstr">
      <vt:lpstr>Arial</vt:lpstr>
      <vt:lpstr>Calibri</vt:lpstr>
      <vt:lpstr>Tahoma</vt:lpstr>
      <vt:lpstr>Wingdings</vt:lpstr>
      <vt:lpstr>1_Mezclas</vt:lpstr>
      <vt:lpstr>3_Mezclas</vt:lpstr>
      <vt:lpstr>Mezclas</vt:lpstr>
      <vt:lpstr>  Seminario: el Derecho de la UE  ante la emergencia climática</vt:lpstr>
      <vt:lpstr> 
Sumario</vt:lpstr>
      <vt:lpstr>Algunas referencias </vt:lpstr>
      <vt:lpstr>1. Introducción </vt:lpstr>
      <vt:lpstr>1. Introducción </vt:lpstr>
      <vt:lpstr>1. Introducción</vt:lpstr>
      <vt:lpstr>1. Introducción </vt:lpstr>
      <vt:lpstr>1. Introducción</vt:lpstr>
      <vt:lpstr>1. Introducción</vt:lpstr>
      <vt:lpstr>1. Introducción </vt:lpstr>
      <vt:lpstr>1. Introducción </vt:lpstr>
      <vt:lpstr>2. Marco jurídico internacional </vt:lpstr>
      <vt:lpstr>2. Marco jurídico internacional </vt:lpstr>
      <vt:lpstr>2. Marco jurídico internacional </vt:lpstr>
      <vt:lpstr>2. Marco jurídico internacional </vt:lpstr>
      <vt:lpstr>2. Marco jurídico internacional</vt:lpstr>
      <vt:lpstr>2. Marco jurídico internacional</vt:lpstr>
      <vt:lpstr>2. Marco jurídico internacional</vt:lpstr>
      <vt:lpstr>2. Marco jurídico internacional</vt:lpstr>
      <vt:lpstr>3. Derecho de la UE</vt:lpstr>
      <vt:lpstr>3. Derecho de la UE</vt:lpstr>
      <vt:lpstr>3. Derecho de la UE</vt:lpstr>
      <vt:lpstr>3. Derecho de la UE</vt:lpstr>
      <vt:lpstr>3. Derecho de la UE</vt:lpstr>
      <vt:lpstr>3. Derecho de la UE</vt:lpstr>
      <vt:lpstr>3. Derecho de la UE</vt:lpstr>
      <vt:lpstr>3. Derecho de la UE</vt:lpstr>
      <vt:lpstr>  4. Consideraciones finales </vt:lpstr>
      <vt:lpstr>4. Consideraciones finales</vt:lpstr>
      <vt:lpstr>4. Consideraciones finales</vt:lpstr>
    </vt:vector>
  </TitlesOfParts>
  <Company>ub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FRONTERAS ECONÓMICAS</dc:title>
  <dc:creator>ub</dc:creator>
  <cp:lastModifiedBy>Alexandre Peñalver Cabre</cp:lastModifiedBy>
  <cp:revision>190</cp:revision>
  <cp:lastPrinted>2024-06-04T13:27:09Z</cp:lastPrinted>
  <dcterms:created xsi:type="dcterms:W3CDTF">2003-11-27T17:05:05Z</dcterms:created>
  <dcterms:modified xsi:type="dcterms:W3CDTF">2024-06-04T13:40:13Z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0x010100A4C1F5957A54044588027CA0112CF314</vt:lpwstr>
  </property>
</Properties>
</file>