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27"/>
  </p:notesMasterIdLst>
  <p:handoutMasterIdLst>
    <p:handoutMasterId r:id="rId28"/>
  </p:handoutMasterIdLst>
  <p:sldIdLst>
    <p:sldId id="256" r:id="rId3"/>
    <p:sldId id="309" r:id="rId4"/>
    <p:sldId id="322" r:id="rId5"/>
    <p:sldId id="307" r:id="rId6"/>
    <p:sldId id="323" r:id="rId7"/>
    <p:sldId id="314" r:id="rId8"/>
    <p:sldId id="324" r:id="rId9"/>
    <p:sldId id="325" r:id="rId10"/>
    <p:sldId id="327" r:id="rId11"/>
    <p:sldId id="313" r:id="rId12"/>
    <p:sldId id="315" r:id="rId13"/>
    <p:sldId id="312" r:id="rId14"/>
    <p:sldId id="326" r:id="rId15"/>
    <p:sldId id="317" r:id="rId16"/>
    <p:sldId id="328" r:id="rId17"/>
    <p:sldId id="329" r:id="rId18"/>
    <p:sldId id="320" r:id="rId19"/>
    <p:sldId id="316" r:id="rId20"/>
    <p:sldId id="331" r:id="rId21"/>
    <p:sldId id="330" r:id="rId22"/>
    <p:sldId id="333" r:id="rId23"/>
    <p:sldId id="334" r:id="rId24"/>
    <p:sldId id="332" r:id="rId25"/>
    <p:sldId id="321" r:id="rId26"/>
  </p:sldIdLst>
  <p:sldSz cx="9907588" cy="6858000"/>
  <p:notesSz cx="6797675" cy="9926638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216" userDrawn="1">
          <p15:clr>
            <a:srgbClr val="A4A3A4"/>
          </p15:clr>
        </p15:guide>
        <p15:guide id="2" pos="148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108" d="100"/>
          <a:sy n="108" d="100"/>
        </p:scale>
        <p:origin x="1452" y="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4216"/>
        <p:guide pos="148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2" y="6"/>
            <a:ext cx="2946058" cy="496099"/>
          </a:xfrm>
          <a:prstGeom prst="rect">
            <a:avLst/>
          </a:prstGeom>
        </p:spPr>
        <p:txBody>
          <a:bodyPr vert="horz" lIns="91414" tIns="45708" rIns="91414" bIns="45708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50532" y="6"/>
            <a:ext cx="2946058" cy="496099"/>
          </a:xfrm>
          <a:prstGeom prst="rect">
            <a:avLst/>
          </a:prstGeom>
        </p:spPr>
        <p:txBody>
          <a:bodyPr vert="horz" lIns="91414" tIns="45708" rIns="91414" bIns="45708" rtlCol="0"/>
          <a:lstStyle>
            <a:lvl1pPr algn="r">
              <a:defRPr sz="1200" smtClean="0"/>
            </a:lvl1pPr>
          </a:lstStyle>
          <a:p>
            <a:pPr>
              <a:defRPr/>
            </a:pPr>
            <a:fld id="{BB535E03-E6A3-4157-AB04-1F17CAA3AC62}" type="datetimeFigureOut">
              <a:rPr lang="es-ES"/>
              <a:pPr>
                <a:defRPr/>
              </a:pPr>
              <a:t>22/02/2024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2" y="9428226"/>
            <a:ext cx="2946058" cy="496099"/>
          </a:xfrm>
          <a:prstGeom prst="rect">
            <a:avLst/>
          </a:prstGeom>
        </p:spPr>
        <p:txBody>
          <a:bodyPr vert="horz" lIns="91414" tIns="45708" rIns="91414" bIns="45708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50532" y="9428226"/>
            <a:ext cx="2946058" cy="496099"/>
          </a:xfrm>
          <a:prstGeom prst="rect">
            <a:avLst/>
          </a:prstGeom>
        </p:spPr>
        <p:txBody>
          <a:bodyPr vert="horz" lIns="91414" tIns="45708" rIns="91414" bIns="45708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051850E6-9AC0-43A6-9850-9E487E4A1AD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49811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1"/>
          <p:cNvSpPr>
            <a:spLocks noChangeArrowheads="1"/>
          </p:cNvSpPr>
          <p:nvPr/>
        </p:nvSpPr>
        <p:spPr bwMode="auto">
          <a:xfrm>
            <a:off x="0" y="5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1414" tIns="45708" rIns="91414" bIns="45708" anchor="ctr"/>
          <a:lstStyle/>
          <a:p>
            <a:pPr>
              <a:defRPr/>
            </a:pPr>
            <a:endParaRPr lang="es-ES" altLang="es-E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2" y="2"/>
            <a:ext cx="2944971" cy="49378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165" tIns="46885" rIns="90165" bIns="46885" numCol="1" anchor="t" anchorCtr="0" compatLnSpc="1">
            <a:prstTxWarp prst="textNoShape">
              <a:avLst/>
            </a:prstTxWarp>
          </a:bodyPr>
          <a:lstStyle>
            <a:lvl1pPr defTabSz="450731" eaLnBrk="1">
              <a:tabLst>
                <a:tab pos="725295" algn="l"/>
                <a:tab pos="1450590" algn="l"/>
                <a:tab pos="2175885" algn="l"/>
                <a:tab pos="2901179" algn="l"/>
                <a:tab pos="3626475" algn="l"/>
              </a:tabLst>
              <a:defRPr sz="1200">
                <a:solidFill>
                  <a:srgbClr val="000000"/>
                </a:solidFill>
                <a:cs typeface="Tahoma" pitchFamily="34" charset="0"/>
              </a:defRPr>
            </a:lvl1pPr>
          </a:lstStyle>
          <a:p>
            <a:pPr>
              <a:defRPr/>
            </a:pPr>
            <a:endParaRPr lang="en-GB" altLang="es-E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50532" y="2"/>
            <a:ext cx="2944971" cy="49378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165" tIns="46885" rIns="90165" bIns="46885" numCol="1" anchor="t" anchorCtr="0" compatLnSpc="1">
            <a:prstTxWarp prst="textNoShape">
              <a:avLst/>
            </a:prstTxWarp>
          </a:bodyPr>
          <a:lstStyle>
            <a:lvl1pPr algn="r" defTabSz="450731" eaLnBrk="1">
              <a:tabLst>
                <a:tab pos="725295" algn="l"/>
                <a:tab pos="1450590" algn="l"/>
                <a:tab pos="2175885" algn="l"/>
                <a:tab pos="2901179" algn="l"/>
                <a:tab pos="3626475" algn="l"/>
              </a:tabLst>
              <a:defRPr sz="1200">
                <a:solidFill>
                  <a:srgbClr val="000000"/>
                </a:solidFill>
                <a:cs typeface="Tahoma" pitchFamily="34" charset="0"/>
              </a:defRPr>
            </a:lvl1pPr>
          </a:lstStyle>
          <a:p>
            <a:pPr>
              <a:defRPr/>
            </a:pPr>
            <a:endParaRPr lang="en-GB" altLang="es-ES"/>
          </a:p>
        </p:txBody>
      </p:sp>
      <p:sp>
        <p:nvSpPr>
          <p:cNvPr id="32773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711200" y="742950"/>
            <a:ext cx="5375275" cy="37211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07734" y="4715274"/>
            <a:ext cx="4980033" cy="4464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165" tIns="46885" rIns="90165" bIns="46885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" altLang="es-ES" noProof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2" y="9428226"/>
            <a:ext cx="2944971" cy="49609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165" tIns="46885" rIns="90165" bIns="46885" numCol="1" anchor="b" anchorCtr="0" compatLnSpc="1">
            <a:prstTxWarp prst="textNoShape">
              <a:avLst/>
            </a:prstTxWarp>
          </a:bodyPr>
          <a:lstStyle>
            <a:lvl1pPr defTabSz="450731" eaLnBrk="1">
              <a:tabLst>
                <a:tab pos="725295" algn="l"/>
                <a:tab pos="1450590" algn="l"/>
                <a:tab pos="2175885" algn="l"/>
                <a:tab pos="2901179" algn="l"/>
                <a:tab pos="3626475" algn="l"/>
              </a:tabLst>
              <a:defRPr sz="1200">
                <a:solidFill>
                  <a:srgbClr val="000000"/>
                </a:solidFill>
                <a:cs typeface="Tahoma" pitchFamily="34" charset="0"/>
              </a:defRPr>
            </a:lvl1pPr>
          </a:lstStyle>
          <a:p>
            <a:pPr>
              <a:defRPr/>
            </a:pPr>
            <a:endParaRPr lang="en-GB" altLang="es-E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50532" y="9428226"/>
            <a:ext cx="2944971" cy="49609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165" tIns="46885" rIns="90165" bIns="46885" numCol="1" anchor="b" anchorCtr="0" compatLnSpc="1">
            <a:prstTxWarp prst="textNoShape">
              <a:avLst/>
            </a:prstTxWarp>
          </a:bodyPr>
          <a:lstStyle>
            <a:lvl1pPr algn="r" defTabSz="450731" eaLnBrk="1">
              <a:tabLst>
                <a:tab pos="725295" algn="l"/>
                <a:tab pos="1450590" algn="l"/>
                <a:tab pos="2175885" algn="l"/>
                <a:tab pos="2901179" algn="l"/>
                <a:tab pos="3626475" algn="l"/>
              </a:tabLst>
              <a:defRPr sz="1200">
                <a:solidFill>
                  <a:srgbClr val="000000"/>
                </a:solidFill>
                <a:cs typeface="Tahoma" pitchFamily="34" charset="0"/>
              </a:defRPr>
            </a:lvl1pPr>
          </a:lstStyle>
          <a:p>
            <a:pPr>
              <a:defRPr/>
            </a:pPr>
            <a:fld id="{73CAC3E5-97B7-4476-A0CB-638185A2801A}" type="slidenum">
              <a:rPr lang="en-GB" altLang="es-ES"/>
              <a:pPr>
                <a:defRPr/>
              </a:pPr>
              <a:t>‹#›</a:t>
            </a:fld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16239478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AF7403D0-8704-4367-A8BD-F475EE068D4F}" type="slidenum">
              <a:rPr lang="en-GB" altLang="es-ES" smtClean="0"/>
              <a:pPr/>
              <a:t>1</a:t>
            </a:fld>
            <a:endParaRPr lang="en-GB" altLang="es-ES"/>
          </a:p>
        </p:txBody>
      </p:sp>
      <p:sp>
        <p:nvSpPr>
          <p:cNvPr id="337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9613" y="742950"/>
            <a:ext cx="5376862" cy="3722688"/>
          </a:xfrm>
          <a:ln/>
        </p:spPr>
      </p:sp>
      <p:sp>
        <p:nvSpPr>
          <p:cNvPr id="337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7736" y="4715272"/>
            <a:ext cx="4981120" cy="4467220"/>
          </a:xfrm>
          <a:noFill/>
        </p:spPr>
        <p:txBody>
          <a:bodyPr wrap="none" lIns="91606" tIns="45805" rIns="91606" bIns="45805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89022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0FDE2C6-5C30-49B3-92DE-ACF990A6D9A3}" type="slidenum">
              <a:rPr lang="en-GB" altLang="es-ES" smtClean="0"/>
              <a:pPr/>
              <a:t>14</a:t>
            </a:fld>
            <a:endParaRPr lang="en-GB" altLang="es-ES"/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9613" y="742950"/>
            <a:ext cx="5376862" cy="3722688"/>
          </a:xfrm>
          <a:ln/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7736" y="4715272"/>
            <a:ext cx="4981120" cy="4467220"/>
          </a:xfrm>
          <a:noFill/>
        </p:spPr>
        <p:txBody>
          <a:bodyPr wrap="none" lIns="91606" tIns="45805" rIns="91606" bIns="45805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24729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0FDE2C6-5C30-49B3-92DE-ACF990A6D9A3}" type="slidenum">
              <a:rPr lang="en-GB" altLang="es-ES" smtClean="0"/>
              <a:pPr/>
              <a:t>16</a:t>
            </a:fld>
            <a:endParaRPr lang="en-GB" altLang="es-ES"/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9613" y="742950"/>
            <a:ext cx="5376862" cy="3722688"/>
          </a:xfrm>
          <a:ln/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7736" y="4715272"/>
            <a:ext cx="4981120" cy="4467220"/>
          </a:xfrm>
          <a:noFill/>
        </p:spPr>
        <p:txBody>
          <a:bodyPr wrap="none" lIns="91606" tIns="45805" rIns="91606" bIns="45805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722743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0FDE2C6-5C30-49B3-92DE-ACF990A6D9A3}" type="slidenum">
              <a:rPr lang="en-GB" altLang="es-ES" smtClean="0"/>
              <a:pPr/>
              <a:t>17</a:t>
            </a:fld>
            <a:endParaRPr lang="en-GB" altLang="es-ES"/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9613" y="742950"/>
            <a:ext cx="5376862" cy="3722688"/>
          </a:xfrm>
          <a:ln/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7736" y="4715272"/>
            <a:ext cx="4981120" cy="4467220"/>
          </a:xfrm>
          <a:noFill/>
        </p:spPr>
        <p:txBody>
          <a:bodyPr wrap="none" lIns="91606" tIns="45805" rIns="91606" bIns="45805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76379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0FDE2C6-5C30-49B3-92DE-ACF990A6D9A3}" type="slidenum">
              <a:rPr lang="en-GB" altLang="es-ES" smtClean="0"/>
              <a:pPr/>
              <a:t>18</a:t>
            </a:fld>
            <a:endParaRPr lang="en-GB" altLang="es-ES"/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9613" y="742950"/>
            <a:ext cx="5376862" cy="3722688"/>
          </a:xfrm>
          <a:ln/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7736" y="4715272"/>
            <a:ext cx="4981120" cy="4467220"/>
          </a:xfrm>
          <a:noFill/>
        </p:spPr>
        <p:txBody>
          <a:bodyPr wrap="none" lIns="91606" tIns="45805" rIns="91606" bIns="45805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08308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0FDE2C6-5C30-49B3-92DE-ACF990A6D9A3}" type="slidenum">
              <a:rPr lang="en-GB" altLang="es-ES" smtClean="0"/>
              <a:pPr/>
              <a:t>24</a:t>
            </a:fld>
            <a:endParaRPr lang="en-GB" altLang="es-ES"/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9613" y="742950"/>
            <a:ext cx="5376862" cy="3722688"/>
          </a:xfrm>
          <a:ln/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7736" y="4715272"/>
            <a:ext cx="4981120" cy="4467220"/>
          </a:xfrm>
          <a:noFill/>
        </p:spPr>
        <p:txBody>
          <a:bodyPr wrap="none" lIns="91606" tIns="45805" rIns="91606" bIns="45805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86111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0FDE2C6-5C30-49B3-92DE-ACF990A6D9A3}" type="slidenum">
              <a:rPr lang="en-GB" altLang="es-ES" smtClean="0"/>
              <a:pPr/>
              <a:t>2</a:t>
            </a:fld>
            <a:endParaRPr lang="en-GB" altLang="es-ES"/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9613" y="742950"/>
            <a:ext cx="5376862" cy="3722688"/>
          </a:xfrm>
          <a:ln/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7736" y="4715272"/>
            <a:ext cx="4981120" cy="4467220"/>
          </a:xfrm>
          <a:noFill/>
        </p:spPr>
        <p:txBody>
          <a:bodyPr wrap="none" lIns="91606" tIns="45805" rIns="91606" bIns="45805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52798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0FDE2C6-5C30-49B3-92DE-ACF990A6D9A3}" type="slidenum">
              <a:rPr lang="en-GB" altLang="es-ES" smtClean="0"/>
              <a:pPr/>
              <a:t>4</a:t>
            </a:fld>
            <a:endParaRPr lang="en-GB" altLang="es-ES"/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9613" y="742950"/>
            <a:ext cx="5376862" cy="3722688"/>
          </a:xfrm>
          <a:ln/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7736" y="4715272"/>
            <a:ext cx="4981120" cy="4467220"/>
          </a:xfrm>
          <a:noFill/>
        </p:spPr>
        <p:txBody>
          <a:bodyPr wrap="none" lIns="91606" tIns="45805" rIns="91606" bIns="45805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0775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0FDE2C6-5C30-49B3-92DE-ACF990A6D9A3}" type="slidenum">
              <a:rPr lang="en-GB" altLang="es-ES" smtClean="0"/>
              <a:pPr/>
              <a:t>5</a:t>
            </a:fld>
            <a:endParaRPr lang="en-GB" altLang="es-ES"/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9613" y="742950"/>
            <a:ext cx="5376862" cy="3722688"/>
          </a:xfrm>
          <a:ln/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7736" y="4715272"/>
            <a:ext cx="4981120" cy="4467220"/>
          </a:xfrm>
          <a:noFill/>
        </p:spPr>
        <p:txBody>
          <a:bodyPr wrap="none" lIns="91606" tIns="45805" rIns="91606" bIns="45805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89033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0FDE2C6-5C30-49B3-92DE-ACF990A6D9A3}" type="slidenum">
              <a:rPr lang="en-GB" altLang="es-ES" smtClean="0"/>
              <a:pPr/>
              <a:t>6</a:t>
            </a:fld>
            <a:endParaRPr lang="en-GB" altLang="es-ES"/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9613" y="742950"/>
            <a:ext cx="5376862" cy="3722688"/>
          </a:xfrm>
          <a:ln/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7736" y="4715272"/>
            <a:ext cx="4981120" cy="4467220"/>
          </a:xfrm>
          <a:noFill/>
        </p:spPr>
        <p:txBody>
          <a:bodyPr wrap="none" lIns="91606" tIns="45805" rIns="91606" bIns="45805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69015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0FDE2C6-5C30-49B3-92DE-ACF990A6D9A3}" type="slidenum">
              <a:rPr lang="en-GB" altLang="es-ES" smtClean="0"/>
              <a:pPr/>
              <a:t>9</a:t>
            </a:fld>
            <a:endParaRPr lang="en-GB" altLang="es-ES"/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9613" y="742950"/>
            <a:ext cx="5376862" cy="3722688"/>
          </a:xfrm>
          <a:ln/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7736" y="4715272"/>
            <a:ext cx="4981120" cy="4467220"/>
          </a:xfrm>
          <a:noFill/>
        </p:spPr>
        <p:txBody>
          <a:bodyPr wrap="none" lIns="91606" tIns="45805" rIns="91606" bIns="45805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971527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0FDE2C6-5C30-49B3-92DE-ACF990A6D9A3}" type="slidenum">
              <a:rPr lang="en-GB" altLang="es-ES" smtClean="0"/>
              <a:pPr/>
              <a:t>10</a:t>
            </a:fld>
            <a:endParaRPr lang="en-GB" altLang="es-ES"/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9613" y="742950"/>
            <a:ext cx="5376862" cy="3722688"/>
          </a:xfrm>
          <a:ln/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7736" y="4715272"/>
            <a:ext cx="4981120" cy="4467220"/>
          </a:xfrm>
          <a:noFill/>
        </p:spPr>
        <p:txBody>
          <a:bodyPr wrap="none" lIns="91606" tIns="45805" rIns="91606" bIns="45805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257000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0FDE2C6-5C30-49B3-92DE-ACF990A6D9A3}" type="slidenum">
              <a:rPr lang="en-GB" altLang="es-ES" smtClean="0"/>
              <a:pPr/>
              <a:t>11</a:t>
            </a:fld>
            <a:endParaRPr lang="en-GB" altLang="es-ES"/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9613" y="742950"/>
            <a:ext cx="5376862" cy="3722688"/>
          </a:xfrm>
          <a:ln/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7736" y="4715272"/>
            <a:ext cx="4981120" cy="4467220"/>
          </a:xfrm>
          <a:noFill/>
        </p:spPr>
        <p:txBody>
          <a:bodyPr wrap="none" lIns="91606" tIns="45805" rIns="91606" bIns="45805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07242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0FDE2C6-5C30-49B3-92DE-ACF990A6D9A3}" type="slidenum">
              <a:rPr lang="en-GB" altLang="es-ES" smtClean="0"/>
              <a:pPr/>
              <a:t>12</a:t>
            </a:fld>
            <a:endParaRPr lang="en-GB" altLang="es-ES"/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9613" y="742950"/>
            <a:ext cx="5376862" cy="3722688"/>
          </a:xfrm>
          <a:ln/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7736" y="4715272"/>
            <a:ext cx="4981120" cy="4467220"/>
          </a:xfrm>
          <a:noFill/>
        </p:spPr>
        <p:txBody>
          <a:bodyPr wrap="none" lIns="91606" tIns="45805" rIns="91606" bIns="45805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96759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1688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578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CBEDE-932C-47F4-BA6F-1E17479C0B8D}" type="slidenum">
              <a:rPr lang="es-ES_tradnl" altLang="es-ES"/>
              <a:pPr>
                <a:defRPr/>
              </a:pPr>
              <a:t>‹#›</a:t>
            </a:fld>
            <a:endParaRPr lang="es-ES_tradnl" alt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C09A7-A8B5-4021-ADF9-E7D6205703AF}" type="slidenum">
              <a:rPr lang="es-ES_tradnl" altLang="es-ES"/>
              <a:pPr>
                <a:defRPr/>
              </a:pPr>
              <a:t>‹#›</a:t>
            </a:fld>
            <a:endParaRPr lang="es-ES_tradnl" alt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400925" y="180975"/>
            <a:ext cx="1954213" cy="59134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535113" y="180975"/>
            <a:ext cx="5713412" cy="59134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34C70-9542-4B5F-A8DD-46776A033A8C}" type="slidenum">
              <a:rPr lang="es-ES_tradnl" altLang="es-ES"/>
              <a:pPr>
                <a:defRPr/>
              </a:pPr>
              <a:t>‹#›</a:t>
            </a:fld>
            <a:endParaRPr lang="es-ES_tradnl" alt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1688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578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1687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16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95300" y="1604963"/>
            <a:ext cx="43799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27613" y="1604963"/>
            <a:ext cx="43815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69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99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99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500" y="273050"/>
            <a:ext cx="55387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80FB6-B584-43B2-B796-E4F570158078}" type="slidenum">
              <a:rPr lang="es-ES_tradnl" altLang="es-ES"/>
              <a:pPr>
                <a:defRPr/>
              </a:pPr>
              <a:t>‹#›</a:t>
            </a:fld>
            <a:endParaRPr lang="es-ES_tradnl" alt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5187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5187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5187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181850" y="1600200"/>
            <a:ext cx="2227263" cy="45291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95300" y="1600200"/>
            <a:ext cx="6534150" cy="45291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14800" y="1600200"/>
            <a:ext cx="5046663" cy="14462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16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16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5FDB1-8D9D-43DB-B15D-385E4EDF4707}" type="slidenum">
              <a:rPr lang="es-ES_tradnl" altLang="es-ES"/>
              <a:pPr>
                <a:defRPr/>
              </a:pPr>
              <a:t>‹#›</a:t>
            </a:fld>
            <a:endParaRPr lang="es-ES_tradnl" alt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35113" y="1981200"/>
            <a:ext cx="3833812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521325" y="1981200"/>
            <a:ext cx="38338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516DF-45E9-4C85-AE61-8FE1C9BF927D}" type="slidenum">
              <a:rPr lang="es-ES_tradnl" altLang="es-ES"/>
              <a:pPr>
                <a:defRPr/>
              </a:pPr>
              <a:t>‹#›</a:t>
            </a:fld>
            <a:endParaRPr lang="es-ES_tradnl" alt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69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99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99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3447F-845E-4E1A-BC79-B56F571CDF89}" type="slidenum">
              <a:rPr lang="es-ES_tradnl" altLang="es-ES"/>
              <a:pPr>
                <a:defRPr/>
              </a:pPr>
              <a:t>‹#›</a:t>
            </a:fld>
            <a:endParaRPr lang="es-ES_tradnl" alt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42CAB-7C4B-4299-B861-6A29EA968B35}" type="slidenum">
              <a:rPr lang="es-ES_tradnl" altLang="es-ES"/>
              <a:pPr>
                <a:defRPr/>
              </a:pPr>
              <a:t>‹#›</a:t>
            </a:fld>
            <a:endParaRPr lang="es-ES_tradnl" alt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93570-30B0-49FE-B43B-46E78AD82056}" type="slidenum">
              <a:rPr lang="es-ES_tradnl" altLang="es-ES"/>
              <a:pPr>
                <a:defRPr/>
              </a:pPr>
              <a:t>‹#›</a:t>
            </a:fld>
            <a:endParaRPr lang="es-ES_tradnl" alt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500" y="273050"/>
            <a:ext cx="55387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83982-F076-4226-963C-D7B053033C87}" type="slidenum">
              <a:rPr lang="es-ES_tradnl" altLang="es-ES"/>
              <a:pPr>
                <a:defRPr/>
              </a:pPr>
              <a:t>‹#›</a:t>
            </a:fld>
            <a:endParaRPr lang="es-ES_tradnl" alt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5187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5187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5187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F0DBF-CF7E-4667-9D68-A3E3BF6E7066}" type="slidenum">
              <a:rPr lang="es-ES_tradnl" altLang="es-ES"/>
              <a:pPr>
                <a:defRPr/>
              </a:pPr>
              <a:t>‹#›</a:t>
            </a:fld>
            <a:endParaRPr lang="es-ES_tradnl" alt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3" cstate="print"/>
          <a:srcRect l="4309"/>
          <a:stretch>
            <a:fillRect/>
          </a:stretch>
        </p:blipFill>
        <p:spPr bwMode="auto">
          <a:xfrm>
            <a:off x="1524000" y="6300788"/>
            <a:ext cx="8382000" cy="557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3050" y="180975"/>
            <a:ext cx="7812088" cy="1141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"/>
              <a:t>Click to edit the title text format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35113" y="1981200"/>
            <a:ext cx="7820025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"/>
              <a:t>Click to edit the outline text format</a:t>
            </a:r>
          </a:p>
          <a:p>
            <a:pPr lvl="1"/>
            <a:r>
              <a:rPr lang="en-GB" altLang="es-ES"/>
              <a:t>Second Outline Level</a:t>
            </a:r>
          </a:p>
          <a:p>
            <a:pPr lvl="2"/>
            <a:r>
              <a:rPr lang="en-GB" altLang="es-ES"/>
              <a:t>Third Outline Level</a:t>
            </a:r>
          </a:p>
          <a:p>
            <a:pPr lvl="3"/>
            <a:r>
              <a:rPr lang="en-GB" altLang="es-ES"/>
              <a:t>Fourth Outline Level</a:t>
            </a:r>
          </a:p>
          <a:p>
            <a:pPr lvl="4"/>
            <a:r>
              <a:rPr lang="en-GB" altLang="es-ES"/>
              <a:t>Fifth Outline Level</a:t>
            </a:r>
          </a:p>
          <a:p>
            <a:pPr lvl="4"/>
            <a:r>
              <a:rPr lang="en-GB" altLang="es-ES"/>
              <a:t>Sixth Outline Level</a:t>
            </a:r>
          </a:p>
          <a:p>
            <a:pPr lvl="4"/>
            <a:r>
              <a:rPr lang="en-GB" altLang="es-ES"/>
              <a:t>Seventh Outline Level</a:t>
            </a:r>
          </a:p>
          <a:p>
            <a:pPr lvl="4"/>
            <a:r>
              <a:rPr lang="en-GB" altLang="es-ES"/>
              <a:t>Eighth Outline Level</a:t>
            </a:r>
          </a:p>
          <a:p>
            <a:pPr lvl="4"/>
            <a:r>
              <a:rPr lang="en-GB" altLang="es-ES"/>
              <a:t>Ninth Outline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8139113" y="6450013"/>
            <a:ext cx="1236662" cy="3032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10800" rIns="91440" bIns="1080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FFFFFF"/>
                </a:solidFill>
                <a:latin typeface="+mn-lt"/>
                <a:cs typeface="Tahoma" pitchFamily="34" charset="0"/>
              </a:defRPr>
            </a:lvl1pPr>
          </a:lstStyle>
          <a:p>
            <a:pPr>
              <a:defRPr/>
            </a:pPr>
            <a:fld id="{DA32B430-AA02-4611-82A2-8A49DC72B1E5}" type="slidenum">
              <a:rPr lang="es-ES_tradnl" altLang="es-ES"/>
              <a:pPr>
                <a:defRPr/>
              </a:pPr>
              <a:t>‹#›</a:t>
            </a:fld>
            <a:endParaRPr lang="es-ES_tradnl" altLang="es-ES"/>
          </a:p>
        </p:txBody>
      </p:sp>
      <p:pic>
        <p:nvPicPr>
          <p:cNvPr id="1030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28588" y="6165850"/>
            <a:ext cx="1311275" cy="544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757561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757561"/>
          </a:solidFill>
          <a:latin typeface="Arial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757561"/>
          </a:solidFill>
          <a:latin typeface="Arial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757561"/>
          </a:solidFill>
          <a:latin typeface="Arial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757561"/>
          </a:solidFill>
          <a:latin typeface="Arial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757561"/>
          </a:solidFill>
          <a:latin typeface="Arial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757561"/>
          </a:solidFill>
          <a:latin typeface="Arial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757561"/>
          </a:solidFill>
          <a:latin typeface="Arial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757561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lnSpc>
          <a:spcPct val="115000"/>
        </a:lnSpc>
        <a:spcBef>
          <a:spcPct val="0"/>
        </a:spcBef>
        <a:spcAft>
          <a:spcPts val="3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757561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5000"/>
        </a:lnSpc>
        <a:spcBef>
          <a:spcPct val="0"/>
        </a:spcBef>
        <a:spcAft>
          <a:spcPts val="3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757561"/>
          </a:solidFill>
          <a:latin typeface="+mn-lt"/>
        </a:defRPr>
      </a:lvl2pPr>
      <a:lvl3pPr marL="1143000" indent="-228600" algn="l" defTabSz="449263" rtl="0" eaLnBrk="0" fontAlgn="base" hangingPunct="0">
        <a:lnSpc>
          <a:spcPct val="115000"/>
        </a:lnSpc>
        <a:spcBef>
          <a:spcPts val="500"/>
        </a:spcBef>
        <a:spcAft>
          <a:spcPts val="3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757561"/>
          </a:solidFill>
          <a:latin typeface="+mn-lt"/>
        </a:defRPr>
      </a:lvl3pPr>
      <a:lvl4pPr marL="1600200" indent="-228600" algn="l" defTabSz="449263" rtl="0" eaLnBrk="0" fontAlgn="base" hangingPunct="0">
        <a:lnSpc>
          <a:spcPct val="115000"/>
        </a:lnSpc>
        <a:spcBef>
          <a:spcPts val="500"/>
        </a:spcBef>
        <a:spcAft>
          <a:spcPts val="3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757561"/>
          </a:solidFill>
          <a:latin typeface="+mn-lt"/>
        </a:defRPr>
      </a:lvl4pPr>
      <a:lvl5pPr marL="2057400" indent="-228600" algn="l" defTabSz="449263" rtl="0" eaLnBrk="0" fontAlgn="base" hangingPunct="0">
        <a:lnSpc>
          <a:spcPct val="115000"/>
        </a:lnSpc>
        <a:spcBef>
          <a:spcPts val="500"/>
        </a:spcBef>
        <a:spcAft>
          <a:spcPts val="3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757561"/>
          </a:solidFill>
          <a:latin typeface="+mn-lt"/>
        </a:defRPr>
      </a:lvl5pPr>
      <a:lvl6pPr marL="2514600" indent="-228600" algn="l" defTabSz="449263" rtl="0" eaLnBrk="0" fontAlgn="base" hangingPunct="0">
        <a:lnSpc>
          <a:spcPct val="115000"/>
        </a:lnSpc>
        <a:spcBef>
          <a:spcPts val="500"/>
        </a:spcBef>
        <a:spcAft>
          <a:spcPts val="3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757561"/>
          </a:solidFill>
          <a:latin typeface="+mn-lt"/>
        </a:defRPr>
      </a:lvl6pPr>
      <a:lvl7pPr marL="2971800" indent="-228600" algn="l" defTabSz="449263" rtl="0" eaLnBrk="0" fontAlgn="base" hangingPunct="0">
        <a:lnSpc>
          <a:spcPct val="115000"/>
        </a:lnSpc>
        <a:spcBef>
          <a:spcPts val="500"/>
        </a:spcBef>
        <a:spcAft>
          <a:spcPts val="3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757561"/>
          </a:solidFill>
          <a:latin typeface="+mn-lt"/>
        </a:defRPr>
      </a:lvl7pPr>
      <a:lvl8pPr marL="3429000" indent="-228600" algn="l" defTabSz="449263" rtl="0" eaLnBrk="0" fontAlgn="base" hangingPunct="0">
        <a:lnSpc>
          <a:spcPct val="115000"/>
        </a:lnSpc>
        <a:spcBef>
          <a:spcPts val="500"/>
        </a:spcBef>
        <a:spcAft>
          <a:spcPts val="3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757561"/>
          </a:solidFill>
          <a:latin typeface="+mn-lt"/>
        </a:defRPr>
      </a:lvl8pPr>
      <a:lvl9pPr marL="3886200" indent="-228600" algn="l" defTabSz="449263" rtl="0" eaLnBrk="0" fontAlgn="base" hangingPunct="0">
        <a:lnSpc>
          <a:spcPct val="115000"/>
        </a:lnSpc>
        <a:spcBef>
          <a:spcPts val="500"/>
        </a:spcBef>
        <a:spcAft>
          <a:spcPts val="3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75756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114800" y="1600200"/>
            <a:ext cx="5046663" cy="144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"/>
              <a:t>Click to edit the title text format</a:t>
            </a:r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089400" y="455613"/>
            <a:ext cx="2476500" cy="1028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4963"/>
            <a:ext cx="89138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"/>
              <a:t>Click to edit the outline text format</a:t>
            </a:r>
          </a:p>
          <a:p>
            <a:pPr lvl="1"/>
            <a:r>
              <a:rPr lang="en-GB" altLang="es-ES"/>
              <a:t>Second Outline Level</a:t>
            </a:r>
          </a:p>
          <a:p>
            <a:pPr lvl="2"/>
            <a:r>
              <a:rPr lang="en-GB" altLang="es-ES"/>
              <a:t>Third Outline Level</a:t>
            </a:r>
          </a:p>
          <a:p>
            <a:pPr lvl="3"/>
            <a:r>
              <a:rPr lang="en-GB" altLang="es-ES"/>
              <a:t>Fourth Outline Level</a:t>
            </a:r>
          </a:p>
          <a:p>
            <a:pPr lvl="4"/>
            <a:r>
              <a:rPr lang="en-GB" altLang="es-ES"/>
              <a:t>Fifth Outline Level</a:t>
            </a:r>
          </a:p>
          <a:p>
            <a:pPr lvl="4"/>
            <a:r>
              <a:rPr lang="en-GB" altLang="es-ES"/>
              <a:t>Sixth Outline Level</a:t>
            </a:r>
          </a:p>
          <a:p>
            <a:pPr lvl="4"/>
            <a:r>
              <a:rPr lang="en-GB" altLang="es-ES"/>
              <a:t>Seventh Outline Level</a:t>
            </a:r>
          </a:p>
          <a:p>
            <a:pPr lvl="4"/>
            <a:r>
              <a:rPr lang="en-GB" altLang="es-ES"/>
              <a:t>Eighth Outline Level</a:t>
            </a:r>
          </a:p>
          <a:p>
            <a:pPr lvl="4"/>
            <a:r>
              <a:rPr lang="en-GB" altLang="es-ES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757561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757561"/>
          </a:solidFill>
          <a:latin typeface="Arial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757561"/>
          </a:solidFill>
          <a:latin typeface="Arial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757561"/>
          </a:solidFill>
          <a:latin typeface="Arial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757561"/>
          </a:solidFill>
          <a:latin typeface="Arial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757561"/>
          </a:solidFill>
          <a:latin typeface="Arial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757561"/>
          </a:solidFill>
          <a:latin typeface="Arial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757561"/>
          </a:solidFill>
          <a:latin typeface="Arial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757561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lnSpc>
          <a:spcPct val="115000"/>
        </a:lnSpc>
        <a:spcBef>
          <a:spcPct val="0"/>
        </a:spcBef>
        <a:spcAft>
          <a:spcPts val="3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757561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5000"/>
        </a:lnSpc>
        <a:spcBef>
          <a:spcPct val="0"/>
        </a:spcBef>
        <a:spcAft>
          <a:spcPts val="3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757561"/>
          </a:solidFill>
          <a:latin typeface="+mn-lt"/>
        </a:defRPr>
      </a:lvl2pPr>
      <a:lvl3pPr marL="1143000" indent="-228600" algn="l" defTabSz="449263" rtl="0" eaLnBrk="0" fontAlgn="base" hangingPunct="0">
        <a:lnSpc>
          <a:spcPct val="115000"/>
        </a:lnSpc>
        <a:spcBef>
          <a:spcPts val="500"/>
        </a:spcBef>
        <a:spcAft>
          <a:spcPts val="3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757561"/>
          </a:solidFill>
          <a:latin typeface="+mn-lt"/>
        </a:defRPr>
      </a:lvl3pPr>
      <a:lvl4pPr marL="1600200" indent="-228600" algn="l" defTabSz="449263" rtl="0" eaLnBrk="0" fontAlgn="base" hangingPunct="0">
        <a:lnSpc>
          <a:spcPct val="115000"/>
        </a:lnSpc>
        <a:spcBef>
          <a:spcPts val="500"/>
        </a:spcBef>
        <a:spcAft>
          <a:spcPts val="3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757561"/>
          </a:solidFill>
          <a:latin typeface="+mn-lt"/>
        </a:defRPr>
      </a:lvl4pPr>
      <a:lvl5pPr marL="2057400" indent="-228600" algn="l" defTabSz="449263" rtl="0" eaLnBrk="0" fontAlgn="base" hangingPunct="0">
        <a:lnSpc>
          <a:spcPct val="115000"/>
        </a:lnSpc>
        <a:spcBef>
          <a:spcPts val="500"/>
        </a:spcBef>
        <a:spcAft>
          <a:spcPts val="3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757561"/>
          </a:solidFill>
          <a:latin typeface="+mn-lt"/>
        </a:defRPr>
      </a:lvl5pPr>
      <a:lvl6pPr marL="2514600" indent="-228600" algn="l" defTabSz="449263" rtl="0" eaLnBrk="0" fontAlgn="base" hangingPunct="0">
        <a:lnSpc>
          <a:spcPct val="115000"/>
        </a:lnSpc>
        <a:spcBef>
          <a:spcPts val="500"/>
        </a:spcBef>
        <a:spcAft>
          <a:spcPts val="3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757561"/>
          </a:solidFill>
          <a:latin typeface="+mn-lt"/>
        </a:defRPr>
      </a:lvl6pPr>
      <a:lvl7pPr marL="2971800" indent="-228600" algn="l" defTabSz="449263" rtl="0" eaLnBrk="0" fontAlgn="base" hangingPunct="0">
        <a:lnSpc>
          <a:spcPct val="115000"/>
        </a:lnSpc>
        <a:spcBef>
          <a:spcPts val="500"/>
        </a:spcBef>
        <a:spcAft>
          <a:spcPts val="3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757561"/>
          </a:solidFill>
          <a:latin typeface="+mn-lt"/>
        </a:defRPr>
      </a:lvl7pPr>
      <a:lvl8pPr marL="3429000" indent="-228600" algn="l" defTabSz="449263" rtl="0" eaLnBrk="0" fontAlgn="base" hangingPunct="0">
        <a:lnSpc>
          <a:spcPct val="115000"/>
        </a:lnSpc>
        <a:spcBef>
          <a:spcPts val="500"/>
        </a:spcBef>
        <a:spcAft>
          <a:spcPts val="3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757561"/>
          </a:solidFill>
          <a:latin typeface="+mn-lt"/>
        </a:defRPr>
      </a:lvl8pPr>
      <a:lvl9pPr marL="3886200" indent="-228600" algn="l" defTabSz="449263" rtl="0" eaLnBrk="0" fontAlgn="base" hangingPunct="0">
        <a:lnSpc>
          <a:spcPct val="115000"/>
        </a:lnSpc>
        <a:spcBef>
          <a:spcPts val="500"/>
        </a:spcBef>
        <a:spcAft>
          <a:spcPts val="3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75756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9fZ1GncTqc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aura.el@uchceu.e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777875" y="1844825"/>
            <a:ext cx="8640763" cy="165561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altLang="es-ES" sz="36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2937570" y="3043239"/>
            <a:ext cx="5048250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Aft>
                <a:spcPts val="375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altLang="es-ES" sz="2000">
              <a:solidFill>
                <a:srgbClr val="757561"/>
              </a:solidFill>
              <a:latin typeface="Arial" charset="0"/>
            </a:endParaRPr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3441626" y="5516563"/>
            <a:ext cx="4752527" cy="1189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Aft>
                <a:spcPts val="30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s-ES" sz="2000" b="1">
                <a:solidFill>
                  <a:srgbClr val="FFFFFF"/>
                </a:solidFill>
                <a:latin typeface="Arial" charset="0"/>
              </a:rPr>
              <a:t>Barcelona, </a:t>
            </a:r>
            <a:r>
              <a:rPr lang="en-GB" altLang="es-ES" sz="2000" b="1" dirty="0">
                <a:solidFill>
                  <a:srgbClr val="FFFFFF"/>
                </a:solidFill>
                <a:latin typeface="Arial" charset="0"/>
              </a:rPr>
              <a:t>22 </a:t>
            </a:r>
            <a:r>
              <a:rPr lang="en-GB" altLang="es-ES" sz="2000" b="1" dirty="0" err="1">
                <a:solidFill>
                  <a:srgbClr val="FFFFFF"/>
                </a:solidFill>
                <a:latin typeface="Arial" charset="0"/>
              </a:rPr>
              <a:t>febrero</a:t>
            </a:r>
            <a:r>
              <a:rPr lang="en-GB" altLang="es-ES" sz="2000" b="1" dirty="0">
                <a:solidFill>
                  <a:srgbClr val="FFFFFF"/>
                </a:solidFill>
                <a:latin typeface="Arial" charset="0"/>
              </a:rPr>
              <a:t> 2024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B9347D1-1DF0-4009-AE3A-C1F9C984B102}"/>
              </a:ext>
            </a:extLst>
          </p:cNvPr>
          <p:cNvSpPr txBox="1"/>
          <p:nvPr/>
        </p:nvSpPr>
        <p:spPr>
          <a:xfrm>
            <a:off x="1281386" y="1686896"/>
            <a:ext cx="7921053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800" b="1" dirty="0" err="1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s-ES" sz="2800" b="1" dirty="0" err="1">
                <a:solidFill>
                  <a:schemeClr val="accent4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uarta</a:t>
            </a:r>
            <a:r>
              <a:rPr lang="es-ES" sz="2800" b="1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b="1" dirty="0" err="1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Sessió</a:t>
            </a:r>
            <a:r>
              <a:rPr lang="es-ES" sz="2800" b="1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s-ES" sz="3600" b="1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CONFLICTES AL VOLTANT DE L´AIGUA</a:t>
            </a:r>
            <a:endParaRPr lang="es-ES" sz="3600" dirty="0">
              <a:solidFill>
                <a:schemeClr val="accent4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endParaRPr lang="es-ES" sz="2400" dirty="0">
              <a:solidFill>
                <a:schemeClr val="accent4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s-ES" sz="2400" dirty="0">
                <a:solidFill>
                  <a:schemeClr val="accent4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Dra. Adela AURA y LARIOS DE MEDRANO</a:t>
            </a:r>
          </a:p>
          <a:p>
            <a:pPr algn="r"/>
            <a:r>
              <a:rPr lang="es-ES" sz="2400" dirty="0">
                <a:solidFill>
                  <a:schemeClr val="accent4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Profesora titular de Derecho </a:t>
            </a:r>
            <a:r>
              <a:rPr lang="es-ES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s-ES" sz="2400" dirty="0">
                <a:solidFill>
                  <a:schemeClr val="accent4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nternacional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BF4934-4699-4B6E-B1A6-0D43D2CA158B}" type="slidenum">
              <a:rPr lang="es-ES_tradnl" altLang="es-ES"/>
              <a:pPr>
                <a:defRPr/>
              </a:pPr>
              <a:t>10</a:t>
            </a:fld>
            <a:endParaRPr lang="es-ES_tradnl" altLang="es-ES"/>
          </a:p>
        </p:txBody>
      </p:sp>
      <p:sp>
        <p:nvSpPr>
          <p:cNvPr id="409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17290" y="260648"/>
            <a:ext cx="9289032" cy="1296144"/>
          </a:xfrm>
        </p:spPr>
        <p:txBody>
          <a:bodyPr lIns="0" tIns="0" rIns="0" bIns="0"/>
          <a:lstStyle/>
          <a:p>
            <a: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es-ES" sz="2800" cap="all" dirty="0">
                <a:solidFill>
                  <a:schemeClr val="bg2"/>
                </a:solidFill>
              </a:rPr>
              <a:t> </a:t>
            </a:r>
            <a:r>
              <a:rPr lang="es-ES" sz="2800" cap="all" dirty="0" err="1">
                <a:solidFill>
                  <a:schemeClr val="bg2"/>
                </a:solidFill>
              </a:rPr>
              <a:t>tl</a:t>
            </a:r>
            <a:r>
              <a:rPr lang="es-ES" sz="2800" cap="all" dirty="0">
                <a:solidFill>
                  <a:schemeClr val="bg2"/>
                </a:solidFill>
              </a:rPr>
              <a:t> 1864 Y cl1926</a:t>
            </a:r>
            <a:br>
              <a:rPr lang="es-ES" sz="2800" cap="all" dirty="0">
                <a:solidFill>
                  <a:srgbClr val="FF0000"/>
                </a:solidFill>
              </a:rPr>
            </a:br>
            <a:endParaRPr lang="es-ES_tradnl" altLang="es-ES" sz="2800" cap="all" dirty="0">
              <a:solidFill>
                <a:srgbClr val="FF0000"/>
              </a:solidFill>
            </a:endParaRP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17290" y="1124744"/>
            <a:ext cx="9289032" cy="5043264"/>
          </a:xfrm>
        </p:spPr>
        <p:txBody>
          <a:bodyPr lIns="0" tIns="0" rIns="0" bIns="0"/>
          <a:lstStyle/>
          <a:p>
            <a:pPr marL="0" indent="0">
              <a:buClr>
                <a:srgbClr val="757561"/>
              </a:buClr>
              <a:tabLst>
                <a:tab pos="909638" algn="l"/>
                <a:tab pos="1822450" algn="l"/>
                <a:tab pos="2735263" algn="l"/>
                <a:tab pos="3648075" algn="l"/>
                <a:tab pos="4560888" algn="l"/>
                <a:tab pos="5473700" algn="l"/>
                <a:tab pos="6386513" algn="l"/>
                <a:tab pos="7299325" algn="l"/>
                <a:tab pos="8212138" algn="l"/>
                <a:tab pos="9124950" algn="l"/>
                <a:tab pos="10037763" algn="l"/>
                <a:tab pos="10950575" algn="l"/>
              </a:tabLst>
            </a:pPr>
            <a:endParaRPr lang="es-ES_tradnl" altLang="es-ES" sz="2400" b="1" dirty="0">
              <a:solidFill>
                <a:schemeClr val="tx2"/>
              </a:solidFill>
            </a:endParaRPr>
          </a:p>
          <a:p>
            <a:pPr marL="0" indent="0">
              <a:buClr>
                <a:srgbClr val="757561"/>
              </a:buClr>
              <a:tabLst>
                <a:tab pos="909638" algn="l"/>
                <a:tab pos="1822450" algn="l"/>
                <a:tab pos="2735263" algn="l"/>
                <a:tab pos="3648075" algn="l"/>
                <a:tab pos="4560888" algn="l"/>
                <a:tab pos="5473700" algn="l"/>
                <a:tab pos="6386513" algn="l"/>
                <a:tab pos="7299325" algn="l"/>
                <a:tab pos="8212138" algn="l"/>
                <a:tab pos="9124950" algn="l"/>
                <a:tab pos="10037763" algn="l"/>
                <a:tab pos="10950575" algn="l"/>
              </a:tabLst>
            </a:pPr>
            <a:endParaRPr lang="es-ES" sz="24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BF7E338-1B5A-4B44-A02C-9808043E9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68" y="908720"/>
            <a:ext cx="3935026" cy="5445224"/>
          </a:xfrm>
          <a:prstGeom prst="rect">
            <a:avLst/>
          </a:prstGeom>
        </p:spPr>
      </p:pic>
      <p:pic>
        <p:nvPicPr>
          <p:cNvPr id="6" name="Imagen 5" descr="Imagen que contiene texto, periódico&#10;&#10;Descripción generada automáticamente">
            <a:extLst>
              <a:ext uri="{FF2B5EF4-FFF2-40B4-BE49-F238E27FC236}">
                <a16:creationId xmlns:a16="http://schemas.microsoft.com/office/drawing/2014/main" id="{B6916595-4D81-4610-AA09-D6D4014281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973" y="1124744"/>
            <a:ext cx="4069993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344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BF4934-4699-4B6E-B1A6-0D43D2CA158B}" type="slidenum">
              <a:rPr lang="es-ES_tradnl" altLang="es-ES"/>
              <a:pPr>
                <a:defRPr/>
              </a:pPr>
              <a:t>11</a:t>
            </a:fld>
            <a:endParaRPr lang="es-ES_tradnl" altLang="es-ES"/>
          </a:p>
        </p:txBody>
      </p:sp>
      <p:sp>
        <p:nvSpPr>
          <p:cNvPr id="409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17290" y="260648"/>
            <a:ext cx="9289032" cy="1296144"/>
          </a:xfrm>
        </p:spPr>
        <p:txBody>
          <a:bodyPr lIns="0" tIns="0" rIns="0" bIns="0"/>
          <a:lstStyle/>
          <a:p>
            <a: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es-ES" sz="2800" cap="all" dirty="0">
                <a:solidFill>
                  <a:schemeClr val="bg2"/>
                </a:solidFill>
              </a:rPr>
              <a:t>Frontera </a:t>
            </a:r>
            <a:br>
              <a:rPr lang="es-ES" sz="2800" cap="all" dirty="0">
                <a:solidFill>
                  <a:srgbClr val="FF0000"/>
                </a:solidFill>
              </a:rPr>
            </a:br>
            <a:endParaRPr lang="es-ES_tradnl" altLang="es-ES" sz="2800" cap="all" dirty="0">
              <a:solidFill>
                <a:srgbClr val="FF0000"/>
              </a:solidFill>
            </a:endParaRP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17290" y="1124744"/>
            <a:ext cx="9289032" cy="5043264"/>
          </a:xfrm>
        </p:spPr>
        <p:txBody>
          <a:bodyPr lIns="0" tIns="0" rIns="0" bIns="0"/>
          <a:lstStyle/>
          <a:p>
            <a:pPr marL="0" indent="0">
              <a:buClr>
                <a:srgbClr val="757561"/>
              </a:buClr>
              <a:tabLst>
                <a:tab pos="909638" algn="l"/>
                <a:tab pos="1822450" algn="l"/>
                <a:tab pos="2735263" algn="l"/>
                <a:tab pos="3648075" algn="l"/>
                <a:tab pos="4560888" algn="l"/>
                <a:tab pos="5473700" algn="l"/>
                <a:tab pos="6386513" algn="l"/>
                <a:tab pos="7299325" algn="l"/>
                <a:tab pos="8212138" algn="l"/>
                <a:tab pos="9124950" algn="l"/>
                <a:tab pos="10037763" algn="l"/>
                <a:tab pos="10950575" algn="l"/>
              </a:tabLst>
            </a:pPr>
            <a:endParaRPr lang="es-ES_tradnl" altLang="es-ES" sz="2400" b="1" dirty="0">
              <a:solidFill>
                <a:schemeClr val="tx2"/>
              </a:solidFill>
            </a:endParaRPr>
          </a:p>
          <a:p>
            <a:pPr marL="0" indent="0">
              <a:buClr>
                <a:srgbClr val="757561"/>
              </a:buClr>
              <a:tabLst>
                <a:tab pos="909638" algn="l"/>
                <a:tab pos="1822450" algn="l"/>
                <a:tab pos="2735263" algn="l"/>
                <a:tab pos="3648075" algn="l"/>
                <a:tab pos="4560888" algn="l"/>
                <a:tab pos="5473700" algn="l"/>
                <a:tab pos="6386513" algn="l"/>
                <a:tab pos="7299325" algn="l"/>
                <a:tab pos="8212138" algn="l"/>
                <a:tab pos="9124950" algn="l"/>
                <a:tab pos="10037763" algn="l"/>
                <a:tab pos="10950575" algn="l"/>
              </a:tabLst>
            </a:pPr>
            <a:endParaRPr lang="es-ES" sz="24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258C8D5-8D69-47E1-9A44-D987AD6DE1E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458" y="1124743"/>
            <a:ext cx="2804296" cy="496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F838743-09EA-434C-8014-C909E0FB75A3}"/>
              </a:ext>
            </a:extLst>
          </p:cNvPr>
          <p:cNvPicPr/>
          <p:nvPr/>
        </p:nvPicPr>
        <p:blipFill rotWithShape="1">
          <a:blip r:embed="rId4"/>
          <a:srcRect l="24301" t="12563" r="42704" b="4669"/>
          <a:stretch/>
        </p:blipFill>
        <p:spPr bwMode="auto">
          <a:xfrm>
            <a:off x="5983157" y="2545081"/>
            <a:ext cx="2390686" cy="34920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441544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BF4934-4699-4B6E-B1A6-0D43D2CA158B}" type="slidenum">
              <a:rPr lang="es-ES_tradnl" altLang="es-ES"/>
              <a:pPr>
                <a:defRPr/>
              </a:pPr>
              <a:t>12</a:t>
            </a:fld>
            <a:endParaRPr lang="es-ES_tradnl" altLang="es-ES"/>
          </a:p>
        </p:txBody>
      </p:sp>
      <p:sp>
        <p:nvSpPr>
          <p:cNvPr id="409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17290" y="260648"/>
            <a:ext cx="9289032" cy="1296144"/>
          </a:xfrm>
        </p:spPr>
        <p:txBody>
          <a:bodyPr lIns="0" tIns="0" rIns="0" bIns="0"/>
          <a:lstStyle/>
          <a:p>
            <a: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es-ES" sz="2800" cap="all" dirty="0">
                <a:solidFill>
                  <a:schemeClr val="bg2"/>
                </a:solidFill>
              </a:rPr>
              <a:t>Comisión Internacional de Límites</a:t>
            </a:r>
            <a:br>
              <a:rPr lang="es-ES" sz="2800" cap="all" dirty="0">
                <a:solidFill>
                  <a:schemeClr val="bg2"/>
                </a:solidFill>
              </a:rPr>
            </a:br>
            <a:r>
              <a:rPr lang="es-ES" sz="2800" cap="all" dirty="0">
                <a:solidFill>
                  <a:schemeClr val="bg2"/>
                </a:solidFill>
              </a:rPr>
              <a:t>España-Portugal</a:t>
            </a:r>
            <a:br>
              <a:rPr lang="es-ES" sz="2800" cap="all" dirty="0">
                <a:solidFill>
                  <a:srgbClr val="FF0000"/>
                </a:solidFill>
              </a:rPr>
            </a:br>
            <a:endParaRPr lang="es-ES_tradnl" altLang="es-ES" sz="2800" cap="all" dirty="0">
              <a:solidFill>
                <a:srgbClr val="FF0000"/>
              </a:solidFill>
            </a:endParaRP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17290" y="1124744"/>
            <a:ext cx="9289032" cy="5043264"/>
          </a:xfrm>
        </p:spPr>
        <p:txBody>
          <a:bodyPr lIns="0" tIns="0" rIns="0" bIns="0"/>
          <a:lstStyle/>
          <a:p>
            <a:pPr marL="0" indent="0">
              <a:buClr>
                <a:srgbClr val="757561"/>
              </a:buClr>
              <a:tabLst>
                <a:tab pos="909638" algn="l"/>
                <a:tab pos="1822450" algn="l"/>
                <a:tab pos="2735263" algn="l"/>
                <a:tab pos="3648075" algn="l"/>
                <a:tab pos="4560888" algn="l"/>
                <a:tab pos="5473700" algn="l"/>
                <a:tab pos="6386513" algn="l"/>
                <a:tab pos="7299325" algn="l"/>
                <a:tab pos="8212138" algn="l"/>
                <a:tab pos="9124950" algn="l"/>
                <a:tab pos="10037763" algn="l"/>
                <a:tab pos="10950575" algn="l"/>
              </a:tabLst>
            </a:pPr>
            <a:endParaRPr lang="es-ES_tradnl" altLang="es-ES" sz="2400" b="1" dirty="0">
              <a:solidFill>
                <a:schemeClr val="tx2"/>
              </a:solidFill>
            </a:endParaRPr>
          </a:p>
          <a:p>
            <a:pPr marL="0" indent="0">
              <a:buClr>
                <a:srgbClr val="757561"/>
              </a:buClr>
              <a:tabLst>
                <a:tab pos="909638" algn="l"/>
                <a:tab pos="1822450" algn="l"/>
                <a:tab pos="2735263" algn="l"/>
                <a:tab pos="3648075" algn="l"/>
                <a:tab pos="4560888" algn="l"/>
                <a:tab pos="5473700" algn="l"/>
                <a:tab pos="6386513" algn="l"/>
                <a:tab pos="7299325" algn="l"/>
                <a:tab pos="8212138" algn="l"/>
                <a:tab pos="9124950" algn="l"/>
                <a:tab pos="10037763" algn="l"/>
                <a:tab pos="10950575" algn="l"/>
              </a:tabLst>
            </a:pPr>
            <a:endParaRPr lang="es-ES" sz="24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063526A-FB9D-4260-92C0-3FC5A6F73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610" y="1160095"/>
            <a:ext cx="3802418" cy="506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027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3274" y="180975"/>
            <a:ext cx="9361040" cy="1141413"/>
          </a:xfrm>
        </p:spPr>
        <p:txBody>
          <a:bodyPr/>
          <a:lstStyle/>
          <a:p>
            <a:r>
              <a:rPr lang="es-ES" cap="all" dirty="0">
                <a:solidFill>
                  <a:schemeClr val="bg2"/>
                </a:solidFill>
              </a:rPr>
              <a:t>Uso hidroeléctrico de los tramos internacionales</a:t>
            </a:r>
            <a:r>
              <a:rPr lang="es-ES" dirty="0"/>
              <a:t> </a:t>
            </a: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565734"/>
              </p:ext>
            </p:extLst>
          </p:nvPr>
        </p:nvGraphicFramePr>
        <p:xfrm>
          <a:off x="1857450" y="2348880"/>
          <a:ext cx="6912768" cy="302433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506529">
                  <a:extLst>
                    <a:ext uri="{9D8B030D-6E8A-4147-A177-3AD203B41FA5}">
                      <a16:colId xmlns:a16="http://schemas.microsoft.com/office/drawing/2014/main" val="2519939118"/>
                    </a:ext>
                  </a:extLst>
                </a:gridCol>
                <a:gridCol w="5406239">
                  <a:extLst>
                    <a:ext uri="{9D8B030D-6E8A-4147-A177-3AD203B41FA5}">
                      <a16:colId xmlns:a16="http://schemas.microsoft.com/office/drawing/2014/main" val="1363774900"/>
                    </a:ext>
                  </a:extLst>
                </a:gridCol>
              </a:tblGrid>
              <a:tr h="2825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6891525"/>
                  </a:ext>
                </a:extLst>
              </a:tr>
              <a:tr h="6037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Canje de Notas 1912</a:t>
                      </a:r>
                      <a:endParaRPr lang="es-ES" sz="1400" b="1" dirty="0">
                        <a:effectLst/>
                        <a:latin typeface="Roboto Th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aprovechamiento industrial de las aguas de los ríos limítrofes</a:t>
                      </a:r>
                      <a:endParaRPr lang="es-ES" sz="1400" b="1" dirty="0">
                        <a:effectLst/>
                        <a:latin typeface="Roboto Th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0839372"/>
                  </a:ext>
                </a:extLst>
              </a:tr>
              <a:tr h="6402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Convenio 1927</a:t>
                      </a:r>
                      <a:endParaRPr lang="es-ES" sz="1400" b="1" dirty="0">
                        <a:effectLst/>
                        <a:latin typeface="Roboto Th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aprovechamiento hidroeléctrico del tramo internacional del río Duero</a:t>
                      </a:r>
                      <a:endParaRPr lang="es-ES" sz="1400" b="1" dirty="0">
                        <a:effectLst/>
                        <a:latin typeface="Roboto Th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9390065"/>
                  </a:ext>
                </a:extLst>
              </a:tr>
              <a:tr h="6500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Convenio 1964</a:t>
                      </a:r>
                      <a:endParaRPr lang="es-ES" sz="1400" b="1" dirty="0">
                        <a:effectLst/>
                        <a:latin typeface="Roboto Th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aprovechamiento hidroeléctrico de los tramos internacionales del río Duero y sus afluentes</a:t>
                      </a:r>
                      <a:endParaRPr lang="es-ES" sz="1400" b="1" dirty="0">
                        <a:effectLst/>
                        <a:latin typeface="Roboto Th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3187261"/>
                  </a:ext>
                </a:extLst>
              </a:tr>
              <a:tr h="8476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Convenio 1968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S" sz="1400" b="1" dirty="0">
                        <a:effectLst/>
                        <a:latin typeface="Roboto Th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aprovechamiento hidráulico de los tramos internacionales de los ríos Miño, Limia, Tajo, Guadiana y Chanza y de sus afluentes</a:t>
                      </a:r>
                      <a:endParaRPr lang="es-ES" sz="1400" b="1" dirty="0">
                        <a:effectLst/>
                        <a:latin typeface="Roboto Th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1724566"/>
                  </a:ext>
                </a:extLst>
              </a:tr>
            </a:tbl>
          </a:graphicData>
        </a:graphic>
      </p:graphicFrame>
      <p:sp>
        <p:nvSpPr>
          <p:cNvPr id="9" name="Marcador de contenido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90983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BF4934-4699-4B6E-B1A6-0D43D2CA158B}" type="slidenum">
              <a:rPr lang="es-ES_tradnl" altLang="es-ES"/>
              <a:pPr>
                <a:defRPr/>
              </a:pPr>
              <a:t>14</a:t>
            </a:fld>
            <a:endParaRPr lang="es-ES_tradnl" altLang="es-ES"/>
          </a:p>
        </p:txBody>
      </p:sp>
      <p:sp>
        <p:nvSpPr>
          <p:cNvPr id="409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17290" y="260648"/>
            <a:ext cx="9289032" cy="1296144"/>
          </a:xfrm>
        </p:spPr>
        <p:txBody>
          <a:bodyPr lIns="0" tIns="0" rIns="0" bIns="0"/>
          <a:lstStyle/>
          <a:p>
            <a: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br>
              <a:rPr lang="es-ES" sz="2800" cap="all" dirty="0">
                <a:solidFill>
                  <a:srgbClr val="FF0000"/>
                </a:solidFill>
              </a:rPr>
            </a:br>
            <a:endParaRPr lang="es-ES_tradnl" altLang="es-ES" sz="2800" cap="all" dirty="0">
              <a:solidFill>
                <a:srgbClr val="FF0000"/>
              </a:solidFill>
            </a:endParaRP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17290" y="1124744"/>
            <a:ext cx="9289032" cy="5043264"/>
          </a:xfrm>
        </p:spPr>
        <p:txBody>
          <a:bodyPr lIns="0" tIns="0" rIns="0" bIns="0"/>
          <a:lstStyle/>
          <a:p>
            <a:pPr marL="0" indent="0">
              <a:buClr>
                <a:srgbClr val="757561"/>
              </a:buClr>
              <a:tabLst>
                <a:tab pos="909638" algn="l"/>
                <a:tab pos="1822450" algn="l"/>
                <a:tab pos="2735263" algn="l"/>
                <a:tab pos="3648075" algn="l"/>
                <a:tab pos="4560888" algn="l"/>
                <a:tab pos="5473700" algn="l"/>
                <a:tab pos="6386513" algn="l"/>
                <a:tab pos="7299325" algn="l"/>
                <a:tab pos="8212138" algn="l"/>
                <a:tab pos="9124950" algn="l"/>
                <a:tab pos="10037763" algn="l"/>
                <a:tab pos="10950575" algn="l"/>
              </a:tabLst>
            </a:pPr>
            <a:endParaRPr lang="es-ES_tradnl" altLang="es-ES" sz="2400" b="1" dirty="0">
              <a:solidFill>
                <a:schemeClr val="tx2"/>
              </a:solidFill>
            </a:endParaRPr>
          </a:p>
          <a:p>
            <a:pPr marL="0" indent="0">
              <a:buClr>
                <a:srgbClr val="757561"/>
              </a:buClr>
              <a:tabLst>
                <a:tab pos="909638" algn="l"/>
                <a:tab pos="1822450" algn="l"/>
                <a:tab pos="2735263" algn="l"/>
                <a:tab pos="3648075" algn="l"/>
                <a:tab pos="4560888" algn="l"/>
                <a:tab pos="5473700" algn="l"/>
                <a:tab pos="6386513" algn="l"/>
                <a:tab pos="7299325" algn="l"/>
                <a:tab pos="8212138" algn="l"/>
                <a:tab pos="9124950" algn="l"/>
                <a:tab pos="10037763" algn="l"/>
                <a:tab pos="10950575" algn="l"/>
              </a:tabLst>
            </a:pPr>
            <a:endParaRPr lang="es-ES" sz="24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DB251F7-4BC2-45A5-8F7E-B88B6FFFC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474" y="1124744"/>
            <a:ext cx="6244952" cy="425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812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1306" y="180975"/>
            <a:ext cx="8793832" cy="1141413"/>
          </a:xfrm>
        </p:spPr>
        <p:txBody>
          <a:bodyPr/>
          <a:lstStyle/>
          <a:p>
            <a:r>
              <a:rPr lang="es-ES" dirty="0"/>
              <a:t>Anteproyecto de ley del Plan Hidrológico Nacional, 1993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921346" y="1322388"/>
            <a:ext cx="8433793" cy="4772025"/>
          </a:xfrm>
        </p:spPr>
        <p:txBody>
          <a:bodyPr/>
          <a:lstStyle/>
          <a:p>
            <a:r>
              <a:rPr lang="es-ES" sz="2200" dirty="0"/>
              <a:t>“</a:t>
            </a:r>
            <a:r>
              <a:rPr lang="es-ES" sz="2200" dirty="0" err="1"/>
              <a:t>Espanha</a:t>
            </a:r>
            <a:r>
              <a:rPr lang="es-ES" sz="2200" dirty="0"/>
              <a:t>, </a:t>
            </a:r>
            <a:r>
              <a:rPr lang="es-ES" sz="2200" dirty="0" err="1"/>
              <a:t>uma</a:t>
            </a:r>
            <a:r>
              <a:rPr lang="es-ES" sz="2200" dirty="0"/>
              <a:t> seca para Portugal” (</a:t>
            </a:r>
            <a:r>
              <a:rPr lang="es-ES" sz="2200" i="1" dirty="0"/>
              <a:t>Jornal de N</a:t>
            </a:r>
            <a:r>
              <a:rPr lang="es-ES" sz="2200" dirty="0"/>
              <a:t>oticias, de 10/10/1995)</a:t>
            </a:r>
          </a:p>
          <a:p>
            <a:endParaRPr lang="es-ES" sz="2200" dirty="0"/>
          </a:p>
          <a:p>
            <a:r>
              <a:rPr lang="es-ES" sz="2200" dirty="0"/>
              <a:t>“Os </a:t>
            </a:r>
            <a:r>
              <a:rPr lang="es-ES" sz="2200" dirty="0" err="1"/>
              <a:t>rios</a:t>
            </a:r>
            <a:r>
              <a:rPr lang="es-ES" sz="2200" dirty="0"/>
              <a:t> que nos </a:t>
            </a:r>
            <a:r>
              <a:rPr lang="es-ES" sz="2200" dirty="0" err="1"/>
              <a:t>dividem</a:t>
            </a:r>
            <a:r>
              <a:rPr lang="es-ES" sz="2200" dirty="0"/>
              <a:t>” (</a:t>
            </a:r>
            <a:r>
              <a:rPr lang="es-ES" sz="2200" i="1" dirty="0"/>
              <a:t>Publico, </a:t>
            </a:r>
            <a:r>
              <a:rPr lang="es-ES" sz="2200" dirty="0"/>
              <a:t>24/10/1995). </a:t>
            </a:r>
          </a:p>
          <a:p>
            <a:endParaRPr lang="es-ES" sz="2200" dirty="0"/>
          </a:p>
          <a:p>
            <a:r>
              <a:rPr lang="es-ES" sz="2200" dirty="0"/>
              <a:t>La postura portuguesa amena las negociaciones que sobre el tema del agua se están realizando en España (</a:t>
            </a:r>
            <a:r>
              <a:rPr lang="es-ES" sz="2200" i="1" dirty="0"/>
              <a:t>El País, </a:t>
            </a:r>
            <a:r>
              <a:rPr lang="es-ES" sz="2200" dirty="0"/>
              <a:t>23/11/1995)</a:t>
            </a:r>
          </a:p>
          <a:p>
            <a:endParaRPr lang="es-ES" sz="2200" dirty="0"/>
          </a:p>
          <a:p>
            <a:r>
              <a:rPr lang="es-ES" sz="2200" dirty="0"/>
              <a:t>Portugal amenaza con una grave crisis en sus relaciones con España a causa del agua (</a:t>
            </a:r>
            <a:r>
              <a:rPr lang="es-ES" sz="2200" i="1" dirty="0"/>
              <a:t>ABC, </a:t>
            </a:r>
            <a:r>
              <a:rPr lang="es-ES" sz="2200" dirty="0"/>
              <a:t>28/8/1995. </a:t>
            </a:r>
          </a:p>
        </p:txBody>
      </p:sp>
    </p:spTree>
    <p:extLst>
      <p:ext uri="{BB962C8B-B14F-4D97-AF65-F5344CB8AC3E}">
        <p14:creationId xmlns:p14="http://schemas.microsoft.com/office/powerpoint/2010/main" val="94687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BF4934-4699-4B6E-B1A6-0D43D2CA158B}" type="slidenum">
              <a:rPr lang="es-ES_tradnl" altLang="es-ES"/>
              <a:pPr>
                <a:defRPr/>
              </a:pPr>
              <a:t>16</a:t>
            </a:fld>
            <a:endParaRPr lang="es-ES_tradnl" altLang="es-ES"/>
          </a:p>
        </p:txBody>
      </p:sp>
      <p:sp>
        <p:nvSpPr>
          <p:cNvPr id="409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17290" y="260648"/>
            <a:ext cx="9289032" cy="648072"/>
          </a:xfrm>
        </p:spPr>
        <p:txBody>
          <a:bodyPr lIns="0" tIns="0" rIns="0" bIns="0"/>
          <a:lstStyle/>
          <a:p>
            <a: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br>
              <a:rPr lang="es-ES" sz="2800" cap="all" dirty="0">
                <a:solidFill>
                  <a:srgbClr val="FF0000"/>
                </a:solidFill>
              </a:rPr>
            </a:br>
            <a:endParaRPr lang="es-ES_tradnl" altLang="es-ES" sz="2800" cap="all" dirty="0">
              <a:solidFill>
                <a:srgbClr val="FF0000"/>
              </a:solidFill>
            </a:endParaRP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921346" y="1412776"/>
            <a:ext cx="8784976" cy="4755232"/>
          </a:xfrm>
        </p:spPr>
        <p:txBody>
          <a:bodyPr lIns="0" tIns="0" rIns="0" bIns="0"/>
          <a:lstStyle/>
          <a:p>
            <a:r>
              <a:rPr lang="es-ES" sz="2800" dirty="0"/>
              <a:t>III.-El Convenio de </a:t>
            </a:r>
            <a:r>
              <a:rPr lang="es-ES" sz="2800" dirty="0" err="1"/>
              <a:t>Albufeira</a:t>
            </a:r>
            <a:r>
              <a:rPr lang="es-ES" sz="2800" dirty="0"/>
              <a:t> cumple 25 años; puntos conflictivos en relación a su aplicación</a:t>
            </a:r>
          </a:p>
          <a:p>
            <a:r>
              <a:rPr lang="es-ES" sz="2800" dirty="0"/>
              <a:t>		1.- Fines y ámbito territorial</a:t>
            </a:r>
          </a:p>
          <a:p>
            <a:r>
              <a:rPr lang="es-ES" sz="2800" dirty="0"/>
              <a:t>		2.- La coordinación establecida</a:t>
            </a:r>
          </a:p>
          <a:p>
            <a:r>
              <a:rPr lang="es-ES" sz="2800" dirty="0"/>
              <a:t>		3.- La cooperación institucionalizada: CADC</a:t>
            </a:r>
          </a:p>
          <a:p>
            <a:r>
              <a:rPr lang="es-ES" sz="2800" dirty="0"/>
              <a:t>		</a:t>
            </a:r>
            <a:endParaRPr lang="es-ES_tradnl" altLang="es-ES" sz="2400" b="1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0263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BF4934-4699-4B6E-B1A6-0D43D2CA158B}" type="slidenum">
              <a:rPr lang="es-ES_tradnl" altLang="es-ES"/>
              <a:pPr>
                <a:defRPr/>
              </a:pPr>
              <a:t>17</a:t>
            </a:fld>
            <a:endParaRPr lang="es-ES_tradnl" altLang="es-ES"/>
          </a:p>
        </p:txBody>
      </p:sp>
      <p:sp>
        <p:nvSpPr>
          <p:cNvPr id="409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17290" y="260648"/>
            <a:ext cx="9289032" cy="1296144"/>
          </a:xfrm>
        </p:spPr>
        <p:txBody>
          <a:bodyPr lIns="0" tIns="0" rIns="0" bIns="0"/>
          <a:lstStyle/>
          <a:p>
            <a: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es-ES" sz="2800" cap="all" dirty="0">
                <a:solidFill>
                  <a:schemeClr val="bg2"/>
                </a:solidFill>
              </a:rPr>
              <a:t>Fines y ámbito territorial</a:t>
            </a:r>
            <a:br>
              <a:rPr lang="es-ES" sz="2800" cap="all" dirty="0">
                <a:solidFill>
                  <a:srgbClr val="FF0000"/>
                </a:solidFill>
              </a:rPr>
            </a:br>
            <a:endParaRPr lang="es-ES_tradnl" altLang="es-ES" sz="2800" cap="all" dirty="0">
              <a:solidFill>
                <a:srgbClr val="FF0000"/>
              </a:solidFill>
            </a:endParaRP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17290" y="1124744"/>
            <a:ext cx="9289032" cy="5043264"/>
          </a:xfrm>
        </p:spPr>
        <p:txBody>
          <a:bodyPr lIns="0" tIns="0" rIns="0" bIns="0"/>
          <a:lstStyle/>
          <a:p>
            <a:pPr marL="0" indent="0">
              <a:buClr>
                <a:srgbClr val="757561"/>
              </a:buClr>
              <a:tabLst>
                <a:tab pos="909638" algn="l"/>
                <a:tab pos="1822450" algn="l"/>
                <a:tab pos="2735263" algn="l"/>
                <a:tab pos="3648075" algn="l"/>
                <a:tab pos="4560888" algn="l"/>
                <a:tab pos="5473700" algn="l"/>
                <a:tab pos="6386513" algn="l"/>
                <a:tab pos="7299325" algn="l"/>
                <a:tab pos="8212138" algn="l"/>
                <a:tab pos="9124950" algn="l"/>
                <a:tab pos="10037763" algn="l"/>
                <a:tab pos="10950575" algn="l"/>
              </a:tabLst>
            </a:pPr>
            <a:endParaRPr lang="es-ES_tradnl" altLang="es-ES" sz="2400" b="1" dirty="0">
              <a:solidFill>
                <a:schemeClr val="tx2"/>
              </a:solidFill>
            </a:endParaRPr>
          </a:p>
          <a:p>
            <a:pPr marL="0" indent="0">
              <a:buClr>
                <a:srgbClr val="757561"/>
              </a:buClr>
              <a:tabLst>
                <a:tab pos="909638" algn="l"/>
                <a:tab pos="1822450" algn="l"/>
                <a:tab pos="2735263" algn="l"/>
                <a:tab pos="3648075" algn="l"/>
                <a:tab pos="4560888" algn="l"/>
                <a:tab pos="5473700" algn="l"/>
                <a:tab pos="6386513" algn="l"/>
                <a:tab pos="7299325" algn="l"/>
                <a:tab pos="8212138" algn="l"/>
                <a:tab pos="9124950" algn="l"/>
                <a:tab pos="10037763" algn="l"/>
                <a:tab pos="10950575" algn="l"/>
              </a:tabLst>
            </a:pPr>
            <a:r>
              <a:rPr lang="es-ES" sz="2400" b="1" dirty="0"/>
              <a:t>     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F01A5F3-0703-4F50-86C8-24914B688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474" y="1042613"/>
            <a:ext cx="5995288" cy="555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307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BF4934-4699-4B6E-B1A6-0D43D2CA158B}" type="slidenum">
              <a:rPr lang="es-ES_tradnl" altLang="es-ES"/>
              <a:pPr>
                <a:defRPr/>
              </a:pPr>
              <a:t>18</a:t>
            </a:fld>
            <a:endParaRPr lang="es-ES_tradnl" altLang="es-ES"/>
          </a:p>
        </p:txBody>
      </p:sp>
      <p:sp>
        <p:nvSpPr>
          <p:cNvPr id="409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17290" y="260648"/>
            <a:ext cx="9289032" cy="1296144"/>
          </a:xfrm>
        </p:spPr>
        <p:txBody>
          <a:bodyPr lIns="0" tIns="0" rIns="0" bIns="0"/>
          <a:lstStyle/>
          <a:p>
            <a: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es-ES" sz="2800" cap="all" dirty="0">
                <a:solidFill>
                  <a:schemeClr val="bg2"/>
                </a:solidFill>
              </a:rPr>
              <a:t>C. </a:t>
            </a:r>
            <a:r>
              <a:rPr lang="es-ES" sz="2800" cap="all" dirty="0" err="1">
                <a:solidFill>
                  <a:schemeClr val="bg2"/>
                </a:solidFill>
              </a:rPr>
              <a:t>albuferia</a:t>
            </a:r>
            <a:r>
              <a:rPr lang="es-ES" sz="2800" cap="all" dirty="0">
                <a:solidFill>
                  <a:schemeClr val="bg2"/>
                </a:solidFill>
              </a:rPr>
              <a:t> 1998.-  p. 2008</a:t>
            </a:r>
            <a:br>
              <a:rPr lang="es-ES" sz="2800" cap="all" dirty="0">
                <a:solidFill>
                  <a:srgbClr val="FF0000"/>
                </a:solidFill>
              </a:rPr>
            </a:br>
            <a:endParaRPr lang="es-ES_tradnl" altLang="es-ES" sz="2800" cap="all" dirty="0">
              <a:solidFill>
                <a:srgbClr val="FF0000"/>
              </a:solidFill>
            </a:endParaRP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17290" y="1124744"/>
            <a:ext cx="9289032" cy="5043264"/>
          </a:xfrm>
        </p:spPr>
        <p:txBody>
          <a:bodyPr lIns="0" tIns="0" rIns="0" bIns="0"/>
          <a:lstStyle/>
          <a:p>
            <a:pPr marL="0" indent="0">
              <a:buClr>
                <a:srgbClr val="757561"/>
              </a:buClr>
              <a:tabLst>
                <a:tab pos="909638" algn="l"/>
                <a:tab pos="1822450" algn="l"/>
                <a:tab pos="2735263" algn="l"/>
                <a:tab pos="3648075" algn="l"/>
                <a:tab pos="4560888" algn="l"/>
                <a:tab pos="5473700" algn="l"/>
                <a:tab pos="6386513" algn="l"/>
                <a:tab pos="7299325" algn="l"/>
                <a:tab pos="8212138" algn="l"/>
                <a:tab pos="9124950" algn="l"/>
                <a:tab pos="10037763" algn="l"/>
                <a:tab pos="10950575" algn="l"/>
              </a:tabLst>
            </a:pPr>
            <a:endParaRPr lang="es-ES_tradnl" altLang="es-ES" sz="2400" b="1" dirty="0">
              <a:solidFill>
                <a:schemeClr val="tx2"/>
              </a:solidFill>
            </a:endParaRPr>
          </a:p>
          <a:p>
            <a:pPr marL="0" indent="0">
              <a:buClr>
                <a:srgbClr val="757561"/>
              </a:buClr>
              <a:tabLst>
                <a:tab pos="909638" algn="l"/>
                <a:tab pos="1822450" algn="l"/>
                <a:tab pos="2735263" algn="l"/>
                <a:tab pos="3648075" algn="l"/>
                <a:tab pos="4560888" algn="l"/>
                <a:tab pos="5473700" algn="l"/>
                <a:tab pos="6386513" algn="l"/>
                <a:tab pos="7299325" algn="l"/>
                <a:tab pos="8212138" algn="l"/>
                <a:tab pos="9124950" algn="l"/>
                <a:tab pos="10037763" algn="l"/>
                <a:tab pos="10950575" algn="l"/>
              </a:tabLst>
            </a:pPr>
            <a:r>
              <a:rPr lang="es-ES" sz="2400" b="1" dirty="0"/>
              <a:t>      </a:t>
            </a:r>
          </a:p>
        </p:txBody>
      </p:sp>
      <p:pic>
        <p:nvPicPr>
          <p:cNvPr id="9" name="Imagen 8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23404492-1976-4C56-B5F3-F1E867637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386" y="1090337"/>
            <a:ext cx="3486100" cy="482400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3A7D42C-9CE6-4AFB-AB76-86F8CA0DB4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"/>
          <a:stretch/>
        </p:blipFill>
        <p:spPr>
          <a:xfrm>
            <a:off x="5457850" y="1178948"/>
            <a:ext cx="3509839" cy="473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391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1266" y="180975"/>
            <a:ext cx="9649072" cy="1141413"/>
          </a:xfrm>
        </p:spPr>
        <p:txBody>
          <a:bodyPr/>
          <a:lstStyle/>
          <a:p>
            <a:r>
              <a:rPr lang="es-ES" sz="2800" dirty="0"/>
              <a:t>RÉGIMEN DE CAUDALES. ESTACIONES DE CONTROL</a:t>
            </a:r>
          </a:p>
        </p:txBody>
      </p:sp>
      <p:pic>
        <p:nvPicPr>
          <p:cNvPr id="4" name="Marcador de contenido 5">
            <a:extLst>
              <a:ext uri="{FF2B5EF4-FFF2-40B4-BE49-F238E27FC236}">
                <a16:creationId xmlns:a16="http://schemas.microsoft.com/office/drawing/2014/main" id="{B5B47A0B-B299-4B8B-A20F-D98E78DDDD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692"/>
          <a:stretch/>
        </p:blipFill>
        <p:spPr>
          <a:xfrm>
            <a:off x="907025" y="1322388"/>
            <a:ext cx="8334330" cy="498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65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BF4934-4699-4B6E-B1A6-0D43D2CA158B}" type="slidenum">
              <a:rPr lang="es-ES_tradnl" altLang="es-ES"/>
              <a:pPr>
                <a:defRPr/>
              </a:pPr>
              <a:t>2</a:t>
            </a:fld>
            <a:endParaRPr lang="es-ES_tradnl" altLang="es-ES"/>
          </a:p>
        </p:txBody>
      </p:sp>
      <p:sp>
        <p:nvSpPr>
          <p:cNvPr id="409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17290" y="260648"/>
            <a:ext cx="9289032" cy="1296144"/>
          </a:xfrm>
        </p:spPr>
        <p:txBody>
          <a:bodyPr lIns="0" tIns="0" rIns="0" bIns="0"/>
          <a:lstStyle/>
          <a:p>
            <a: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br>
              <a:rPr lang="es-ES" sz="2800" cap="all" dirty="0">
                <a:solidFill>
                  <a:srgbClr val="FF0000"/>
                </a:solidFill>
              </a:rPr>
            </a:br>
            <a:endParaRPr lang="es-ES_tradnl" altLang="es-ES" sz="2800" cap="all" dirty="0">
              <a:solidFill>
                <a:srgbClr val="FF0000"/>
              </a:solidFill>
            </a:endParaRP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17290" y="1124744"/>
            <a:ext cx="9289032" cy="5043264"/>
          </a:xfrm>
        </p:spPr>
        <p:txBody>
          <a:bodyPr lIns="0" tIns="0" rIns="0" bIns="0"/>
          <a:lstStyle/>
          <a:p>
            <a:pPr marL="0" indent="0">
              <a:buClr>
                <a:srgbClr val="757561"/>
              </a:buClr>
              <a:tabLst>
                <a:tab pos="909638" algn="l"/>
                <a:tab pos="1822450" algn="l"/>
                <a:tab pos="2735263" algn="l"/>
                <a:tab pos="3648075" algn="l"/>
                <a:tab pos="4560888" algn="l"/>
                <a:tab pos="5473700" algn="l"/>
                <a:tab pos="6386513" algn="l"/>
                <a:tab pos="7299325" algn="l"/>
                <a:tab pos="8212138" algn="l"/>
                <a:tab pos="9124950" algn="l"/>
                <a:tab pos="10037763" algn="l"/>
                <a:tab pos="10950575" algn="l"/>
              </a:tabLst>
            </a:pPr>
            <a:endParaRPr lang="es-ES_tradnl" altLang="es-ES" sz="2400" b="1" dirty="0">
              <a:solidFill>
                <a:schemeClr val="tx2"/>
              </a:solidFill>
            </a:endParaRPr>
          </a:p>
          <a:p>
            <a:pPr marL="0" indent="0">
              <a:buClr>
                <a:srgbClr val="757561"/>
              </a:buClr>
              <a:tabLst>
                <a:tab pos="909638" algn="l"/>
                <a:tab pos="1822450" algn="l"/>
                <a:tab pos="2735263" algn="l"/>
                <a:tab pos="3648075" algn="l"/>
                <a:tab pos="4560888" algn="l"/>
                <a:tab pos="5473700" algn="l"/>
                <a:tab pos="6386513" algn="l"/>
                <a:tab pos="7299325" algn="l"/>
                <a:tab pos="8212138" algn="l"/>
                <a:tab pos="9124950" algn="l"/>
                <a:tab pos="10037763" algn="l"/>
                <a:tab pos="10950575" algn="l"/>
              </a:tabLst>
            </a:pPr>
            <a:endParaRPr lang="es-ES" sz="2400" b="1" dirty="0"/>
          </a:p>
        </p:txBody>
      </p:sp>
      <p:pic>
        <p:nvPicPr>
          <p:cNvPr id="6" name="Imagen 5" descr="Interfaz de usuario gráfica, Aplicación, Word&#10;&#10;Descripción generada automáticamente"/>
          <p:cNvPicPr/>
          <p:nvPr/>
        </p:nvPicPr>
        <p:blipFill rotWithShape="1">
          <a:blip r:embed="rId3"/>
          <a:srcRect l="63147" t="7383" r="15157" b="40427"/>
          <a:stretch/>
        </p:blipFill>
        <p:spPr bwMode="auto">
          <a:xfrm>
            <a:off x="1641426" y="476672"/>
            <a:ext cx="7056784" cy="56913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544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 rotWithShape="1">
          <a:blip r:embed="rId2"/>
          <a:srcRect l="69881" t="10575" r="12581" b="3418"/>
          <a:stretch/>
        </p:blipFill>
        <p:spPr bwMode="auto">
          <a:xfrm>
            <a:off x="2505522" y="404664"/>
            <a:ext cx="4430697" cy="56897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59832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3354" y="180975"/>
            <a:ext cx="7344816" cy="1141413"/>
          </a:xfrm>
        </p:spPr>
        <p:txBody>
          <a:bodyPr/>
          <a:lstStyle/>
          <a:p>
            <a:pPr algn="ctr"/>
            <a:r>
              <a:rPr lang="es-ES" sz="3200" dirty="0"/>
              <a:t>LA CADC: LISBOA-MADRID</a:t>
            </a:r>
          </a:p>
        </p:txBody>
      </p:sp>
      <p:pic>
        <p:nvPicPr>
          <p:cNvPr id="4" name="Marcador de contenido 8">
            <a:extLst>
              <a:ext uri="{FF2B5EF4-FFF2-40B4-BE49-F238E27FC236}">
                <a16:creationId xmlns:a16="http://schemas.microsoft.com/office/drawing/2014/main" id="{3B730D22-67CD-4648-9F71-2BBD9BF86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7770" y="4077072"/>
            <a:ext cx="4837602" cy="2160240"/>
          </a:xfrm>
          <a:prstGeom prst="rect">
            <a:avLst/>
          </a:prstGeom>
        </p:spPr>
      </p:pic>
      <p:pic>
        <p:nvPicPr>
          <p:cNvPr id="2050" name="Picture 2" descr="XXIV sesión plenaria de la Comisión para la Aplicación y Desarrollo del Convenio de Albufeira (CADC) celebrada en Lisb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2" y="1628800"/>
            <a:ext cx="4443058" cy="295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4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3823" t="8861" r="14460" b="5063"/>
          <a:stretch/>
        </p:blipFill>
        <p:spPr>
          <a:xfrm>
            <a:off x="2197370" y="476672"/>
            <a:ext cx="5038442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9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53394" y="548680"/>
            <a:ext cx="8001744" cy="773708"/>
          </a:xfrm>
        </p:spPr>
        <p:txBody>
          <a:bodyPr/>
          <a:lstStyle/>
          <a:p>
            <a:r>
              <a:rPr lang="es-ES" sz="3200" dirty="0"/>
              <a:t>IV.- Conclusiones</a:t>
            </a:r>
            <a:br>
              <a:rPr lang="es-ES" dirty="0"/>
            </a:b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05322" y="1700808"/>
            <a:ext cx="8217768" cy="4051945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s-ES" b="1" dirty="0"/>
              <a:t>- Centenaria cooperación convencional en materia de aguas entre España y Portugal</a:t>
            </a:r>
          </a:p>
          <a:p>
            <a:pPr>
              <a:spcAft>
                <a:spcPts val="1200"/>
              </a:spcAft>
              <a:buFontTx/>
              <a:buChar char="-"/>
            </a:pPr>
            <a:r>
              <a:rPr lang="es-ES" b="1" dirty="0"/>
              <a:t>Relevancia del Convenio de </a:t>
            </a:r>
            <a:r>
              <a:rPr lang="es-ES" b="1" dirty="0" err="1"/>
              <a:t>Albufeira</a:t>
            </a:r>
            <a:r>
              <a:rPr lang="es-ES" b="1" dirty="0"/>
              <a:t> 1998 y de la cuenca hidrográfica</a:t>
            </a:r>
          </a:p>
          <a:p>
            <a:pPr>
              <a:spcAft>
                <a:spcPts val="1200"/>
              </a:spcAft>
              <a:buFontTx/>
              <a:buChar char="-"/>
            </a:pPr>
            <a:r>
              <a:rPr lang="es-ES" b="1" dirty="0"/>
              <a:t>25 aniversario</a:t>
            </a:r>
            <a:r>
              <a:rPr lang="es-ES" dirty="0"/>
              <a:t>:  </a:t>
            </a:r>
            <a:r>
              <a:rPr lang="es-ES" dirty="0">
                <a:hlinkClick r:id="rId2"/>
              </a:rPr>
              <a:t>https://www.youtube.com/watch?v=w9fZ1GncTqc</a:t>
            </a:r>
            <a:endParaRPr lang="es-ES" dirty="0"/>
          </a:p>
          <a:p>
            <a:pPr>
              <a:spcAft>
                <a:spcPts val="1200"/>
              </a:spcAft>
              <a:buFontTx/>
              <a:buChar char="-"/>
            </a:pPr>
            <a:r>
              <a:rPr lang="es-ES" b="1" dirty="0"/>
              <a:t>Perspectivas de futuro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81669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BF4934-4699-4B6E-B1A6-0D43D2CA158B}" type="slidenum">
              <a:rPr lang="es-ES_tradnl" altLang="es-ES"/>
              <a:pPr>
                <a:defRPr/>
              </a:pPr>
              <a:t>24</a:t>
            </a:fld>
            <a:endParaRPr lang="es-ES_tradnl" altLang="es-ES"/>
          </a:p>
        </p:txBody>
      </p:sp>
      <p:sp>
        <p:nvSpPr>
          <p:cNvPr id="409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17290" y="260648"/>
            <a:ext cx="9289032" cy="1296144"/>
          </a:xfrm>
        </p:spPr>
        <p:txBody>
          <a:bodyPr lIns="0" tIns="0" rIns="0" bIns="0"/>
          <a:lstStyle/>
          <a:p>
            <a: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br>
              <a:rPr lang="es-ES" sz="2800" cap="all" dirty="0">
                <a:solidFill>
                  <a:srgbClr val="FF0000"/>
                </a:solidFill>
              </a:rPr>
            </a:br>
            <a:endParaRPr lang="es-ES_tradnl" altLang="es-ES" sz="2800" cap="all" dirty="0">
              <a:solidFill>
                <a:srgbClr val="FF0000"/>
              </a:solidFill>
            </a:endParaRP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921346" y="2132856"/>
            <a:ext cx="8280920" cy="4035152"/>
          </a:xfrm>
        </p:spPr>
        <p:txBody>
          <a:bodyPr lIns="0" tIns="0" rIns="0" bIns="0"/>
          <a:lstStyle/>
          <a:p>
            <a:pPr marL="0" indent="0">
              <a:buClr>
                <a:srgbClr val="757561"/>
              </a:buClr>
              <a:tabLst>
                <a:tab pos="909638" algn="l"/>
                <a:tab pos="1822450" algn="l"/>
                <a:tab pos="2735263" algn="l"/>
                <a:tab pos="3648075" algn="l"/>
                <a:tab pos="4560888" algn="l"/>
                <a:tab pos="5473700" algn="l"/>
                <a:tab pos="6386513" algn="l"/>
                <a:tab pos="7299325" algn="l"/>
                <a:tab pos="8212138" algn="l"/>
                <a:tab pos="9124950" algn="l"/>
                <a:tab pos="10037763" algn="l"/>
                <a:tab pos="10950575" algn="l"/>
              </a:tabLst>
            </a:pPr>
            <a:endParaRPr lang="es-ES_tradnl" altLang="es-ES" sz="2400" b="1" dirty="0">
              <a:solidFill>
                <a:schemeClr val="tx2"/>
              </a:solidFill>
            </a:endParaRPr>
          </a:p>
          <a:p>
            <a:pPr marL="0" indent="0">
              <a:buClr>
                <a:srgbClr val="757561"/>
              </a:buClr>
              <a:tabLst>
                <a:tab pos="909638" algn="l"/>
                <a:tab pos="1822450" algn="l"/>
                <a:tab pos="2735263" algn="l"/>
                <a:tab pos="3648075" algn="l"/>
                <a:tab pos="4560888" algn="l"/>
                <a:tab pos="5473700" algn="l"/>
                <a:tab pos="6386513" algn="l"/>
                <a:tab pos="7299325" algn="l"/>
                <a:tab pos="8212138" algn="l"/>
                <a:tab pos="9124950" algn="l"/>
                <a:tab pos="10037763" algn="l"/>
                <a:tab pos="10950575" algn="l"/>
              </a:tabLst>
            </a:pPr>
            <a:r>
              <a:rPr lang="es-ES" sz="2800" b="1" dirty="0"/>
              <a:t>		</a:t>
            </a:r>
            <a:r>
              <a:rPr lang="es-ES" sz="4000" b="1" dirty="0"/>
              <a:t>¡MUCHAS GRACIAS!</a:t>
            </a:r>
          </a:p>
          <a:p>
            <a:pPr marL="0" indent="0">
              <a:buClr>
                <a:srgbClr val="757561"/>
              </a:buClr>
              <a:tabLst>
                <a:tab pos="909638" algn="l"/>
                <a:tab pos="1822450" algn="l"/>
                <a:tab pos="2735263" algn="l"/>
                <a:tab pos="3648075" algn="l"/>
                <a:tab pos="4560888" algn="l"/>
                <a:tab pos="5473700" algn="l"/>
                <a:tab pos="6386513" algn="l"/>
                <a:tab pos="7299325" algn="l"/>
                <a:tab pos="8212138" algn="l"/>
                <a:tab pos="9124950" algn="l"/>
                <a:tab pos="10037763" algn="l"/>
                <a:tab pos="10950575" algn="l"/>
              </a:tabLst>
            </a:pPr>
            <a:endParaRPr lang="es-ES" sz="4000" b="1" dirty="0"/>
          </a:p>
          <a:p>
            <a:pPr marL="0" indent="0" algn="r">
              <a:buClr>
                <a:srgbClr val="757561"/>
              </a:buClr>
              <a:tabLst>
                <a:tab pos="909638" algn="l"/>
                <a:tab pos="1822450" algn="l"/>
                <a:tab pos="2735263" algn="l"/>
                <a:tab pos="3648075" algn="l"/>
                <a:tab pos="4560888" algn="l"/>
                <a:tab pos="5473700" algn="l"/>
                <a:tab pos="6386513" algn="l"/>
                <a:tab pos="7299325" algn="l"/>
                <a:tab pos="8212138" algn="l"/>
                <a:tab pos="9124950" algn="l"/>
                <a:tab pos="10037763" algn="l"/>
                <a:tab pos="10950575" algn="l"/>
              </a:tabLst>
            </a:pPr>
            <a:r>
              <a:rPr lang="es-ES" sz="3200" b="1" dirty="0">
                <a:hlinkClick r:id="rId3"/>
              </a:rPr>
              <a:t>aura.el@uchceu.es</a:t>
            </a:r>
            <a:r>
              <a:rPr lang="es-ES" sz="3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3382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6">
            <a:extLst>
              <a:ext uri="{FF2B5EF4-FFF2-40B4-BE49-F238E27FC236}">
                <a16:creationId xmlns:a16="http://schemas.microsoft.com/office/drawing/2014/main" id="{1D08EB6B-74FA-444C-8057-FA941D36A713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18881" t="15047" r="57149" b="25394"/>
          <a:stretch/>
        </p:blipFill>
        <p:spPr bwMode="auto">
          <a:xfrm>
            <a:off x="6480375" y="3789040"/>
            <a:ext cx="2952328" cy="22333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/>
          <a:srcRect l="17240" t="28104" r="64848" b="9383"/>
          <a:stretch/>
        </p:blipFill>
        <p:spPr bwMode="auto">
          <a:xfrm>
            <a:off x="921346" y="332656"/>
            <a:ext cx="5544616" cy="583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81972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BF4934-4699-4B6E-B1A6-0D43D2CA158B}" type="slidenum">
              <a:rPr lang="es-ES_tradnl" altLang="es-ES"/>
              <a:pPr>
                <a:defRPr/>
              </a:pPr>
              <a:t>4</a:t>
            </a:fld>
            <a:endParaRPr lang="es-ES_tradnl" altLang="es-ES"/>
          </a:p>
        </p:txBody>
      </p:sp>
      <p:sp>
        <p:nvSpPr>
          <p:cNvPr id="409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17290" y="260648"/>
            <a:ext cx="9289032" cy="1296144"/>
          </a:xfrm>
        </p:spPr>
        <p:txBody>
          <a:bodyPr lIns="0" tIns="0" rIns="0" bIns="0"/>
          <a:lstStyle/>
          <a:p>
            <a: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es-ES" sz="2800" cap="all" dirty="0">
                <a:solidFill>
                  <a:schemeClr val="bg2"/>
                </a:solidFill>
              </a:rPr>
              <a:t>E</a:t>
            </a:r>
            <a:r>
              <a:rPr lang="es-ES" sz="2800" dirty="0">
                <a:solidFill>
                  <a:schemeClr val="bg2"/>
                </a:solidFill>
              </a:rPr>
              <a:t>xposición:</a:t>
            </a:r>
            <a:br>
              <a:rPr lang="es-ES" sz="2800" cap="all" dirty="0">
                <a:solidFill>
                  <a:srgbClr val="FF0000"/>
                </a:solidFill>
              </a:rPr>
            </a:br>
            <a:endParaRPr lang="es-ES_tradnl" altLang="es-ES" sz="2800" cap="all" dirty="0">
              <a:solidFill>
                <a:srgbClr val="FF0000"/>
              </a:solidFill>
            </a:endParaRP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921346" y="1412776"/>
            <a:ext cx="8784976" cy="4755232"/>
          </a:xfrm>
        </p:spPr>
        <p:txBody>
          <a:bodyPr lIns="0" tIns="0" rIns="0" bIns="0"/>
          <a:lstStyle/>
          <a:p>
            <a:r>
              <a:rPr lang="es-ES" sz="2800" dirty="0"/>
              <a:t>I.- Nociones previas: el río internacional y la cuenca internacional.</a:t>
            </a:r>
          </a:p>
          <a:p>
            <a:r>
              <a:rPr lang="es-ES" sz="2800" dirty="0"/>
              <a:t>II.-La centenaria práctica hispano-lusa: de los tratados fronterizos al Convenio de </a:t>
            </a:r>
            <a:r>
              <a:rPr lang="es-ES" sz="2800" dirty="0" err="1"/>
              <a:t>Albufeira</a:t>
            </a:r>
            <a:r>
              <a:rPr lang="es-ES" sz="2800" dirty="0"/>
              <a:t>; la incidencia del Derecho de la UE.</a:t>
            </a:r>
          </a:p>
          <a:p>
            <a:r>
              <a:rPr lang="es-ES" sz="2800" dirty="0"/>
              <a:t>III.-El Convenio de </a:t>
            </a:r>
            <a:r>
              <a:rPr lang="es-ES" sz="2800" dirty="0" err="1"/>
              <a:t>Albufeira</a:t>
            </a:r>
            <a:r>
              <a:rPr lang="es-ES" sz="2800" dirty="0"/>
              <a:t> cumple 25 años; puntos conflictivos en relación a su aplicación.</a:t>
            </a:r>
          </a:p>
          <a:p>
            <a:r>
              <a:rPr lang="es-ES" sz="2800" dirty="0"/>
              <a:t>IV.- Conclusiones.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757561"/>
              </a:buClr>
              <a:tabLst>
                <a:tab pos="909638" algn="l"/>
                <a:tab pos="1822450" algn="l"/>
                <a:tab pos="2735263" algn="l"/>
                <a:tab pos="3648075" algn="l"/>
                <a:tab pos="4560888" algn="l"/>
                <a:tab pos="5473700" algn="l"/>
                <a:tab pos="6386513" algn="l"/>
                <a:tab pos="7299325" algn="l"/>
                <a:tab pos="8212138" algn="l"/>
                <a:tab pos="9124950" algn="l"/>
                <a:tab pos="10037763" algn="l"/>
                <a:tab pos="10950575" algn="l"/>
              </a:tabLst>
            </a:pPr>
            <a:endParaRPr lang="es-ES_tradnl" altLang="es-ES" sz="2400" b="1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177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BF4934-4699-4B6E-B1A6-0D43D2CA158B}" type="slidenum">
              <a:rPr lang="es-ES_tradnl" altLang="es-ES"/>
              <a:pPr>
                <a:defRPr/>
              </a:pPr>
              <a:t>5</a:t>
            </a:fld>
            <a:endParaRPr lang="es-ES_tradnl" altLang="es-ES"/>
          </a:p>
        </p:txBody>
      </p:sp>
      <p:sp>
        <p:nvSpPr>
          <p:cNvPr id="409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17290" y="260648"/>
            <a:ext cx="9289032" cy="1296144"/>
          </a:xfrm>
        </p:spPr>
        <p:txBody>
          <a:bodyPr lIns="0" tIns="0" rIns="0" bIns="0"/>
          <a:lstStyle/>
          <a:p>
            <a: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br>
              <a:rPr lang="es-ES" sz="2800" cap="all" dirty="0">
                <a:solidFill>
                  <a:srgbClr val="FF0000"/>
                </a:solidFill>
              </a:rPr>
            </a:br>
            <a:endParaRPr lang="es-ES_tradnl" altLang="es-ES" sz="2800" cap="all" dirty="0">
              <a:solidFill>
                <a:srgbClr val="FF0000"/>
              </a:solidFill>
            </a:endParaRP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065362" y="1196752"/>
            <a:ext cx="8568952" cy="4971256"/>
          </a:xfrm>
        </p:spPr>
        <p:txBody>
          <a:bodyPr lIns="0" tIns="0" rIns="0" bIns="0"/>
          <a:lstStyle/>
          <a:p>
            <a:r>
              <a:rPr lang="es-ES" sz="3200" dirty="0"/>
              <a:t>I.- Nociones previas: </a:t>
            </a:r>
          </a:p>
          <a:p>
            <a:endParaRPr lang="es-ES" sz="3200" dirty="0"/>
          </a:p>
          <a:p>
            <a:r>
              <a:rPr lang="es-ES" sz="3200" dirty="0"/>
              <a:t>			1.- El río internacional </a:t>
            </a:r>
          </a:p>
          <a:p>
            <a:r>
              <a:rPr lang="es-ES" sz="3200" dirty="0"/>
              <a:t>			2.- La cuenca internacional</a:t>
            </a:r>
          </a:p>
          <a:p>
            <a:r>
              <a:rPr lang="es-ES" sz="3200" dirty="0"/>
              <a:t>			3.-¿Por qué?</a:t>
            </a:r>
          </a:p>
          <a:p>
            <a:r>
              <a:rPr lang="es-ES" sz="2800" dirty="0"/>
              <a:t>	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757561"/>
              </a:buClr>
              <a:tabLst>
                <a:tab pos="909638" algn="l"/>
                <a:tab pos="1822450" algn="l"/>
                <a:tab pos="2735263" algn="l"/>
                <a:tab pos="3648075" algn="l"/>
                <a:tab pos="4560888" algn="l"/>
                <a:tab pos="5473700" algn="l"/>
                <a:tab pos="6386513" algn="l"/>
                <a:tab pos="7299325" algn="l"/>
                <a:tab pos="8212138" algn="l"/>
                <a:tab pos="9124950" algn="l"/>
                <a:tab pos="10037763" algn="l"/>
                <a:tab pos="10950575" algn="l"/>
              </a:tabLst>
            </a:pPr>
            <a:endParaRPr lang="es-ES_tradnl" altLang="es-ES" sz="2400" b="1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2090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BF4934-4699-4B6E-B1A6-0D43D2CA158B}" type="slidenum">
              <a:rPr lang="es-ES_tradnl" altLang="es-ES"/>
              <a:pPr>
                <a:defRPr/>
              </a:pPr>
              <a:t>6</a:t>
            </a:fld>
            <a:endParaRPr lang="es-ES_tradnl" altLang="es-ES"/>
          </a:p>
        </p:txBody>
      </p:sp>
      <p:sp>
        <p:nvSpPr>
          <p:cNvPr id="409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17290" y="260648"/>
            <a:ext cx="9289032" cy="1296144"/>
          </a:xfrm>
        </p:spPr>
        <p:txBody>
          <a:bodyPr lIns="0" tIns="0" rIns="0" bIns="0"/>
          <a:lstStyle/>
          <a:p>
            <a: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es-ES" sz="2800" cap="all" dirty="0">
                <a:solidFill>
                  <a:schemeClr val="bg2"/>
                </a:solidFill>
              </a:rPr>
              <a:t>TIRM, CHMS</a:t>
            </a:r>
            <a:br>
              <a:rPr lang="es-ES" sz="2800" cap="all" dirty="0">
                <a:solidFill>
                  <a:srgbClr val="FF0000"/>
                </a:solidFill>
              </a:rPr>
            </a:br>
            <a:endParaRPr lang="es-ES_tradnl" altLang="es-ES" sz="2800" cap="all" dirty="0">
              <a:solidFill>
                <a:srgbClr val="FF0000"/>
              </a:solidFill>
            </a:endParaRP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17290" y="1124744"/>
            <a:ext cx="9289032" cy="5043264"/>
          </a:xfrm>
        </p:spPr>
        <p:txBody>
          <a:bodyPr lIns="0" tIns="0" rIns="0" bIns="0"/>
          <a:lstStyle/>
          <a:p>
            <a:pPr marL="0" indent="0">
              <a:buClr>
                <a:srgbClr val="757561"/>
              </a:buClr>
              <a:tabLst>
                <a:tab pos="909638" algn="l"/>
                <a:tab pos="1822450" algn="l"/>
                <a:tab pos="2735263" algn="l"/>
                <a:tab pos="3648075" algn="l"/>
                <a:tab pos="4560888" algn="l"/>
                <a:tab pos="5473700" algn="l"/>
                <a:tab pos="6386513" algn="l"/>
                <a:tab pos="7299325" algn="l"/>
                <a:tab pos="8212138" algn="l"/>
                <a:tab pos="9124950" algn="l"/>
                <a:tab pos="10037763" algn="l"/>
                <a:tab pos="10950575" algn="l"/>
              </a:tabLst>
            </a:pPr>
            <a:endParaRPr lang="es-ES_tradnl" altLang="es-ES" sz="2400" b="1" dirty="0">
              <a:solidFill>
                <a:schemeClr val="tx2"/>
              </a:solidFill>
            </a:endParaRPr>
          </a:p>
          <a:p>
            <a:pPr marL="0" indent="0">
              <a:buClr>
                <a:srgbClr val="757561"/>
              </a:buClr>
              <a:tabLst>
                <a:tab pos="909638" algn="l"/>
                <a:tab pos="1822450" algn="l"/>
                <a:tab pos="2735263" algn="l"/>
                <a:tab pos="3648075" algn="l"/>
                <a:tab pos="4560888" algn="l"/>
                <a:tab pos="5473700" algn="l"/>
                <a:tab pos="6386513" algn="l"/>
                <a:tab pos="7299325" algn="l"/>
                <a:tab pos="8212138" algn="l"/>
                <a:tab pos="9124950" algn="l"/>
                <a:tab pos="10037763" algn="l"/>
                <a:tab pos="10950575" algn="l"/>
              </a:tabLst>
            </a:pPr>
            <a:endParaRPr lang="es-ES" sz="24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0F27952-44B6-4D2C-9CB5-7B36F8FB9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450" y="1027079"/>
            <a:ext cx="6739821" cy="567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741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5C6E704-F8CB-4027-B0FA-2AB576890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093" r="6047"/>
          <a:stretch/>
        </p:blipFill>
        <p:spPr>
          <a:xfrm>
            <a:off x="273274" y="2276872"/>
            <a:ext cx="3591850" cy="3016054"/>
          </a:xfrm>
          <a:prstGeom prst="rect">
            <a:avLst/>
          </a:prstGeom>
        </p:spPr>
      </p:pic>
      <p:pic>
        <p:nvPicPr>
          <p:cNvPr id="5" name="Marcador de contenido 6">
            <a:extLst>
              <a:ext uri="{FF2B5EF4-FFF2-40B4-BE49-F238E27FC236}">
                <a16:creationId xmlns:a16="http://schemas.microsoft.com/office/drawing/2014/main" id="{9941E3E1-1AEA-463E-BA3E-03FFD51AD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865124" y="1322388"/>
            <a:ext cx="5969849" cy="42677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5855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33314" y="620688"/>
            <a:ext cx="8721825" cy="5473725"/>
          </a:xfrm>
        </p:spPr>
        <p:txBody>
          <a:bodyPr/>
          <a:lstStyle/>
          <a:p>
            <a:pPr algn="just"/>
            <a:r>
              <a:rPr lang="es-ES" sz="2800" dirty="0"/>
              <a:t>El vigente Convenio de </a:t>
            </a:r>
            <a:r>
              <a:rPr lang="es-ES" sz="2800" dirty="0" err="1"/>
              <a:t>Albufeira</a:t>
            </a:r>
            <a:r>
              <a:rPr lang="es-ES" sz="2800" dirty="0"/>
              <a:t> de 1998, que en su art. 1.b) define la «Cuenca Hidrográfica» como:</a:t>
            </a:r>
          </a:p>
          <a:p>
            <a:pPr algn="just"/>
            <a:endParaRPr lang="es-ES" sz="2800" dirty="0"/>
          </a:p>
          <a:p>
            <a:pPr algn="just"/>
            <a:r>
              <a:rPr lang="es-ES" sz="2800" dirty="0"/>
              <a:t> </a:t>
            </a:r>
            <a:r>
              <a:rPr lang="es-ES" sz="2800" b="1" dirty="0"/>
              <a:t>“la zona terrestre a partir de la cual toda la escorrentía superficial fluye a través de una serie de corrientes, ríos y, eventualmente, lagos hacia el mar por una única desembocadura, estuario o delta, así como las aguas subterráneas asociadas”. 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3058442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BF4934-4699-4B6E-B1A6-0D43D2CA158B}" type="slidenum">
              <a:rPr lang="es-ES_tradnl" altLang="es-ES"/>
              <a:pPr>
                <a:defRPr/>
              </a:pPr>
              <a:t>9</a:t>
            </a:fld>
            <a:endParaRPr lang="es-ES_tradnl" altLang="es-ES"/>
          </a:p>
        </p:txBody>
      </p:sp>
      <p:sp>
        <p:nvSpPr>
          <p:cNvPr id="409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17290" y="260648"/>
            <a:ext cx="9289032" cy="1296144"/>
          </a:xfrm>
        </p:spPr>
        <p:txBody>
          <a:bodyPr lIns="0" tIns="0" rIns="0" bIns="0"/>
          <a:lstStyle/>
          <a:p>
            <a: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br>
              <a:rPr lang="es-ES" sz="2800" cap="all" dirty="0">
                <a:solidFill>
                  <a:srgbClr val="FF0000"/>
                </a:solidFill>
              </a:rPr>
            </a:br>
            <a:endParaRPr lang="es-ES_tradnl" altLang="es-ES" sz="2800" cap="all" dirty="0">
              <a:solidFill>
                <a:srgbClr val="FF0000"/>
              </a:solidFill>
            </a:endParaRP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77330" y="836712"/>
            <a:ext cx="8928992" cy="5331296"/>
          </a:xfrm>
        </p:spPr>
        <p:txBody>
          <a:bodyPr lIns="0" tIns="0" rIns="0" bIns="0"/>
          <a:lstStyle/>
          <a:p>
            <a:r>
              <a:rPr lang="es-ES" sz="2800" dirty="0"/>
              <a:t>II.-La centenaria práctica hispano-lusa: de los tratados fronterizos al Convenio de </a:t>
            </a:r>
            <a:r>
              <a:rPr lang="es-ES" sz="2800" dirty="0" err="1"/>
              <a:t>Albufeira</a:t>
            </a:r>
            <a:r>
              <a:rPr lang="es-ES" sz="2800" dirty="0"/>
              <a:t>; la incidencia del Derecho de la UE:</a:t>
            </a:r>
          </a:p>
          <a:p>
            <a:r>
              <a:rPr lang="es-ES" sz="2800" dirty="0"/>
              <a:t>			1.- Los tratados fronterizos: el uso como frontera 		de los ríos internacionales</a:t>
            </a:r>
          </a:p>
          <a:p>
            <a:r>
              <a:rPr lang="es-ES" sz="2800" dirty="0"/>
              <a:t>			2.- El uso hidroeléctrico de los tramos 						internacionales de los ríos</a:t>
            </a:r>
          </a:p>
          <a:p>
            <a:r>
              <a:rPr lang="es-ES" sz="2800" dirty="0"/>
              <a:t>			3.- El conflicto que llevó al Convenio de </a:t>
            </a:r>
            <a:r>
              <a:rPr lang="es-ES" sz="2800" dirty="0" err="1"/>
              <a:t>Albufeira</a:t>
            </a:r>
            <a:endParaRPr lang="es-ES" sz="28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757561"/>
              </a:buClr>
              <a:tabLst>
                <a:tab pos="909638" algn="l"/>
                <a:tab pos="1822450" algn="l"/>
                <a:tab pos="2735263" algn="l"/>
                <a:tab pos="3648075" algn="l"/>
                <a:tab pos="4560888" algn="l"/>
                <a:tab pos="5473700" algn="l"/>
                <a:tab pos="6386513" algn="l"/>
                <a:tab pos="7299325" algn="l"/>
                <a:tab pos="8212138" algn="l"/>
                <a:tab pos="9124950" algn="l"/>
                <a:tab pos="10037763" algn="l"/>
                <a:tab pos="10950575" algn="l"/>
              </a:tabLst>
            </a:pPr>
            <a:endParaRPr lang="es-ES_tradnl" altLang="es-ES" sz="2400" b="1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761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s-E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s-E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s-E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s-E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</TotalTime>
  <Words>601</Words>
  <Application>Microsoft Office PowerPoint</Application>
  <PresentationFormat>Personalitzat</PresentationFormat>
  <Paragraphs>107</Paragraphs>
  <Slides>24</Slides>
  <Notes>14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4</vt:i4>
      </vt:variant>
      <vt:variant>
        <vt:lpstr>Tema</vt:lpstr>
      </vt:variant>
      <vt:variant>
        <vt:i4>2</vt:i4>
      </vt:variant>
      <vt:variant>
        <vt:lpstr>Títols de les diapositives</vt:lpstr>
      </vt:variant>
      <vt:variant>
        <vt:i4>24</vt:i4>
      </vt:variant>
    </vt:vector>
  </HeadingPairs>
  <TitlesOfParts>
    <vt:vector size="30" baseType="lpstr">
      <vt:lpstr>Arial</vt:lpstr>
      <vt:lpstr>Calibri</vt:lpstr>
      <vt:lpstr>Roboto Th</vt:lpstr>
      <vt:lpstr>Times New Roman</vt:lpstr>
      <vt:lpstr>Diseño predeterminado</vt:lpstr>
      <vt:lpstr>1_Diseño predeterminado</vt:lpstr>
      <vt:lpstr>Presentació del PowerPoint</vt:lpstr>
      <vt:lpstr> </vt:lpstr>
      <vt:lpstr>Presentació del PowerPoint</vt:lpstr>
      <vt:lpstr>Exposición: </vt:lpstr>
      <vt:lpstr> </vt:lpstr>
      <vt:lpstr>TIRM, CHMS </vt:lpstr>
      <vt:lpstr>Presentació del PowerPoint</vt:lpstr>
      <vt:lpstr>Presentació del PowerPoint</vt:lpstr>
      <vt:lpstr> </vt:lpstr>
      <vt:lpstr> tl 1864 Y cl1926 </vt:lpstr>
      <vt:lpstr>Frontera  </vt:lpstr>
      <vt:lpstr>Comisión Internacional de Límites España-Portugal </vt:lpstr>
      <vt:lpstr>Uso hidroeléctrico de los tramos internacionales </vt:lpstr>
      <vt:lpstr> </vt:lpstr>
      <vt:lpstr>Anteproyecto de ley del Plan Hidrológico Nacional, 1993</vt:lpstr>
      <vt:lpstr> </vt:lpstr>
      <vt:lpstr>Fines y ámbito territorial </vt:lpstr>
      <vt:lpstr>C. albuferia 1998.-  p. 2008 </vt:lpstr>
      <vt:lpstr>RÉGIMEN DE CAUDALES. ESTACIONES DE CONTROL</vt:lpstr>
      <vt:lpstr>Presentació del PowerPoint</vt:lpstr>
      <vt:lpstr>LA CADC: LISBOA-MADRID</vt:lpstr>
      <vt:lpstr>Presentació del PowerPoint</vt:lpstr>
      <vt:lpstr>IV.- Conclusiones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Nuevas marcas</dc:title>
  <dc:creator>Juan</dc:creator>
  <cp:lastModifiedBy>Alexandre Peñalver Cabre</cp:lastModifiedBy>
  <cp:revision>120</cp:revision>
  <cp:lastPrinted>2024-02-21T20:35:26Z</cp:lastPrinted>
  <dcterms:created xsi:type="dcterms:W3CDTF">2005-11-29T09:44:24Z</dcterms:created>
  <dcterms:modified xsi:type="dcterms:W3CDTF">2024-02-22T07:18:03Z</dcterms:modified>
</cp:coreProperties>
</file>