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5.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6.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7.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8.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9.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0.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1.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2.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3.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4.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30" r:id="rId4"/>
  </p:sldMasterIdLst>
  <p:notesMasterIdLst>
    <p:notesMasterId r:id="rId49"/>
  </p:notesMasterIdLst>
  <p:handoutMasterIdLst>
    <p:handoutMasterId r:id="rId50"/>
  </p:handoutMasterIdLst>
  <p:sldIdLst>
    <p:sldId id="418" r:id="rId5"/>
    <p:sldId id="438" r:id="rId6"/>
    <p:sldId id="469" r:id="rId7"/>
    <p:sldId id="306" r:id="rId8"/>
    <p:sldId id="538" r:id="rId9"/>
    <p:sldId id="307" r:id="rId10"/>
    <p:sldId id="534" r:id="rId11"/>
    <p:sldId id="268" r:id="rId12"/>
    <p:sldId id="275" r:id="rId13"/>
    <p:sldId id="488" r:id="rId14"/>
    <p:sldId id="484" r:id="rId15"/>
    <p:sldId id="478" r:id="rId16"/>
    <p:sldId id="479" r:id="rId17"/>
    <p:sldId id="487" r:id="rId18"/>
    <p:sldId id="470" r:id="rId19"/>
    <p:sldId id="477" r:id="rId20"/>
    <p:sldId id="526" r:id="rId21"/>
    <p:sldId id="471" r:id="rId22"/>
    <p:sldId id="489" r:id="rId23"/>
    <p:sldId id="490" r:id="rId24"/>
    <p:sldId id="491" r:id="rId25"/>
    <p:sldId id="473" r:id="rId26"/>
    <p:sldId id="467" r:id="rId27"/>
    <p:sldId id="472" r:id="rId28"/>
    <p:sldId id="270" r:id="rId29"/>
    <p:sldId id="280" r:id="rId30"/>
    <p:sldId id="531" r:id="rId31"/>
    <p:sldId id="273" r:id="rId32"/>
    <p:sldId id="532" r:id="rId33"/>
    <p:sldId id="287" r:id="rId34"/>
    <p:sldId id="288" r:id="rId35"/>
    <p:sldId id="300" r:id="rId36"/>
    <p:sldId id="485" r:id="rId37"/>
    <p:sldId id="475" r:id="rId38"/>
    <p:sldId id="533" r:id="rId39"/>
    <p:sldId id="474" r:id="rId40"/>
    <p:sldId id="536" r:id="rId41"/>
    <p:sldId id="539" r:id="rId42"/>
    <p:sldId id="541" r:id="rId43"/>
    <p:sldId id="543" r:id="rId44"/>
    <p:sldId id="542" r:id="rId45"/>
    <p:sldId id="535" r:id="rId46"/>
    <p:sldId id="544" r:id="rId47"/>
    <p:sldId id="412" r:id="rId48"/>
  </p:sldIdLst>
  <p:sldSz cx="18288000" cy="13716000"/>
  <p:notesSz cx="6858000" cy="9144000"/>
  <p:defaultTextStyle>
    <a:defPPr>
      <a:defRPr lang="en-US"/>
    </a:defPPr>
    <a:lvl1pPr algn="l" defTabSz="1219200" rtl="0" eaLnBrk="0" fontAlgn="base" hangingPunct="0">
      <a:spcBef>
        <a:spcPct val="0"/>
      </a:spcBef>
      <a:spcAft>
        <a:spcPct val="0"/>
      </a:spcAft>
      <a:defRPr sz="4800" kern="1200">
        <a:solidFill>
          <a:schemeClr val="tx1"/>
        </a:solidFill>
        <a:latin typeface="Calibri" panose="020F0502020204030204" pitchFamily="34" charset="0"/>
        <a:ea typeface="ＭＳ Ｐゴシック" panose="020B0600070205080204" pitchFamily="34" charset="-128"/>
        <a:cs typeface="+mn-cs"/>
      </a:defRPr>
    </a:lvl1pPr>
    <a:lvl2pPr marL="1219200" indent="-762000" algn="l" defTabSz="1219200" rtl="0" eaLnBrk="0" fontAlgn="base" hangingPunct="0">
      <a:spcBef>
        <a:spcPct val="0"/>
      </a:spcBef>
      <a:spcAft>
        <a:spcPct val="0"/>
      </a:spcAft>
      <a:defRPr sz="4800" kern="1200">
        <a:solidFill>
          <a:schemeClr val="tx1"/>
        </a:solidFill>
        <a:latin typeface="Calibri" panose="020F0502020204030204" pitchFamily="34" charset="0"/>
        <a:ea typeface="ＭＳ Ｐゴシック" panose="020B0600070205080204" pitchFamily="34" charset="-128"/>
        <a:cs typeface="+mn-cs"/>
      </a:defRPr>
    </a:lvl2pPr>
    <a:lvl3pPr marL="2438400" indent="-1524000" algn="l" defTabSz="1219200" rtl="0" eaLnBrk="0" fontAlgn="base" hangingPunct="0">
      <a:spcBef>
        <a:spcPct val="0"/>
      </a:spcBef>
      <a:spcAft>
        <a:spcPct val="0"/>
      </a:spcAft>
      <a:defRPr sz="4800" kern="1200">
        <a:solidFill>
          <a:schemeClr val="tx1"/>
        </a:solidFill>
        <a:latin typeface="Calibri" panose="020F0502020204030204" pitchFamily="34" charset="0"/>
        <a:ea typeface="ＭＳ Ｐゴシック" panose="020B0600070205080204" pitchFamily="34" charset="-128"/>
        <a:cs typeface="+mn-cs"/>
      </a:defRPr>
    </a:lvl3pPr>
    <a:lvl4pPr marL="3657600" indent="-2286000" algn="l" defTabSz="1219200" rtl="0" eaLnBrk="0" fontAlgn="base" hangingPunct="0">
      <a:spcBef>
        <a:spcPct val="0"/>
      </a:spcBef>
      <a:spcAft>
        <a:spcPct val="0"/>
      </a:spcAft>
      <a:defRPr sz="4800" kern="1200">
        <a:solidFill>
          <a:schemeClr val="tx1"/>
        </a:solidFill>
        <a:latin typeface="Calibri" panose="020F0502020204030204" pitchFamily="34" charset="0"/>
        <a:ea typeface="ＭＳ Ｐゴシック" panose="020B0600070205080204" pitchFamily="34" charset="-128"/>
        <a:cs typeface="+mn-cs"/>
      </a:defRPr>
    </a:lvl4pPr>
    <a:lvl5pPr marL="4876800" indent="-3048000" algn="l" defTabSz="1219200" rtl="0" eaLnBrk="0" fontAlgn="base" hangingPunct="0">
      <a:spcBef>
        <a:spcPct val="0"/>
      </a:spcBef>
      <a:spcAft>
        <a:spcPct val="0"/>
      </a:spcAft>
      <a:defRPr sz="48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48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48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48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4800"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586"/>
  </p:normalViewPr>
  <p:slideViewPr>
    <p:cSldViewPr snapToGrid="0" snapToObjects="1">
      <p:cViewPr varScale="1">
        <p:scale>
          <a:sx n="41" d="100"/>
          <a:sy n="41" d="100"/>
        </p:scale>
        <p:origin x="1474" y="62"/>
      </p:cViewPr>
      <p:guideLst>
        <p:guide orient="horz"/>
        <p:guide/>
      </p:guideLst>
    </p:cSldViewPr>
  </p:slideViewPr>
  <p:notesTextViewPr>
    <p:cViewPr>
      <p:scale>
        <a:sx n="100" d="100"/>
        <a:sy n="100" d="100"/>
      </p:scale>
      <p:origin x="0" y="0"/>
    </p:cViewPr>
  </p:notesTextViewPr>
  <p:sorterViewPr>
    <p:cViewPr>
      <p:scale>
        <a:sx n="35" d="100"/>
        <a:sy n="3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4584D8-24BD-B345-A4CB-35E6F4093E9A}" type="doc">
      <dgm:prSet loTypeId="urn:microsoft.com/office/officeart/2005/8/layout/list1" loCatId="" qsTypeId="urn:microsoft.com/office/officeart/2005/8/quickstyle/3D3" qsCatId="3D" csTypeId="urn:microsoft.com/office/officeart/2005/8/colors/accent1_2" csCatId="accent1" phldr="1"/>
      <dgm:spPr/>
      <dgm:t>
        <a:bodyPr/>
        <a:lstStyle/>
        <a:p>
          <a:endParaRPr lang="es-ES"/>
        </a:p>
      </dgm:t>
    </dgm:pt>
    <dgm:pt modelId="{C8FF773A-03AA-6643-A248-B4B2CDABADAB}">
      <dgm:prSet custT="1"/>
      <dgm:spPr>
        <a:solidFill>
          <a:srgbClr val="00B0F0"/>
        </a:solidFill>
      </dgm:spPr>
      <dgm:t>
        <a:bodyPr/>
        <a:lstStyle/>
        <a:p>
          <a:pPr rtl="0"/>
          <a:r>
            <a:rPr lang="en-US" sz="3600" b="1" dirty="0" err="1"/>
            <a:t>Principales</a:t>
          </a:r>
          <a:r>
            <a:rPr lang="en-US" sz="3600" b="1" dirty="0"/>
            <a:t> </a:t>
          </a:r>
          <a:r>
            <a:rPr lang="en-US" sz="3600" b="1" dirty="0" err="1"/>
            <a:t>obligaciones</a:t>
          </a:r>
          <a:r>
            <a:rPr lang="en-US" sz="3600" b="1" dirty="0"/>
            <a:t> y </a:t>
          </a:r>
          <a:r>
            <a:rPr lang="en-US" sz="3600" b="1" dirty="0" err="1"/>
            <a:t>tipos</a:t>
          </a:r>
          <a:r>
            <a:rPr lang="en-US" sz="3600" b="1" dirty="0"/>
            <a:t> </a:t>
          </a:r>
        </a:p>
      </dgm:t>
    </dgm:pt>
    <dgm:pt modelId="{1478C5FE-BF20-974C-8CFD-CA22F0E3C799}" type="parTrans" cxnId="{D156E50F-88B6-EC4E-B563-38A8AEBE627F}">
      <dgm:prSet/>
      <dgm:spPr/>
      <dgm:t>
        <a:bodyPr/>
        <a:lstStyle/>
        <a:p>
          <a:endParaRPr lang="es-ES"/>
        </a:p>
      </dgm:t>
    </dgm:pt>
    <dgm:pt modelId="{9B968ABD-D3EE-7C48-93BC-BEA8D0A2FF39}" type="sibTrans" cxnId="{D156E50F-88B6-EC4E-B563-38A8AEBE627F}">
      <dgm:prSet/>
      <dgm:spPr/>
      <dgm:t>
        <a:bodyPr/>
        <a:lstStyle/>
        <a:p>
          <a:endParaRPr lang="es-ES"/>
        </a:p>
      </dgm:t>
    </dgm:pt>
    <dgm:pt modelId="{9D8CD6FF-22D9-5444-B6C9-B01AE17C9750}">
      <dgm:prSet custT="1"/>
      <dgm:spPr>
        <a:solidFill>
          <a:srgbClr val="00B0F0"/>
        </a:solidFill>
      </dgm:spPr>
      <dgm:t>
        <a:bodyPr/>
        <a:lstStyle/>
        <a:p>
          <a:pPr rtl="0"/>
          <a:r>
            <a:rPr lang="en-US" sz="3600" b="1" dirty="0" err="1"/>
            <a:t>Interrelación</a:t>
          </a:r>
          <a:r>
            <a:rPr lang="en-US" sz="3600" b="1" dirty="0"/>
            <a:t> entre </a:t>
          </a:r>
          <a:r>
            <a:rPr lang="en-US" sz="3600" b="1" dirty="0" err="1"/>
            <a:t>aplicación</a:t>
          </a:r>
          <a:r>
            <a:rPr lang="en-US" sz="3600" b="1" dirty="0"/>
            <a:t> y </a:t>
          </a:r>
          <a:r>
            <a:rPr lang="en-US" sz="3600" b="1" dirty="0" err="1"/>
            <a:t>cumplimiento</a:t>
          </a:r>
          <a:r>
            <a:rPr lang="en-US" sz="3600" b="1" dirty="0"/>
            <a:t> penal y </a:t>
          </a:r>
          <a:r>
            <a:rPr lang="en-US" sz="3600" b="1" dirty="0" err="1"/>
            <a:t>administrativo</a:t>
          </a:r>
          <a:endParaRPr lang="en-US" sz="3600" b="1" dirty="0"/>
        </a:p>
      </dgm:t>
    </dgm:pt>
    <dgm:pt modelId="{81926FD5-E307-3246-8F51-AAFBB0E8DC34}" type="parTrans" cxnId="{E3045463-CCE8-B14C-BFB6-D219FC8A14D6}">
      <dgm:prSet/>
      <dgm:spPr/>
      <dgm:t>
        <a:bodyPr/>
        <a:lstStyle/>
        <a:p>
          <a:endParaRPr lang="es-ES"/>
        </a:p>
      </dgm:t>
    </dgm:pt>
    <dgm:pt modelId="{0DEF1400-0B0A-1C4F-BA1A-317C1A4DDE2D}" type="sibTrans" cxnId="{E3045463-CCE8-B14C-BFB6-D219FC8A14D6}">
      <dgm:prSet/>
      <dgm:spPr/>
      <dgm:t>
        <a:bodyPr/>
        <a:lstStyle/>
        <a:p>
          <a:endParaRPr lang="es-ES"/>
        </a:p>
      </dgm:t>
    </dgm:pt>
    <dgm:pt modelId="{F331FDAC-0AB9-7F40-BAF1-9C1F02ECCEB9}">
      <dgm:prSet custT="1"/>
      <dgm:spPr>
        <a:solidFill>
          <a:srgbClr val="00B0F0"/>
        </a:solidFill>
      </dgm:spPr>
      <dgm:t>
        <a:bodyPr/>
        <a:lstStyle/>
        <a:p>
          <a:r>
            <a:rPr lang="en-US" sz="3200" b="1" dirty="0"/>
            <a:t>La </a:t>
          </a:r>
          <a:r>
            <a:rPr lang="en-US" sz="3200" b="1" dirty="0" err="1"/>
            <a:t>Directiva</a:t>
          </a:r>
          <a:r>
            <a:rPr lang="en-US" sz="3200" b="1" dirty="0"/>
            <a:t> </a:t>
          </a:r>
          <a:r>
            <a:rPr lang="en-US" sz="3200" b="1" dirty="0" err="1"/>
            <a:t>sobre</a:t>
          </a:r>
          <a:r>
            <a:rPr lang="en-US" sz="3200" b="1" dirty="0"/>
            <a:t> </a:t>
          </a:r>
          <a:r>
            <a:rPr lang="en-US" sz="3200" b="1" dirty="0" err="1"/>
            <a:t>Crimen</a:t>
          </a:r>
          <a:r>
            <a:rPr lang="en-US" sz="3200" b="1" dirty="0"/>
            <a:t> Ambiental: </a:t>
          </a:r>
          <a:r>
            <a:rPr lang="en-US" sz="3200" b="1" dirty="0" err="1"/>
            <a:t>concepto</a:t>
          </a:r>
          <a:r>
            <a:rPr lang="en-US" sz="3200" b="1" dirty="0"/>
            <a:t> y </a:t>
          </a:r>
          <a:r>
            <a:rPr lang="en-US" sz="3200" b="1" dirty="0" err="1"/>
            <a:t>principales</a:t>
          </a:r>
          <a:r>
            <a:rPr lang="en-US" sz="3200" b="1" dirty="0"/>
            <a:t> </a:t>
          </a:r>
          <a:r>
            <a:rPr lang="en-US" sz="3200" b="1" dirty="0" err="1"/>
            <a:t>elementos</a:t>
          </a:r>
          <a:r>
            <a:rPr lang="en-US" sz="3200" b="1" dirty="0"/>
            <a:t> </a:t>
          </a:r>
          <a:endParaRPr lang="es-ES" sz="3200" dirty="0"/>
        </a:p>
      </dgm:t>
    </dgm:pt>
    <dgm:pt modelId="{6AA5F23A-5820-A440-B236-C4ACB5A1E19D}" type="parTrans" cxnId="{F6F6CDAD-DD5F-2C4C-8E10-C89B19A2702A}">
      <dgm:prSet/>
      <dgm:spPr/>
      <dgm:t>
        <a:bodyPr/>
        <a:lstStyle/>
        <a:p>
          <a:endParaRPr lang="es-ES"/>
        </a:p>
      </dgm:t>
    </dgm:pt>
    <dgm:pt modelId="{85282945-461E-9840-81B8-DD489598D314}" type="sibTrans" cxnId="{F6F6CDAD-DD5F-2C4C-8E10-C89B19A2702A}">
      <dgm:prSet/>
      <dgm:spPr/>
      <dgm:t>
        <a:bodyPr/>
        <a:lstStyle/>
        <a:p>
          <a:endParaRPr lang="es-ES"/>
        </a:p>
      </dgm:t>
    </dgm:pt>
    <dgm:pt modelId="{37328332-4195-A141-B4AC-1C8860B150EA}">
      <dgm:prSet custT="1"/>
      <dgm:spPr>
        <a:solidFill>
          <a:srgbClr val="00B0F0"/>
        </a:solidFill>
        <a:ln>
          <a:solidFill>
            <a:schemeClr val="accent1"/>
          </a:solidFill>
        </a:ln>
      </dgm:spPr>
      <dgm:t>
        <a:bodyPr/>
        <a:lstStyle/>
        <a:p>
          <a:pPr rtl="0"/>
          <a:r>
            <a:rPr lang="en-US" sz="3600" b="1" dirty="0"/>
            <a:t>Casos </a:t>
          </a:r>
          <a:r>
            <a:rPr lang="en-US" sz="3600" b="1" dirty="0" err="1"/>
            <a:t>emblemáticos</a:t>
          </a:r>
          <a:r>
            <a:rPr lang="en-US" sz="3600" b="1" dirty="0"/>
            <a:t> de </a:t>
          </a:r>
          <a:r>
            <a:rPr lang="en-US" sz="3600" b="1" dirty="0" err="1"/>
            <a:t>falta</a:t>
          </a:r>
          <a:r>
            <a:rPr lang="en-US" sz="3600" b="1" dirty="0"/>
            <a:t> de </a:t>
          </a:r>
          <a:r>
            <a:rPr lang="en-US" sz="3600" b="1" dirty="0" err="1"/>
            <a:t>aplicación</a:t>
          </a:r>
          <a:r>
            <a:rPr lang="en-US" sz="3600" b="1" dirty="0"/>
            <a:t> del Derecho </a:t>
          </a:r>
          <a:r>
            <a:rPr lang="en-US" sz="3600" b="1" dirty="0" err="1"/>
            <a:t>ambiental</a:t>
          </a:r>
          <a:endParaRPr lang="en-US" sz="3600" b="1" dirty="0"/>
        </a:p>
      </dgm:t>
    </dgm:pt>
    <dgm:pt modelId="{A904DEFF-AA7B-5B47-8088-58244FE9DF55}" type="sibTrans" cxnId="{111F2C03-1C53-EF4C-AE1E-EB79A976D658}">
      <dgm:prSet/>
      <dgm:spPr/>
      <dgm:t>
        <a:bodyPr/>
        <a:lstStyle/>
        <a:p>
          <a:endParaRPr lang="es-ES"/>
        </a:p>
      </dgm:t>
    </dgm:pt>
    <dgm:pt modelId="{EC45BAE3-5F8F-0A47-8138-BD4AD016570B}" type="parTrans" cxnId="{111F2C03-1C53-EF4C-AE1E-EB79A976D658}">
      <dgm:prSet/>
      <dgm:spPr/>
      <dgm:t>
        <a:bodyPr/>
        <a:lstStyle/>
        <a:p>
          <a:endParaRPr lang="es-ES"/>
        </a:p>
      </dgm:t>
    </dgm:pt>
    <dgm:pt modelId="{41DE0E9F-4DB6-3C45-AB35-6E669F3CFE62}" type="pres">
      <dgm:prSet presAssocID="{234584D8-24BD-B345-A4CB-35E6F4093E9A}" presName="linear" presStyleCnt="0">
        <dgm:presLayoutVars>
          <dgm:dir/>
          <dgm:animLvl val="lvl"/>
          <dgm:resizeHandles val="exact"/>
        </dgm:presLayoutVars>
      </dgm:prSet>
      <dgm:spPr/>
    </dgm:pt>
    <dgm:pt modelId="{4435A011-2745-AD48-8E5B-DFCCA9C07DE5}" type="pres">
      <dgm:prSet presAssocID="{37328332-4195-A141-B4AC-1C8860B150EA}" presName="parentLin" presStyleCnt="0"/>
      <dgm:spPr/>
    </dgm:pt>
    <dgm:pt modelId="{684FE922-D89E-9F41-ADF7-E26BCCD1E72E}" type="pres">
      <dgm:prSet presAssocID="{37328332-4195-A141-B4AC-1C8860B150EA}" presName="parentLeftMargin" presStyleLbl="node1" presStyleIdx="0" presStyleCnt="4"/>
      <dgm:spPr/>
    </dgm:pt>
    <dgm:pt modelId="{432A1F39-3297-F143-A8E1-C728F3EC1E1B}" type="pres">
      <dgm:prSet presAssocID="{37328332-4195-A141-B4AC-1C8860B150EA}" presName="parentText" presStyleLbl="node1" presStyleIdx="0" presStyleCnt="4" custScaleX="96731" custScaleY="169156">
        <dgm:presLayoutVars>
          <dgm:chMax val="0"/>
          <dgm:bulletEnabled val="1"/>
        </dgm:presLayoutVars>
      </dgm:prSet>
      <dgm:spPr/>
    </dgm:pt>
    <dgm:pt modelId="{05A78AA6-1791-CB4E-B282-A303F36CF0B3}" type="pres">
      <dgm:prSet presAssocID="{37328332-4195-A141-B4AC-1C8860B150EA}" presName="negativeSpace" presStyleCnt="0"/>
      <dgm:spPr/>
    </dgm:pt>
    <dgm:pt modelId="{869408CE-271D-6645-8B52-90A4185C653E}" type="pres">
      <dgm:prSet presAssocID="{37328332-4195-A141-B4AC-1C8860B150EA}" presName="childText" presStyleLbl="conFgAcc1" presStyleIdx="0" presStyleCnt="4">
        <dgm:presLayoutVars>
          <dgm:bulletEnabled val="1"/>
        </dgm:presLayoutVars>
      </dgm:prSet>
      <dgm:spPr/>
    </dgm:pt>
    <dgm:pt modelId="{ED662040-F370-F241-8FE0-12C22C7D9D10}" type="pres">
      <dgm:prSet presAssocID="{A904DEFF-AA7B-5B47-8088-58244FE9DF55}" presName="spaceBetweenRectangles" presStyleCnt="0"/>
      <dgm:spPr/>
    </dgm:pt>
    <dgm:pt modelId="{EB27B661-9538-D14C-BAF2-B98A4601A484}" type="pres">
      <dgm:prSet presAssocID="{F331FDAC-0AB9-7F40-BAF1-9C1F02ECCEB9}" presName="parentLin" presStyleCnt="0"/>
      <dgm:spPr/>
    </dgm:pt>
    <dgm:pt modelId="{AC2FCDF6-F8CE-4244-A4EC-F527A4C884F0}" type="pres">
      <dgm:prSet presAssocID="{F331FDAC-0AB9-7F40-BAF1-9C1F02ECCEB9}" presName="parentLeftMargin" presStyleLbl="node1" presStyleIdx="0" presStyleCnt="4"/>
      <dgm:spPr/>
    </dgm:pt>
    <dgm:pt modelId="{B51BA2A2-FAAF-9849-B86C-522826D49183}" type="pres">
      <dgm:prSet presAssocID="{F331FDAC-0AB9-7F40-BAF1-9C1F02ECCEB9}" presName="parentText" presStyleLbl="node1" presStyleIdx="1" presStyleCnt="4" custScaleX="99151" custScaleY="148067" custLinFactNeighborX="24650" custLinFactNeighborY="3144">
        <dgm:presLayoutVars>
          <dgm:chMax val="0"/>
          <dgm:bulletEnabled val="1"/>
        </dgm:presLayoutVars>
      </dgm:prSet>
      <dgm:spPr/>
    </dgm:pt>
    <dgm:pt modelId="{43FC7B81-89C0-3E4C-A5F1-421251CAB044}" type="pres">
      <dgm:prSet presAssocID="{F331FDAC-0AB9-7F40-BAF1-9C1F02ECCEB9}" presName="negativeSpace" presStyleCnt="0"/>
      <dgm:spPr/>
    </dgm:pt>
    <dgm:pt modelId="{EE032F7C-4FD8-E942-926F-2074ADE339FD}" type="pres">
      <dgm:prSet presAssocID="{F331FDAC-0AB9-7F40-BAF1-9C1F02ECCEB9}" presName="childText" presStyleLbl="conFgAcc1" presStyleIdx="1" presStyleCnt="4">
        <dgm:presLayoutVars>
          <dgm:bulletEnabled val="1"/>
        </dgm:presLayoutVars>
      </dgm:prSet>
      <dgm:spPr/>
    </dgm:pt>
    <dgm:pt modelId="{45280C87-E4F8-934A-BD8B-210D85CCA0BF}" type="pres">
      <dgm:prSet presAssocID="{85282945-461E-9840-81B8-DD489598D314}" presName="spaceBetweenRectangles" presStyleCnt="0"/>
      <dgm:spPr/>
    </dgm:pt>
    <dgm:pt modelId="{C30D5FBC-F12B-6041-B028-69E86865E9CF}" type="pres">
      <dgm:prSet presAssocID="{C8FF773A-03AA-6643-A248-B4B2CDABADAB}" presName="parentLin" presStyleCnt="0"/>
      <dgm:spPr/>
    </dgm:pt>
    <dgm:pt modelId="{8DEBEDBB-89B1-334A-BB9C-715A5A2A7974}" type="pres">
      <dgm:prSet presAssocID="{C8FF773A-03AA-6643-A248-B4B2CDABADAB}" presName="parentLeftMargin" presStyleLbl="node1" presStyleIdx="1" presStyleCnt="4"/>
      <dgm:spPr/>
    </dgm:pt>
    <dgm:pt modelId="{984DD30B-82BC-7540-83BC-8D2ADF213E18}" type="pres">
      <dgm:prSet presAssocID="{C8FF773A-03AA-6643-A248-B4B2CDABADAB}" presName="parentText" presStyleLbl="node1" presStyleIdx="2" presStyleCnt="4" custScaleX="104748" custScaleY="168575">
        <dgm:presLayoutVars>
          <dgm:chMax val="0"/>
          <dgm:bulletEnabled val="1"/>
        </dgm:presLayoutVars>
      </dgm:prSet>
      <dgm:spPr/>
    </dgm:pt>
    <dgm:pt modelId="{0DE6B2B5-4708-3743-BA39-AF4124C5C2FA}" type="pres">
      <dgm:prSet presAssocID="{C8FF773A-03AA-6643-A248-B4B2CDABADAB}" presName="negativeSpace" presStyleCnt="0"/>
      <dgm:spPr/>
    </dgm:pt>
    <dgm:pt modelId="{B10C24B3-9B53-4349-BC46-1F85A594577A}" type="pres">
      <dgm:prSet presAssocID="{C8FF773A-03AA-6643-A248-B4B2CDABADAB}" presName="childText" presStyleLbl="conFgAcc1" presStyleIdx="2" presStyleCnt="4">
        <dgm:presLayoutVars>
          <dgm:bulletEnabled val="1"/>
        </dgm:presLayoutVars>
      </dgm:prSet>
      <dgm:spPr/>
    </dgm:pt>
    <dgm:pt modelId="{CCC9FC10-CBB6-4643-955A-A3BD92484E44}" type="pres">
      <dgm:prSet presAssocID="{9B968ABD-D3EE-7C48-93BC-BEA8D0A2FF39}" presName="spaceBetweenRectangles" presStyleCnt="0"/>
      <dgm:spPr/>
    </dgm:pt>
    <dgm:pt modelId="{C4974D69-FAC2-2543-B1D3-651D1902E9A6}" type="pres">
      <dgm:prSet presAssocID="{9D8CD6FF-22D9-5444-B6C9-B01AE17C9750}" presName="parentLin" presStyleCnt="0"/>
      <dgm:spPr/>
    </dgm:pt>
    <dgm:pt modelId="{0E8900FA-70C0-CF46-99B3-FCA04A13485F}" type="pres">
      <dgm:prSet presAssocID="{9D8CD6FF-22D9-5444-B6C9-B01AE17C9750}" presName="parentLeftMargin" presStyleLbl="node1" presStyleIdx="2" presStyleCnt="4"/>
      <dgm:spPr/>
    </dgm:pt>
    <dgm:pt modelId="{DEBEC74C-291E-E440-9855-35BC544FF93E}" type="pres">
      <dgm:prSet presAssocID="{9D8CD6FF-22D9-5444-B6C9-B01AE17C9750}" presName="parentText" presStyleLbl="node1" presStyleIdx="3" presStyleCnt="4" custScaleX="111583" custScaleY="167414" custLinFactNeighborX="12482">
        <dgm:presLayoutVars>
          <dgm:chMax val="0"/>
          <dgm:bulletEnabled val="1"/>
        </dgm:presLayoutVars>
      </dgm:prSet>
      <dgm:spPr/>
    </dgm:pt>
    <dgm:pt modelId="{4067CE6B-FF8E-C64C-BD30-D6E16F1AE98C}" type="pres">
      <dgm:prSet presAssocID="{9D8CD6FF-22D9-5444-B6C9-B01AE17C9750}" presName="negativeSpace" presStyleCnt="0"/>
      <dgm:spPr/>
    </dgm:pt>
    <dgm:pt modelId="{4469A86F-B290-364D-B045-F03C3DC30304}" type="pres">
      <dgm:prSet presAssocID="{9D8CD6FF-22D9-5444-B6C9-B01AE17C9750}" presName="childText" presStyleLbl="conFgAcc1" presStyleIdx="3" presStyleCnt="4">
        <dgm:presLayoutVars>
          <dgm:bulletEnabled val="1"/>
        </dgm:presLayoutVars>
      </dgm:prSet>
      <dgm:spPr/>
    </dgm:pt>
  </dgm:ptLst>
  <dgm:cxnLst>
    <dgm:cxn modelId="{111F2C03-1C53-EF4C-AE1E-EB79A976D658}" srcId="{234584D8-24BD-B345-A4CB-35E6F4093E9A}" destId="{37328332-4195-A141-B4AC-1C8860B150EA}" srcOrd="0" destOrd="0" parTransId="{EC45BAE3-5F8F-0A47-8138-BD4AD016570B}" sibTransId="{A904DEFF-AA7B-5B47-8088-58244FE9DF55}"/>
    <dgm:cxn modelId="{36FCA407-EFAC-7848-A9DB-260CAFF299DB}" type="presOf" srcId="{9D8CD6FF-22D9-5444-B6C9-B01AE17C9750}" destId="{0E8900FA-70C0-CF46-99B3-FCA04A13485F}" srcOrd="0" destOrd="0" presId="urn:microsoft.com/office/officeart/2005/8/layout/list1"/>
    <dgm:cxn modelId="{D156E50F-88B6-EC4E-B563-38A8AEBE627F}" srcId="{234584D8-24BD-B345-A4CB-35E6F4093E9A}" destId="{C8FF773A-03AA-6643-A248-B4B2CDABADAB}" srcOrd="2" destOrd="0" parTransId="{1478C5FE-BF20-974C-8CFD-CA22F0E3C799}" sibTransId="{9B968ABD-D3EE-7C48-93BC-BEA8D0A2FF39}"/>
    <dgm:cxn modelId="{941B4011-562C-494B-B075-ADAA83837973}" type="presOf" srcId="{C8FF773A-03AA-6643-A248-B4B2CDABADAB}" destId="{984DD30B-82BC-7540-83BC-8D2ADF213E18}" srcOrd="1" destOrd="0" presId="urn:microsoft.com/office/officeart/2005/8/layout/list1"/>
    <dgm:cxn modelId="{889DA315-356A-E546-A56B-42D50AF551A1}" type="presOf" srcId="{F331FDAC-0AB9-7F40-BAF1-9C1F02ECCEB9}" destId="{B51BA2A2-FAAF-9849-B86C-522826D49183}" srcOrd="1" destOrd="0" presId="urn:microsoft.com/office/officeart/2005/8/layout/list1"/>
    <dgm:cxn modelId="{56192D2B-623C-AF48-BA11-A1ACC9C84149}" type="presOf" srcId="{37328332-4195-A141-B4AC-1C8860B150EA}" destId="{432A1F39-3297-F143-A8E1-C728F3EC1E1B}" srcOrd="1" destOrd="0" presId="urn:microsoft.com/office/officeart/2005/8/layout/list1"/>
    <dgm:cxn modelId="{E3045463-CCE8-B14C-BFB6-D219FC8A14D6}" srcId="{234584D8-24BD-B345-A4CB-35E6F4093E9A}" destId="{9D8CD6FF-22D9-5444-B6C9-B01AE17C9750}" srcOrd="3" destOrd="0" parTransId="{81926FD5-E307-3246-8F51-AAFBB0E8DC34}" sibTransId="{0DEF1400-0B0A-1C4F-BA1A-317C1A4DDE2D}"/>
    <dgm:cxn modelId="{3DD3CC67-C717-2445-B085-3F286818DC64}" type="presOf" srcId="{9D8CD6FF-22D9-5444-B6C9-B01AE17C9750}" destId="{DEBEC74C-291E-E440-9855-35BC544FF93E}" srcOrd="1" destOrd="0" presId="urn:microsoft.com/office/officeart/2005/8/layout/list1"/>
    <dgm:cxn modelId="{5B90684F-AABD-3141-9D09-EE94C53625A1}" type="presOf" srcId="{37328332-4195-A141-B4AC-1C8860B150EA}" destId="{684FE922-D89E-9F41-ADF7-E26BCCD1E72E}" srcOrd="0" destOrd="0" presId="urn:microsoft.com/office/officeart/2005/8/layout/list1"/>
    <dgm:cxn modelId="{0E303654-81C0-6641-9F6D-BAA560B6D8B2}" type="presOf" srcId="{F331FDAC-0AB9-7F40-BAF1-9C1F02ECCEB9}" destId="{AC2FCDF6-F8CE-4244-A4EC-F527A4C884F0}" srcOrd="0" destOrd="0" presId="urn:microsoft.com/office/officeart/2005/8/layout/list1"/>
    <dgm:cxn modelId="{EFF0EC96-4982-5A4E-B179-52FF5158D7EE}" type="presOf" srcId="{234584D8-24BD-B345-A4CB-35E6F4093E9A}" destId="{41DE0E9F-4DB6-3C45-AB35-6E669F3CFE62}" srcOrd="0" destOrd="0" presId="urn:microsoft.com/office/officeart/2005/8/layout/list1"/>
    <dgm:cxn modelId="{2E1F46A1-6311-404A-A43A-3EE42F047205}" type="presOf" srcId="{C8FF773A-03AA-6643-A248-B4B2CDABADAB}" destId="{8DEBEDBB-89B1-334A-BB9C-715A5A2A7974}" srcOrd="0" destOrd="0" presId="urn:microsoft.com/office/officeart/2005/8/layout/list1"/>
    <dgm:cxn modelId="{F6F6CDAD-DD5F-2C4C-8E10-C89B19A2702A}" srcId="{234584D8-24BD-B345-A4CB-35E6F4093E9A}" destId="{F331FDAC-0AB9-7F40-BAF1-9C1F02ECCEB9}" srcOrd="1" destOrd="0" parTransId="{6AA5F23A-5820-A440-B236-C4ACB5A1E19D}" sibTransId="{85282945-461E-9840-81B8-DD489598D314}"/>
    <dgm:cxn modelId="{4A34A8BC-5BF1-C040-BF9F-80657AF423C9}" type="presParOf" srcId="{41DE0E9F-4DB6-3C45-AB35-6E669F3CFE62}" destId="{4435A011-2745-AD48-8E5B-DFCCA9C07DE5}" srcOrd="0" destOrd="0" presId="urn:microsoft.com/office/officeart/2005/8/layout/list1"/>
    <dgm:cxn modelId="{9F8295CC-6E41-DB46-BFA0-8386FD12D6C1}" type="presParOf" srcId="{4435A011-2745-AD48-8E5B-DFCCA9C07DE5}" destId="{684FE922-D89E-9F41-ADF7-E26BCCD1E72E}" srcOrd="0" destOrd="0" presId="urn:microsoft.com/office/officeart/2005/8/layout/list1"/>
    <dgm:cxn modelId="{3140D01B-0AB6-CF45-BD88-30C63C310218}" type="presParOf" srcId="{4435A011-2745-AD48-8E5B-DFCCA9C07DE5}" destId="{432A1F39-3297-F143-A8E1-C728F3EC1E1B}" srcOrd="1" destOrd="0" presId="urn:microsoft.com/office/officeart/2005/8/layout/list1"/>
    <dgm:cxn modelId="{525FC59D-D529-B041-A893-7A49D58094CE}" type="presParOf" srcId="{41DE0E9F-4DB6-3C45-AB35-6E669F3CFE62}" destId="{05A78AA6-1791-CB4E-B282-A303F36CF0B3}" srcOrd="1" destOrd="0" presId="urn:microsoft.com/office/officeart/2005/8/layout/list1"/>
    <dgm:cxn modelId="{09A28AD8-B788-6E43-8E9A-0B8A58A525DD}" type="presParOf" srcId="{41DE0E9F-4DB6-3C45-AB35-6E669F3CFE62}" destId="{869408CE-271D-6645-8B52-90A4185C653E}" srcOrd="2" destOrd="0" presId="urn:microsoft.com/office/officeart/2005/8/layout/list1"/>
    <dgm:cxn modelId="{33267AD2-918C-5B4E-88E3-D7AB82E90943}" type="presParOf" srcId="{41DE0E9F-4DB6-3C45-AB35-6E669F3CFE62}" destId="{ED662040-F370-F241-8FE0-12C22C7D9D10}" srcOrd="3" destOrd="0" presId="urn:microsoft.com/office/officeart/2005/8/layout/list1"/>
    <dgm:cxn modelId="{65B4F87C-4424-DC41-B381-6A559FDCEAB0}" type="presParOf" srcId="{41DE0E9F-4DB6-3C45-AB35-6E669F3CFE62}" destId="{EB27B661-9538-D14C-BAF2-B98A4601A484}" srcOrd="4" destOrd="0" presId="urn:microsoft.com/office/officeart/2005/8/layout/list1"/>
    <dgm:cxn modelId="{9DC8AFBE-C3E7-AA4C-9D8A-BD70B4219B48}" type="presParOf" srcId="{EB27B661-9538-D14C-BAF2-B98A4601A484}" destId="{AC2FCDF6-F8CE-4244-A4EC-F527A4C884F0}" srcOrd="0" destOrd="0" presId="urn:microsoft.com/office/officeart/2005/8/layout/list1"/>
    <dgm:cxn modelId="{FC5515C1-0619-7A4A-AB7A-1416FCDA7E99}" type="presParOf" srcId="{EB27B661-9538-D14C-BAF2-B98A4601A484}" destId="{B51BA2A2-FAAF-9849-B86C-522826D49183}" srcOrd="1" destOrd="0" presId="urn:microsoft.com/office/officeart/2005/8/layout/list1"/>
    <dgm:cxn modelId="{E71DEB9A-AEDC-8949-A2C4-05F21EBCCFC3}" type="presParOf" srcId="{41DE0E9F-4DB6-3C45-AB35-6E669F3CFE62}" destId="{43FC7B81-89C0-3E4C-A5F1-421251CAB044}" srcOrd="5" destOrd="0" presId="urn:microsoft.com/office/officeart/2005/8/layout/list1"/>
    <dgm:cxn modelId="{A8BFE0BC-ACF2-C448-8766-4AD15F9871A0}" type="presParOf" srcId="{41DE0E9F-4DB6-3C45-AB35-6E669F3CFE62}" destId="{EE032F7C-4FD8-E942-926F-2074ADE339FD}" srcOrd="6" destOrd="0" presId="urn:microsoft.com/office/officeart/2005/8/layout/list1"/>
    <dgm:cxn modelId="{3D67DD18-0816-DD49-A55A-057FB7AC78F6}" type="presParOf" srcId="{41DE0E9F-4DB6-3C45-AB35-6E669F3CFE62}" destId="{45280C87-E4F8-934A-BD8B-210D85CCA0BF}" srcOrd="7" destOrd="0" presId="urn:microsoft.com/office/officeart/2005/8/layout/list1"/>
    <dgm:cxn modelId="{F4F7246F-E558-A94C-941C-76B8D1918823}" type="presParOf" srcId="{41DE0E9F-4DB6-3C45-AB35-6E669F3CFE62}" destId="{C30D5FBC-F12B-6041-B028-69E86865E9CF}" srcOrd="8" destOrd="0" presId="urn:microsoft.com/office/officeart/2005/8/layout/list1"/>
    <dgm:cxn modelId="{CD01B395-FF7A-8340-8EFC-D35FE23E376F}" type="presParOf" srcId="{C30D5FBC-F12B-6041-B028-69E86865E9CF}" destId="{8DEBEDBB-89B1-334A-BB9C-715A5A2A7974}" srcOrd="0" destOrd="0" presId="urn:microsoft.com/office/officeart/2005/8/layout/list1"/>
    <dgm:cxn modelId="{817CF70D-A655-144F-94FB-13311C8A186D}" type="presParOf" srcId="{C30D5FBC-F12B-6041-B028-69E86865E9CF}" destId="{984DD30B-82BC-7540-83BC-8D2ADF213E18}" srcOrd="1" destOrd="0" presId="urn:microsoft.com/office/officeart/2005/8/layout/list1"/>
    <dgm:cxn modelId="{3DA0CBED-C044-C240-AB36-381F663459FA}" type="presParOf" srcId="{41DE0E9F-4DB6-3C45-AB35-6E669F3CFE62}" destId="{0DE6B2B5-4708-3743-BA39-AF4124C5C2FA}" srcOrd="9" destOrd="0" presId="urn:microsoft.com/office/officeart/2005/8/layout/list1"/>
    <dgm:cxn modelId="{5CD1492A-0FB6-0E40-8584-77F34CB488DD}" type="presParOf" srcId="{41DE0E9F-4DB6-3C45-AB35-6E669F3CFE62}" destId="{B10C24B3-9B53-4349-BC46-1F85A594577A}" srcOrd="10" destOrd="0" presId="urn:microsoft.com/office/officeart/2005/8/layout/list1"/>
    <dgm:cxn modelId="{B40D553F-8803-0C40-9342-9D74DBAAA1A4}" type="presParOf" srcId="{41DE0E9F-4DB6-3C45-AB35-6E669F3CFE62}" destId="{CCC9FC10-CBB6-4643-955A-A3BD92484E44}" srcOrd="11" destOrd="0" presId="urn:microsoft.com/office/officeart/2005/8/layout/list1"/>
    <dgm:cxn modelId="{768C4565-CE86-7041-8EF0-21501499771F}" type="presParOf" srcId="{41DE0E9F-4DB6-3C45-AB35-6E669F3CFE62}" destId="{C4974D69-FAC2-2543-B1D3-651D1902E9A6}" srcOrd="12" destOrd="0" presId="urn:microsoft.com/office/officeart/2005/8/layout/list1"/>
    <dgm:cxn modelId="{BA0AD363-4564-8347-A82C-C17D1BDA22C5}" type="presParOf" srcId="{C4974D69-FAC2-2543-B1D3-651D1902E9A6}" destId="{0E8900FA-70C0-CF46-99B3-FCA04A13485F}" srcOrd="0" destOrd="0" presId="urn:microsoft.com/office/officeart/2005/8/layout/list1"/>
    <dgm:cxn modelId="{62F9877D-FC6C-1841-8E39-8E7DB5AC9607}" type="presParOf" srcId="{C4974D69-FAC2-2543-B1D3-651D1902E9A6}" destId="{DEBEC74C-291E-E440-9855-35BC544FF93E}" srcOrd="1" destOrd="0" presId="urn:microsoft.com/office/officeart/2005/8/layout/list1"/>
    <dgm:cxn modelId="{4AE3D7C8-3238-C846-954C-3F649A1183B5}" type="presParOf" srcId="{41DE0E9F-4DB6-3C45-AB35-6E669F3CFE62}" destId="{4067CE6B-FF8E-C64C-BD30-D6E16F1AE98C}" srcOrd="13" destOrd="0" presId="urn:microsoft.com/office/officeart/2005/8/layout/list1"/>
    <dgm:cxn modelId="{20515551-5D72-7046-BBB0-0F8893D58257}" type="presParOf" srcId="{41DE0E9F-4DB6-3C45-AB35-6E669F3CFE62}" destId="{4469A86F-B290-364D-B045-F03C3DC3030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F60543B-D35D-4D42-97F9-5666689C27FE}"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s-ES"/>
        </a:p>
      </dgm:t>
    </dgm:pt>
    <dgm:pt modelId="{F92F6C5B-0906-5C48-A2C0-BD9C3A303F2D}">
      <dgm:prSet/>
      <dgm:spPr>
        <a:solidFill>
          <a:srgbClr val="00B0F0"/>
        </a:solidFill>
      </dgm:spPr>
      <dgm:t>
        <a:bodyPr/>
        <a:lstStyle/>
        <a:p>
          <a:pPr rtl="0"/>
          <a:r>
            <a:rPr lang="en-US" b="1" dirty="0" err="1"/>
            <a:t>Objetivos</a:t>
          </a:r>
          <a:r>
            <a:rPr lang="en-US" b="1" dirty="0"/>
            <a:t> de la </a:t>
          </a:r>
          <a:r>
            <a:rPr lang="en-US" b="1" dirty="0" err="1"/>
            <a:t>Directiva</a:t>
          </a:r>
          <a:r>
            <a:rPr lang="en-US" b="1" dirty="0"/>
            <a:t> </a:t>
          </a:r>
          <a:r>
            <a:rPr lang="en-US" b="1" dirty="0" err="1"/>
            <a:t>sobre</a:t>
          </a:r>
          <a:r>
            <a:rPr lang="en-US" b="1" dirty="0"/>
            <a:t> </a:t>
          </a:r>
          <a:r>
            <a:rPr lang="en-US" b="1" dirty="0" err="1"/>
            <a:t>Crimen</a:t>
          </a:r>
          <a:r>
            <a:rPr lang="en-US" b="1" dirty="0"/>
            <a:t> Ambiental</a:t>
          </a:r>
        </a:p>
      </dgm:t>
    </dgm:pt>
    <dgm:pt modelId="{04A5AE5A-43A9-F041-9F1D-9481FD01C1B4}" type="parTrans" cxnId="{9299C14E-C68D-9344-8A86-D43DC065C700}">
      <dgm:prSet/>
      <dgm:spPr/>
      <dgm:t>
        <a:bodyPr/>
        <a:lstStyle/>
        <a:p>
          <a:endParaRPr lang="es-ES"/>
        </a:p>
      </dgm:t>
    </dgm:pt>
    <dgm:pt modelId="{EB8BE50D-F108-A047-8257-61970368E5F1}" type="sibTrans" cxnId="{9299C14E-C68D-9344-8A86-D43DC065C700}">
      <dgm:prSet/>
      <dgm:spPr/>
      <dgm:t>
        <a:bodyPr/>
        <a:lstStyle/>
        <a:p>
          <a:endParaRPr lang="es-ES"/>
        </a:p>
      </dgm:t>
    </dgm:pt>
    <dgm:pt modelId="{09A99423-C940-0344-A317-6EDD58126B8E}" type="pres">
      <dgm:prSet presAssocID="{2F60543B-D35D-4D42-97F9-5666689C27FE}" presName="Name0" presStyleCnt="0">
        <dgm:presLayoutVars>
          <dgm:chPref val="1"/>
          <dgm:dir/>
          <dgm:animOne val="branch"/>
          <dgm:animLvl val="lvl"/>
          <dgm:resizeHandles/>
        </dgm:presLayoutVars>
      </dgm:prSet>
      <dgm:spPr/>
    </dgm:pt>
    <dgm:pt modelId="{1214F80A-D549-754C-8729-D8003A009EBF}" type="pres">
      <dgm:prSet presAssocID="{F92F6C5B-0906-5C48-A2C0-BD9C3A303F2D}" presName="vertOne" presStyleCnt="0"/>
      <dgm:spPr/>
    </dgm:pt>
    <dgm:pt modelId="{1D3B2287-E84A-3949-BF95-9623D258244C}" type="pres">
      <dgm:prSet presAssocID="{F92F6C5B-0906-5C48-A2C0-BD9C3A303F2D}" presName="txOne" presStyleLbl="node0" presStyleIdx="0" presStyleCnt="1">
        <dgm:presLayoutVars>
          <dgm:chPref val="3"/>
        </dgm:presLayoutVars>
      </dgm:prSet>
      <dgm:spPr/>
    </dgm:pt>
    <dgm:pt modelId="{50BE0321-A8E2-0546-9581-6738F2A26395}" type="pres">
      <dgm:prSet presAssocID="{F92F6C5B-0906-5C48-A2C0-BD9C3A303F2D}" presName="horzOne" presStyleCnt="0"/>
      <dgm:spPr/>
    </dgm:pt>
  </dgm:ptLst>
  <dgm:cxnLst>
    <dgm:cxn modelId="{9299C14E-C68D-9344-8A86-D43DC065C700}" srcId="{2F60543B-D35D-4D42-97F9-5666689C27FE}" destId="{F92F6C5B-0906-5C48-A2C0-BD9C3A303F2D}" srcOrd="0" destOrd="0" parTransId="{04A5AE5A-43A9-F041-9F1D-9481FD01C1B4}" sibTransId="{EB8BE50D-F108-A047-8257-61970368E5F1}"/>
    <dgm:cxn modelId="{3B022557-545C-F543-98C4-66315CF94186}" type="presOf" srcId="{2F60543B-D35D-4D42-97F9-5666689C27FE}" destId="{09A99423-C940-0344-A317-6EDD58126B8E}" srcOrd="0" destOrd="0" presId="urn:microsoft.com/office/officeart/2005/8/layout/hierarchy4"/>
    <dgm:cxn modelId="{9C9BAD88-B1E8-E844-80E2-43566B190E23}" type="presOf" srcId="{F92F6C5B-0906-5C48-A2C0-BD9C3A303F2D}" destId="{1D3B2287-E84A-3949-BF95-9623D258244C}" srcOrd="0" destOrd="0" presId="urn:microsoft.com/office/officeart/2005/8/layout/hierarchy4"/>
    <dgm:cxn modelId="{9B774C9A-2C8D-B74A-B8E4-F8E0F003D757}" type="presParOf" srcId="{09A99423-C940-0344-A317-6EDD58126B8E}" destId="{1214F80A-D549-754C-8729-D8003A009EBF}" srcOrd="0" destOrd="0" presId="urn:microsoft.com/office/officeart/2005/8/layout/hierarchy4"/>
    <dgm:cxn modelId="{D63A105D-B1F1-5646-B343-7E490C1B3207}" type="presParOf" srcId="{1214F80A-D549-754C-8729-D8003A009EBF}" destId="{1D3B2287-E84A-3949-BF95-9623D258244C}" srcOrd="0" destOrd="0" presId="urn:microsoft.com/office/officeart/2005/8/layout/hierarchy4"/>
    <dgm:cxn modelId="{06B6BAD2-2663-FF48-B834-6CAECEB75923}" type="presParOf" srcId="{1214F80A-D549-754C-8729-D8003A009EBF}" destId="{50BE0321-A8E2-0546-9581-6738F2A2639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0695361-58CD-A246-8D5C-CFF60148B796}"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s-ES"/>
        </a:p>
      </dgm:t>
    </dgm:pt>
    <dgm:pt modelId="{35102E39-9FB6-424E-83AE-A83D9EB48FBD}">
      <dgm:prSet custT="1"/>
      <dgm:spPr>
        <a:solidFill>
          <a:srgbClr val="00B0F0"/>
        </a:solidFill>
      </dgm:spPr>
      <dgm:t>
        <a:bodyPr/>
        <a:lstStyle/>
        <a:p>
          <a:pPr rtl="0"/>
          <a:r>
            <a:rPr lang="en-US" sz="4400" b="1" dirty="0" err="1"/>
            <a:t>Objetivos</a:t>
          </a:r>
          <a:r>
            <a:rPr lang="en-US" sz="4400" b="1" dirty="0"/>
            <a:t> de la </a:t>
          </a:r>
          <a:r>
            <a:rPr lang="en-US" sz="4400" b="1" dirty="0" err="1"/>
            <a:t>Directiva</a:t>
          </a:r>
          <a:r>
            <a:rPr lang="en-US" sz="4400" b="1" dirty="0"/>
            <a:t> </a:t>
          </a:r>
          <a:r>
            <a:rPr lang="en-US" sz="4400" b="1" dirty="0" err="1"/>
            <a:t>sobre</a:t>
          </a:r>
          <a:r>
            <a:rPr lang="en-US" sz="4400" b="1" dirty="0"/>
            <a:t> </a:t>
          </a:r>
          <a:r>
            <a:rPr lang="en-US" sz="4400" b="1" dirty="0" err="1"/>
            <a:t>Crimen</a:t>
          </a:r>
          <a:r>
            <a:rPr lang="en-US" sz="4400" b="1" dirty="0"/>
            <a:t> Ambiental</a:t>
          </a:r>
        </a:p>
      </dgm:t>
    </dgm:pt>
    <dgm:pt modelId="{995BC937-C9C5-BA4D-B702-1F584DBE31A3}" type="parTrans" cxnId="{2C886125-9B1D-AA44-A64C-9563A9C693F1}">
      <dgm:prSet/>
      <dgm:spPr/>
      <dgm:t>
        <a:bodyPr/>
        <a:lstStyle/>
        <a:p>
          <a:endParaRPr lang="es-ES"/>
        </a:p>
      </dgm:t>
    </dgm:pt>
    <dgm:pt modelId="{B83A3A63-3D27-8345-8876-2EAAE0E7F12B}" type="sibTrans" cxnId="{2C886125-9B1D-AA44-A64C-9563A9C693F1}">
      <dgm:prSet/>
      <dgm:spPr/>
      <dgm:t>
        <a:bodyPr/>
        <a:lstStyle/>
        <a:p>
          <a:endParaRPr lang="es-ES"/>
        </a:p>
      </dgm:t>
    </dgm:pt>
    <dgm:pt modelId="{4E207AA9-2971-204F-862B-B926A3EB0C71}" type="pres">
      <dgm:prSet presAssocID="{C0695361-58CD-A246-8D5C-CFF60148B796}" presName="Name0" presStyleCnt="0">
        <dgm:presLayoutVars>
          <dgm:chPref val="1"/>
          <dgm:dir/>
          <dgm:animOne val="branch"/>
          <dgm:animLvl val="lvl"/>
          <dgm:resizeHandles/>
        </dgm:presLayoutVars>
      </dgm:prSet>
      <dgm:spPr/>
    </dgm:pt>
    <dgm:pt modelId="{89E8C822-A927-F141-90D0-7CAA50011B8D}" type="pres">
      <dgm:prSet presAssocID="{35102E39-9FB6-424E-83AE-A83D9EB48FBD}" presName="vertOne" presStyleCnt="0"/>
      <dgm:spPr/>
    </dgm:pt>
    <dgm:pt modelId="{C84667FA-88B6-9E43-A7F5-36CDDE07658F}" type="pres">
      <dgm:prSet presAssocID="{35102E39-9FB6-424E-83AE-A83D9EB48FBD}" presName="txOne" presStyleLbl="node0" presStyleIdx="0" presStyleCnt="1" custLinFactNeighborX="1122" custLinFactNeighborY="47423">
        <dgm:presLayoutVars>
          <dgm:chPref val="3"/>
        </dgm:presLayoutVars>
      </dgm:prSet>
      <dgm:spPr/>
    </dgm:pt>
    <dgm:pt modelId="{C6F07320-8629-7845-8C26-D3AF6DFF8B4D}" type="pres">
      <dgm:prSet presAssocID="{35102E39-9FB6-424E-83AE-A83D9EB48FBD}" presName="horzOne" presStyleCnt="0"/>
      <dgm:spPr/>
    </dgm:pt>
  </dgm:ptLst>
  <dgm:cxnLst>
    <dgm:cxn modelId="{66C5361A-03E5-D548-A56A-470C4B02037C}" type="presOf" srcId="{35102E39-9FB6-424E-83AE-A83D9EB48FBD}" destId="{C84667FA-88B6-9E43-A7F5-36CDDE07658F}" srcOrd="0" destOrd="0" presId="urn:microsoft.com/office/officeart/2005/8/layout/hierarchy4"/>
    <dgm:cxn modelId="{2C886125-9B1D-AA44-A64C-9563A9C693F1}" srcId="{C0695361-58CD-A246-8D5C-CFF60148B796}" destId="{35102E39-9FB6-424E-83AE-A83D9EB48FBD}" srcOrd="0" destOrd="0" parTransId="{995BC937-C9C5-BA4D-B702-1F584DBE31A3}" sibTransId="{B83A3A63-3D27-8345-8876-2EAAE0E7F12B}"/>
    <dgm:cxn modelId="{CD60D836-BB57-6F45-9877-B5285D41A864}" type="presOf" srcId="{C0695361-58CD-A246-8D5C-CFF60148B796}" destId="{4E207AA9-2971-204F-862B-B926A3EB0C71}" srcOrd="0" destOrd="0" presId="urn:microsoft.com/office/officeart/2005/8/layout/hierarchy4"/>
    <dgm:cxn modelId="{6432B167-998B-7B41-BD47-AE616C437D30}" type="presParOf" srcId="{4E207AA9-2971-204F-862B-B926A3EB0C71}" destId="{89E8C822-A927-F141-90D0-7CAA50011B8D}" srcOrd="0" destOrd="0" presId="urn:microsoft.com/office/officeart/2005/8/layout/hierarchy4"/>
    <dgm:cxn modelId="{EA1B38B7-24FC-1146-B3AF-4B24E4811EE2}" type="presParOf" srcId="{89E8C822-A927-F141-90D0-7CAA50011B8D}" destId="{C84667FA-88B6-9E43-A7F5-36CDDE07658F}" srcOrd="0" destOrd="0" presId="urn:microsoft.com/office/officeart/2005/8/layout/hierarchy4"/>
    <dgm:cxn modelId="{8DCDB533-D8A4-6146-A6D4-D4CEF4F02198}" type="presParOf" srcId="{89E8C822-A927-F141-90D0-7CAA50011B8D}" destId="{C6F07320-8629-7845-8C26-D3AF6DFF8B4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DE4480-A0AD-E441-AB62-DA941F90C585}"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s-ES"/>
        </a:p>
      </dgm:t>
    </dgm:pt>
    <dgm:pt modelId="{069C985E-FECC-CF40-8E09-E22B9943B0BB}">
      <dgm:prSet/>
      <dgm:spPr>
        <a:solidFill>
          <a:srgbClr val="00B0F0"/>
        </a:solidFill>
      </dgm:spPr>
      <dgm:t>
        <a:bodyPr/>
        <a:lstStyle/>
        <a:p>
          <a:pPr rtl="0"/>
          <a:r>
            <a:rPr lang="en-US" b="1" dirty="0" err="1"/>
            <a:t>Medios</a:t>
          </a:r>
          <a:r>
            <a:rPr lang="en-US" b="1" dirty="0"/>
            <a:t> de la </a:t>
          </a:r>
          <a:r>
            <a:rPr lang="en-US" b="1" dirty="0" err="1"/>
            <a:t>Directiva</a:t>
          </a:r>
          <a:r>
            <a:rPr lang="en-US" b="1" dirty="0"/>
            <a:t> </a:t>
          </a:r>
          <a:r>
            <a:rPr lang="en-US" b="1" dirty="0" err="1"/>
            <a:t>sobre</a:t>
          </a:r>
          <a:r>
            <a:rPr lang="en-US" b="1" dirty="0"/>
            <a:t> </a:t>
          </a:r>
          <a:r>
            <a:rPr lang="en-US" b="1" dirty="0" err="1"/>
            <a:t>Crimen</a:t>
          </a:r>
          <a:r>
            <a:rPr lang="en-US" b="1" dirty="0"/>
            <a:t> Ambiental</a:t>
          </a:r>
        </a:p>
      </dgm:t>
    </dgm:pt>
    <dgm:pt modelId="{9CB17A9E-D350-0345-B3F4-D52D18AE19DF}" type="parTrans" cxnId="{25E8CC42-DA22-844B-BB2B-E05A63FEE235}">
      <dgm:prSet/>
      <dgm:spPr/>
      <dgm:t>
        <a:bodyPr/>
        <a:lstStyle/>
        <a:p>
          <a:endParaRPr lang="es-ES"/>
        </a:p>
      </dgm:t>
    </dgm:pt>
    <dgm:pt modelId="{480F330B-9D2D-3142-86E9-02F1718F4A2F}" type="sibTrans" cxnId="{25E8CC42-DA22-844B-BB2B-E05A63FEE235}">
      <dgm:prSet/>
      <dgm:spPr/>
      <dgm:t>
        <a:bodyPr/>
        <a:lstStyle/>
        <a:p>
          <a:endParaRPr lang="es-ES"/>
        </a:p>
      </dgm:t>
    </dgm:pt>
    <dgm:pt modelId="{C6839B30-75C2-664F-9124-09F045F5469C}" type="pres">
      <dgm:prSet presAssocID="{47DE4480-A0AD-E441-AB62-DA941F90C585}" presName="Name0" presStyleCnt="0">
        <dgm:presLayoutVars>
          <dgm:chPref val="1"/>
          <dgm:dir/>
          <dgm:animOne val="branch"/>
          <dgm:animLvl val="lvl"/>
          <dgm:resizeHandles/>
        </dgm:presLayoutVars>
      </dgm:prSet>
      <dgm:spPr/>
    </dgm:pt>
    <dgm:pt modelId="{A2C9BA02-BA62-4D4A-9E0A-99337F78163C}" type="pres">
      <dgm:prSet presAssocID="{069C985E-FECC-CF40-8E09-E22B9943B0BB}" presName="vertOne" presStyleCnt="0"/>
      <dgm:spPr/>
    </dgm:pt>
    <dgm:pt modelId="{07C2D840-F6F7-6348-B6C1-2E76F8B94490}" type="pres">
      <dgm:prSet presAssocID="{069C985E-FECC-CF40-8E09-E22B9943B0BB}" presName="txOne" presStyleLbl="node0" presStyleIdx="0" presStyleCnt="1">
        <dgm:presLayoutVars>
          <dgm:chPref val="3"/>
        </dgm:presLayoutVars>
      </dgm:prSet>
      <dgm:spPr/>
    </dgm:pt>
    <dgm:pt modelId="{603A1665-462E-2A4D-A29C-999FE9378EDB}" type="pres">
      <dgm:prSet presAssocID="{069C985E-FECC-CF40-8E09-E22B9943B0BB}" presName="horzOne" presStyleCnt="0"/>
      <dgm:spPr/>
    </dgm:pt>
  </dgm:ptLst>
  <dgm:cxnLst>
    <dgm:cxn modelId="{25E8CC42-DA22-844B-BB2B-E05A63FEE235}" srcId="{47DE4480-A0AD-E441-AB62-DA941F90C585}" destId="{069C985E-FECC-CF40-8E09-E22B9943B0BB}" srcOrd="0" destOrd="0" parTransId="{9CB17A9E-D350-0345-B3F4-D52D18AE19DF}" sibTransId="{480F330B-9D2D-3142-86E9-02F1718F4A2F}"/>
    <dgm:cxn modelId="{FC0F88DA-283A-BF47-BD41-38FB0DC30490}" type="presOf" srcId="{069C985E-FECC-CF40-8E09-E22B9943B0BB}" destId="{07C2D840-F6F7-6348-B6C1-2E76F8B94490}" srcOrd="0" destOrd="0" presId="urn:microsoft.com/office/officeart/2005/8/layout/hierarchy4"/>
    <dgm:cxn modelId="{4611CCF0-326A-4143-9FD8-61111597A04B}" type="presOf" srcId="{47DE4480-A0AD-E441-AB62-DA941F90C585}" destId="{C6839B30-75C2-664F-9124-09F045F5469C}" srcOrd="0" destOrd="0" presId="urn:microsoft.com/office/officeart/2005/8/layout/hierarchy4"/>
    <dgm:cxn modelId="{EB27BBEC-C681-1D48-BC92-65DB45D4E8D8}" type="presParOf" srcId="{C6839B30-75C2-664F-9124-09F045F5469C}" destId="{A2C9BA02-BA62-4D4A-9E0A-99337F78163C}" srcOrd="0" destOrd="0" presId="urn:microsoft.com/office/officeart/2005/8/layout/hierarchy4"/>
    <dgm:cxn modelId="{F6485242-2B9C-6E4A-889C-9FF678E24D28}" type="presParOf" srcId="{A2C9BA02-BA62-4D4A-9E0A-99337F78163C}" destId="{07C2D840-F6F7-6348-B6C1-2E76F8B94490}" srcOrd="0" destOrd="0" presId="urn:microsoft.com/office/officeart/2005/8/layout/hierarchy4"/>
    <dgm:cxn modelId="{42C85EB0-30F3-DB48-989D-B462FCB4C66C}" type="presParOf" srcId="{A2C9BA02-BA62-4D4A-9E0A-99337F78163C}" destId="{603A1665-462E-2A4D-A29C-999FE9378EDB}" srcOrd="1" destOrd="0" presId="urn:microsoft.com/office/officeart/2005/8/layout/hierarchy4"/>
  </dgm:cxnLst>
  <dgm:bg>
    <a:solidFill>
      <a:srgbClr val="00B0F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684305D-7A55-7941-9976-799CE95EED94}"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s-ES"/>
        </a:p>
      </dgm:t>
    </dgm:pt>
    <dgm:pt modelId="{76D08026-48EE-6A45-961A-D790090BCCDF}">
      <dgm:prSet/>
      <dgm:spPr>
        <a:solidFill>
          <a:srgbClr val="00B0F0"/>
        </a:solidFill>
      </dgm:spPr>
      <dgm:t>
        <a:bodyPr/>
        <a:lstStyle/>
        <a:p>
          <a:pPr rtl="0"/>
          <a:r>
            <a:rPr lang="en-US" b="1" dirty="0"/>
            <a:t>La </a:t>
          </a:r>
          <a:r>
            <a:rPr lang="en-US" b="1" dirty="0" err="1"/>
            <a:t>Directiva</a:t>
          </a:r>
          <a:r>
            <a:rPr lang="en-US" b="1" dirty="0"/>
            <a:t> </a:t>
          </a:r>
          <a:r>
            <a:rPr lang="en-US" b="1" dirty="0" err="1"/>
            <a:t>sobre</a:t>
          </a:r>
          <a:r>
            <a:rPr lang="en-US" b="1" dirty="0"/>
            <a:t> el </a:t>
          </a:r>
          <a:r>
            <a:rPr lang="en-US" b="1" dirty="0" err="1"/>
            <a:t>Crimen</a:t>
          </a:r>
          <a:r>
            <a:rPr lang="en-US" b="1" dirty="0"/>
            <a:t> </a:t>
          </a:r>
          <a:r>
            <a:rPr lang="en-US" b="1" dirty="0" err="1"/>
            <a:t>ambiental</a:t>
          </a:r>
          <a:endParaRPr lang="en-US" dirty="0"/>
        </a:p>
      </dgm:t>
    </dgm:pt>
    <dgm:pt modelId="{969DBCE1-A2E8-DE43-9DC6-F6AF7B995ED5}" type="parTrans" cxnId="{EA5C206F-43F3-3242-96F0-8CD8A84AD6BD}">
      <dgm:prSet/>
      <dgm:spPr/>
      <dgm:t>
        <a:bodyPr/>
        <a:lstStyle/>
        <a:p>
          <a:endParaRPr lang="es-ES"/>
        </a:p>
      </dgm:t>
    </dgm:pt>
    <dgm:pt modelId="{12BCD3D5-8358-3C45-A8CD-63E7907CDAE5}" type="sibTrans" cxnId="{EA5C206F-43F3-3242-96F0-8CD8A84AD6BD}">
      <dgm:prSet/>
      <dgm:spPr/>
      <dgm:t>
        <a:bodyPr/>
        <a:lstStyle/>
        <a:p>
          <a:endParaRPr lang="es-ES"/>
        </a:p>
      </dgm:t>
    </dgm:pt>
    <dgm:pt modelId="{766F84B9-2F6D-5247-996D-52D09D5A7C4C}" type="pres">
      <dgm:prSet presAssocID="{6684305D-7A55-7941-9976-799CE95EED94}" presName="Name0" presStyleCnt="0">
        <dgm:presLayoutVars>
          <dgm:chPref val="1"/>
          <dgm:dir/>
          <dgm:animOne val="branch"/>
          <dgm:animLvl val="lvl"/>
          <dgm:resizeHandles/>
        </dgm:presLayoutVars>
      </dgm:prSet>
      <dgm:spPr/>
    </dgm:pt>
    <dgm:pt modelId="{F25D31D1-5ADF-3743-92DE-0B932523D0FC}" type="pres">
      <dgm:prSet presAssocID="{76D08026-48EE-6A45-961A-D790090BCCDF}" presName="vertOne" presStyleCnt="0"/>
      <dgm:spPr/>
    </dgm:pt>
    <dgm:pt modelId="{83FBB93B-A051-6141-A4EB-5D84A87CFB4F}" type="pres">
      <dgm:prSet presAssocID="{76D08026-48EE-6A45-961A-D790090BCCDF}" presName="txOne" presStyleLbl="node0" presStyleIdx="0" presStyleCnt="1" custLinFactNeighborX="-1104" custLinFactNeighborY="7082">
        <dgm:presLayoutVars>
          <dgm:chPref val="3"/>
        </dgm:presLayoutVars>
      </dgm:prSet>
      <dgm:spPr/>
    </dgm:pt>
    <dgm:pt modelId="{B0F2A0FB-088F-8B48-9921-6029D2B9C99B}" type="pres">
      <dgm:prSet presAssocID="{76D08026-48EE-6A45-961A-D790090BCCDF}" presName="horzOne" presStyleCnt="0"/>
      <dgm:spPr/>
    </dgm:pt>
  </dgm:ptLst>
  <dgm:cxnLst>
    <dgm:cxn modelId="{3C43625D-F6FB-0544-8315-E8D9DF45ACAF}" type="presOf" srcId="{76D08026-48EE-6A45-961A-D790090BCCDF}" destId="{83FBB93B-A051-6141-A4EB-5D84A87CFB4F}" srcOrd="0" destOrd="0" presId="urn:microsoft.com/office/officeart/2005/8/layout/hierarchy4"/>
    <dgm:cxn modelId="{EA5C206F-43F3-3242-96F0-8CD8A84AD6BD}" srcId="{6684305D-7A55-7941-9976-799CE95EED94}" destId="{76D08026-48EE-6A45-961A-D790090BCCDF}" srcOrd="0" destOrd="0" parTransId="{969DBCE1-A2E8-DE43-9DC6-F6AF7B995ED5}" sibTransId="{12BCD3D5-8358-3C45-A8CD-63E7907CDAE5}"/>
    <dgm:cxn modelId="{175022E0-3A9A-5241-9682-4D5DC104B8D6}" type="presOf" srcId="{6684305D-7A55-7941-9976-799CE95EED94}" destId="{766F84B9-2F6D-5247-996D-52D09D5A7C4C}" srcOrd="0" destOrd="0" presId="urn:microsoft.com/office/officeart/2005/8/layout/hierarchy4"/>
    <dgm:cxn modelId="{0782D279-2C29-B34C-A0AE-25FFB0EB1319}" type="presParOf" srcId="{766F84B9-2F6D-5247-996D-52D09D5A7C4C}" destId="{F25D31D1-5ADF-3743-92DE-0B932523D0FC}" srcOrd="0" destOrd="0" presId="urn:microsoft.com/office/officeart/2005/8/layout/hierarchy4"/>
    <dgm:cxn modelId="{8A9B3479-F37F-B542-93BE-FF32887C917C}" type="presParOf" srcId="{F25D31D1-5ADF-3743-92DE-0B932523D0FC}" destId="{83FBB93B-A051-6141-A4EB-5D84A87CFB4F}" srcOrd="0" destOrd="0" presId="urn:microsoft.com/office/officeart/2005/8/layout/hierarchy4"/>
    <dgm:cxn modelId="{8E1D6E25-BA30-B944-B706-28F102EC360B}" type="presParOf" srcId="{F25D31D1-5ADF-3743-92DE-0B932523D0FC}" destId="{B0F2A0FB-088F-8B48-9921-6029D2B9C99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4727BB6-1FC8-6845-ABAF-32FCB095DA95}"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s-ES"/>
        </a:p>
      </dgm:t>
    </dgm:pt>
    <dgm:pt modelId="{93ECA41C-745F-8444-ADB2-AEA5F5D4D2D9}">
      <dgm:prSet custT="1"/>
      <dgm:spPr>
        <a:solidFill>
          <a:srgbClr val="00B0F0"/>
        </a:solidFill>
      </dgm:spPr>
      <dgm:t>
        <a:bodyPr/>
        <a:lstStyle/>
        <a:p>
          <a:pPr rtl="0"/>
          <a:r>
            <a:rPr lang="es-ES" sz="4000" b="1" dirty="0"/>
            <a:t>Principales obligaciones de la DCE de la UE y principales tipos de delitos/modus operandi </a:t>
          </a:r>
          <a:endParaRPr lang="en-US" sz="4000" b="1" dirty="0"/>
        </a:p>
      </dgm:t>
    </dgm:pt>
    <dgm:pt modelId="{905B6B4E-0B91-B64E-9362-374BFB52B430}" type="parTrans" cxnId="{5B620ABA-033C-EA47-AC8A-E567D9F6C181}">
      <dgm:prSet/>
      <dgm:spPr/>
      <dgm:t>
        <a:bodyPr/>
        <a:lstStyle/>
        <a:p>
          <a:endParaRPr lang="es-ES"/>
        </a:p>
      </dgm:t>
    </dgm:pt>
    <dgm:pt modelId="{B44DDB2A-7262-E04D-B919-CB23C410BE2E}" type="sibTrans" cxnId="{5B620ABA-033C-EA47-AC8A-E567D9F6C181}">
      <dgm:prSet/>
      <dgm:spPr/>
      <dgm:t>
        <a:bodyPr/>
        <a:lstStyle/>
        <a:p>
          <a:endParaRPr lang="es-ES"/>
        </a:p>
      </dgm:t>
    </dgm:pt>
    <dgm:pt modelId="{A9246CD8-FBD1-CB4A-AA29-8F1D4C8E13E6}" type="pres">
      <dgm:prSet presAssocID="{14727BB6-1FC8-6845-ABAF-32FCB095DA95}" presName="Name0" presStyleCnt="0">
        <dgm:presLayoutVars>
          <dgm:chPref val="1"/>
          <dgm:dir/>
          <dgm:animOne val="branch"/>
          <dgm:animLvl val="lvl"/>
          <dgm:resizeHandles/>
        </dgm:presLayoutVars>
      </dgm:prSet>
      <dgm:spPr/>
    </dgm:pt>
    <dgm:pt modelId="{E1CDD11B-8FCE-1647-ACF5-F7D484B96E97}" type="pres">
      <dgm:prSet presAssocID="{93ECA41C-745F-8444-ADB2-AEA5F5D4D2D9}" presName="vertOne" presStyleCnt="0"/>
      <dgm:spPr/>
    </dgm:pt>
    <dgm:pt modelId="{F1201BA0-5D37-3044-A73D-87829B1500E1}" type="pres">
      <dgm:prSet presAssocID="{93ECA41C-745F-8444-ADB2-AEA5F5D4D2D9}" presName="txOne" presStyleLbl="node0" presStyleIdx="0" presStyleCnt="1" custScaleX="100098">
        <dgm:presLayoutVars>
          <dgm:chPref val="3"/>
        </dgm:presLayoutVars>
      </dgm:prSet>
      <dgm:spPr/>
    </dgm:pt>
    <dgm:pt modelId="{27D58B92-D0F3-9244-8FE8-CE6C8396FD65}" type="pres">
      <dgm:prSet presAssocID="{93ECA41C-745F-8444-ADB2-AEA5F5D4D2D9}" presName="horzOne" presStyleCnt="0"/>
      <dgm:spPr/>
    </dgm:pt>
  </dgm:ptLst>
  <dgm:cxnLst>
    <dgm:cxn modelId="{AA0EBA4F-DCB1-F54A-810A-AF87B9C9E848}" type="presOf" srcId="{14727BB6-1FC8-6845-ABAF-32FCB095DA95}" destId="{A9246CD8-FBD1-CB4A-AA29-8F1D4C8E13E6}" srcOrd="0" destOrd="0" presId="urn:microsoft.com/office/officeart/2005/8/layout/hierarchy4"/>
    <dgm:cxn modelId="{0A42BB4F-C6ED-D340-957F-7B703345E454}" type="presOf" srcId="{93ECA41C-745F-8444-ADB2-AEA5F5D4D2D9}" destId="{F1201BA0-5D37-3044-A73D-87829B1500E1}" srcOrd="0" destOrd="0" presId="urn:microsoft.com/office/officeart/2005/8/layout/hierarchy4"/>
    <dgm:cxn modelId="{5B620ABA-033C-EA47-AC8A-E567D9F6C181}" srcId="{14727BB6-1FC8-6845-ABAF-32FCB095DA95}" destId="{93ECA41C-745F-8444-ADB2-AEA5F5D4D2D9}" srcOrd="0" destOrd="0" parTransId="{905B6B4E-0B91-B64E-9362-374BFB52B430}" sibTransId="{B44DDB2A-7262-E04D-B919-CB23C410BE2E}"/>
    <dgm:cxn modelId="{B3148D99-D7CF-D14D-805F-8F74078B5059}" type="presParOf" srcId="{A9246CD8-FBD1-CB4A-AA29-8F1D4C8E13E6}" destId="{E1CDD11B-8FCE-1647-ACF5-F7D484B96E97}" srcOrd="0" destOrd="0" presId="urn:microsoft.com/office/officeart/2005/8/layout/hierarchy4"/>
    <dgm:cxn modelId="{B8A0FC2A-1833-454E-B537-51EDDFE0AB79}" type="presParOf" srcId="{E1CDD11B-8FCE-1647-ACF5-F7D484B96E97}" destId="{F1201BA0-5D37-3044-A73D-87829B1500E1}" srcOrd="0" destOrd="0" presId="urn:microsoft.com/office/officeart/2005/8/layout/hierarchy4"/>
    <dgm:cxn modelId="{58A38CDE-1F5A-7C4E-BB9F-3CFDCA000145}" type="presParOf" srcId="{E1CDD11B-8FCE-1647-ACF5-F7D484B96E97}" destId="{27D58B92-D0F3-9244-8FE8-CE6C8396FD6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C6292F3-2BF0-4B47-A038-04EE6FED3A44}"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s-ES"/>
        </a:p>
      </dgm:t>
    </dgm:pt>
    <dgm:pt modelId="{52009536-3DA2-A34A-839B-A7C533F6C8EE}">
      <dgm:prSet/>
      <dgm:spPr>
        <a:solidFill>
          <a:srgbClr val="00B0F0"/>
        </a:solidFill>
      </dgm:spPr>
      <dgm:t>
        <a:bodyPr/>
        <a:lstStyle/>
        <a:p>
          <a:pPr rtl="0"/>
          <a:r>
            <a:rPr lang="en-US" b="1" dirty="0"/>
            <a:t>La </a:t>
          </a:r>
          <a:r>
            <a:rPr lang="en-US" b="1" dirty="0" err="1"/>
            <a:t>aplicación</a:t>
          </a:r>
          <a:r>
            <a:rPr lang="en-US" b="1" dirty="0"/>
            <a:t> de la </a:t>
          </a:r>
          <a:r>
            <a:rPr lang="en-US" b="1" dirty="0" err="1"/>
            <a:t>Directiva</a:t>
          </a:r>
          <a:r>
            <a:rPr lang="en-US" b="1" dirty="0"/>
            <a:t> </a:t>
          </a:r>
          <a:r>
            <a:rPr lang="en-US" b="1" dirty="0" err="1"/>
            <a:t>sobre</a:t>
          </a:r>
          <a:r>
            <a:rPr lang="en-US" b="1" dirty="0"/>
            <a:t> </a:t>
          </a:r>
          <a:r>
            <a:rPr lang="en-US" b="1" dirty="0" err="1"/>
            <a:t>crimen</a:t>
          </a:r>
          <a:r>
            <a:rPr lang="en-US" b="1" dirty="0"/>
            <a:t> </a:t>
          </a:r>
          <a:r>
            <a:rPr lang="en-US" b="1" dirty="0" err="1"/>
            <a:t>ambiental</a:t>
          </a:r>
          <a:endParaRPr lang="en-US" b="1" dirty="0"/>
        </a:p>
      </dgm:t>
    </dgm:pt>
    <dgm:pt modelId="{B4F13EEE-3307-B048-BB25-B4676FC52D87}" type="parTrans" cxnId="{2FD924B5-DABA-DD46-A33C-BA8BB8E2CED4}">
      <dgm:prSet/>
      <dgm:spPr/>
      <dgm:t>
        <a:bodyPr/>
        <a:lstStyle/>
        <a:p>
          <a:endParaRPr lang="es-ES"/>
        </a:p>
      </dgm:t>
    </dgm:pt>
    <dgm:pt modelId="{1FA62F76-D236-AF4B-B66A-198D312FA979}" type="sibTrans" cxnId="{2FD924B5-DABA-DD46-A33C-BA8BB8E2CED4}">
      <dgm:prSet/>
      <dgm:spPr/>
      <dgm:t>
        <a:bodyPr/>
        <a:lstStyle/>
        <a:p>
          <a:endParaRPr lang="es-ES"/>
        </a:p>
      </dgm:t>
    </dgm:pt>
    <dgm:pt modelId="{2201E16A-1EFA-174C-AFD7-99B993130AC1}" type="pres">
      <dgm:prSet presAssocID="{4C6292F3-2BF0-4B47-A038-04EE6FED3A44}" presName="Name0" presStyleCnt="0">
        <dgm:presLayoutVars>
          <dgm:chPref val="1"/>
          <dgm:dir/>
          <dgm:animOne val="branch"/>
          <dgm:animLvl val="lvl"/>
          <dgm:resizeHandles/>
        </dgm:presLayoutVars>
      </dgm:prSet>
      <dgm:spPr/>
    </dgm:pt>
    <dgm:pt modelId="{4B760B73-A2A9-1648-81F3-FFD8CAC397DF}" type="pres">
      <dgm:prSet presAssocID="{52009536-3DA2-A34A-839B-A7C533F6C8EE}" presName="vertOne" presStyleCnt="0"/>
      <dgm:spPr/>
    </dgm:pt>
    <dgm:pt modelId="{DD6519DA-0057-C44B-8DC9-2CF69820F533}" type="pres">
      <dgm:prSet presAssocID="{52009536-3DA2-A34A-839B-A7C533F6C8EE}" presName="txOne" presStyleLbl="node0" presStyleIdx="0" presStyleCnt="1">
        <dgm:presLayoutVars>
          <dgm:chPref val="3"/>
        </dgm:presLayoutVars>
      </dgm:prSet>
      <dgm:spPr/>
    </dgm:pt>
    <dgm:pt modelId="{1281F253-05EA-974F-A4E4-FE77FE65ED7C}" type="pres">
      <dgm:prSet presAssocID="{52009536-3DA2-A34A-839B-A7C533F6C8EE}" presName="horzOne" presStyleCnt="0"/>
      <dgm:spPr/>
    </dgm:pt>
  </dgm:ptLst>
  <dgm:cxnLst>
    <dgm:cxn modelId="{1752C993-F29E-704C-9E0A-327BE30ACFB3}" type="presOf" srcId="{52009536-3DA2-A34A-839B-A7C533F6C8EE}" destId="{DD6519DA-0057-C44B-8DC9-2CF69820F533}" srcOrd="0" destOrd="0" presId="urn:microsoft.com/office/officeart/2005/8/layout/hierarchy4"/>
    <dgm:cxn modelId="{2FD924B5-DABA-DD46-A33C-BA8BB8E2CED4}" srcId="{4C6292F3-2BF0-4B47-A038-04EE6FED3A44}" destId="{52009536-3DA2-A34A-839B-A7C533F6C8EE}" srcOrd="0" destOrd="0" parTransId="{B4F13EEE-3307-B048-BB25-B4676FC52D87}" sibTransId="{1FA62F76-D236-AF4B-B66A-198D312FA979}"/>
    <dgm:cxn modelId="{71074CCE-0E43-4747-962B-BF8B016F33FF}" type="presOf" srcId="{4C6292F3-2BF0-4B47-A038-04EE6FED3A44}" destId="{2201E16A-1EFA-174C-AFD7-99B993130AC1}" srcOrd="0" destOrd="0" presId="urn:microsoft.com/office/officeart/2005/8/layout/hierarchy4"/>
    <dgm:cxn modelId="{112B8559-D461-354E-AEA5-3CC75E08AB37}" type="presParOf" srcId="{2201E16A-1EFA-174C-AFD7-99B993130AC1}" destId="{4B760B73-A2A9-1648-81F3-FFD8CAC397DF}" srcOrd="0" destOrd="0" presId="urn:microsoft.com/office/officeart/2005/8/layout/hierarchy4"/>
    <dgm:cxn modelId="{85663A0B-3EDB-B549-B759-0FF0F6A4DF20}" type="presParOf" srcId="{4B760B73-A2A9-1648-81F3-FFD8CAC397DF}" destId="{DD6519DA-0057-C44B-8DC9-2CF69820F533}" srcOrd="0" destOrd="0" presId="urn:microsoft.com/office/officeart/2005/8/layout/hierarchy4"/>
    <dgm:cxn modelId="{4F745306-9324-964B-BF16-671DD0F09A13}" type="presParOf" srcId="{4B760B73-A2A9-1648-81F3-FFD8CAC397DF}" destId="{1281F253-05EA-974F-A4E4-FE77FE65ED7C}"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446AFFC-4095-4A07-80B2-1583CB0402EF}" type="doc">
      <dgm:prSet loTypeId="urn:microsoft.com/office/officeart/2005/8/layout/pyramid2" loCatId="pyramid" qsTypeId="urn:microsoft.com/office/officeart/2005/8/quickstyle/simple4" qsCatId="simple" csTypeId="urn:microsoft.com/office/officeart/2005/8/colors/accent1_2" csCatId="accent1" phldr="1"/>
      <dgm:spPr/>
      <dgm:t>
        <a:bodyPr/>
        <a:lstStyle/>
        <a:p>
          <a:endParaRPr lang="en-GB"/>
        </a:p>
      </dgm:t>
    </dgm:pt>
    <dgm:pt modelId="{54C312E2-9E46-4251-B85E-8CCCC3804089}">
      <dgm:prSet custT="1"/>
      <dgm:spPr/>
      <dgm:t>
        <a:bodyPr/>
        <a:lstStyle/>
        <a:p>
          <a:pPr algn="l" rtl="0"/>
          <a:r>
            <a:rPr lang="en-GB" sz="2400" b="1" dirty="0" err="1"/>
            <a:t>Retos</a:t>
          </a:r>
          <a:r>
            <a:rPr lang="en-GB" sz="2400" b="1" dirty="0"/>
            <a:t> </a:t>
          </a:r>
          <a:r>
            <a:rPr lang="en-GB" sz="2400" b="1" dirty="0" err="1"/>
            <a:t>relativos</a:t>
          </a:r>
          <a:r>
            <a:rPr lang="en-GB" sz="2400" b="1" dirty="0"/>
            <a:t> a la </a:t>
          </a:r>
          <a:r>
            <a:rPr lang="en-GB" sz="2400" b="1" dirty="0" err="1"/>
            <a:t>legislación</a:t>
          </a:r>
          <a:r>
            <a:rPr lang="en-GB" sz="2400" b="1" dirty="0"/>
            <a:t> </a:t>
          </a:r>
          <a:r>
            <a:rPr lang="en-GB" sz="2400" b="1" dirty="0" err="1"/>
            <a:t>administrativa</a:t>
          </a:r>
          <a:r>
            <a:rPr lang="en-GB" sz="2400" b="1" dirty="0"/>
            <a:t> y penal </a:t>
          </a:r>
          <a:r>
            <a:rPr lang="en-GB" sz="2400" b="1" dirty="0" err="1"/>
            <a:t>relacionada</a:t>
          </a:r>
          <a:r>
            <a:rPr lang="en-GB" sz="2400" b="1" dirty="0"/>
            <a:t> con la </a:t>
          </a:r>
          <a:r>
            <a:rPr lang="en-GB" sz="2400" b="1" dirty="0" err="1"/>
            <a:t>transposición</a:t>
          </a:r>
          <a:r>
            <a:rPr lang="en-GB" sz="2400" b="1" dirty="0"/>
            <a:t> de la </a:t>
          </a:r>
          <a:r>
            <a:rPr lang="en-GB" sz="2400" b="1" dirty="0" err="1"/>
            <a:t>Directiva</a:t>
          </a:r>
          <a:r>
            <a:rPr lang="en-GB" sz="2400" b="1" dirty="0"/>
            <a:t> </a:t>
          </a:r>
          <a:r>
            <a:rPr lang="en-GB" sz="2400" b="1" dirty="0" err="1"/>
            <a:t>sobre</a:t>
          </a:r>
          <a:r>
            <a:rPr lang="en-GB" sz="2400" b="1" dirty="0"/>
            <a:t> </a:t>
          </a:r>
          <a:r>
            <a:rPr lang="en-GB" sz="2400" b="1" dirty="0" err="1"/>
            <a:t>Crimen</a:t>
          </a:r>
          <a:r>
            <a:rPr lang="en-GB" sz="2400" b="1" dirty="0"/>
            <a:t> </a:t>
          </a:r>
          <a:r>
            <a:rPr lang="en-GB" sz="2400" b="1" dirty="0" err="1"/>
            <a:t>ambiental</a:t>
          </a:r>
          <a:r>
            <a:rPr lang="en-GB" sz="2400" b="1" dirty="0"/>
            <a:t>. </a:t>
          </a:r>
          <a:endParaRPr lang="es-ES" sz="2400" dirty="0"/>
        </a:p>
      </dgm:t>
    </dgm:pt>
    <dgm:pt modelId="{48F47FBD-85B0-4268-8090-FBC9AD3D7150}" type="parTrans" cxnId="{8D449899-3E1D-453C-9855-020B2CDFBB90}">
      <dgm:prSet/>
      <dgm:spPr/>
      <dgm:t>
        <a:bodyPr/>
        <a:lstStyle/>
        <a:p>
          <a:endParaRPr lang="en-GB"/>
        </a:p>
      </dgm:t>
    </dgm:pt>
    <dgm:pt modelId="{549CAC80-2744-49B2-BD90-1629D11971DD}" type="sibTrans" cxnId="{8D449899-3E1D-453C-9855-020B2CDFBB90}">
      <dgm:prSet/>
      <dgm:spPr/>
      <dgm:t>
        <a:bodyPr/>
        <a:lstStyle/>
        <a:p>
          <a:endParaRPr lang="en-GB"/>
        </a:p>
      </dgm:t>
    </dgm:pt>
    <dgm:pt modelId="{68A4D445-59D7-4652-9FEB-0478DA000965}">
      <dgm:prSet custT="1"/>
      <dgm:spPr/>
      <dgm:t>
        <a:bodyPr/>
        <a:lstStyle/>
        <a:p>
          <a:pPr algn="l" rtl="0"/>
          <a:r>
            <a:rPr lang="en-GB" sz="2400" b="1" dirty="0" err="1"/>
            <a:t>Retos</a:t>
          </a:r>
          <a:r>
            <a:rPr lang="en-GB" sz="2400" b="1" dirty="0"/>
            <a:t> </a:t>
          </a:r>
          <a:r>
            <a:rPr lang="en-GB" sz="2400" b="1" dirty="0" err="1"/>
            <a:t>relativos</a:t>
          </a:r>
          <a:r>
            <a:rPr lang="en-GB" sz="2400" b="1" dirty="0"/>
            <a:t> a la </a:t>
          </a:r>
          <a:r>
            <a:rPr lang="en-GB" sz="2400" b="1" dirty="0" err="1"/>
            <a:t>falta</a:t>
          </a:r>
          <a:r>
            <a:rPr lang="en-GB" sz="2400" b="1" dirty="0"/>
            <a:t> de </a:t>
          </a:r>
          <a:r>
            <a:rPr lang="en-GB" sz="2400" b="1" dirty="0" err="1"/>
            <a:t>recursos</a:t>
          </a:r>
          <a:r>
            <a:rPr lang="en-GB" sz="2400" b="1" dirty="0"/>
            <a:t> </a:t>
          </a:r>
          <a:r>
            <a:rPr lang="en-GB" sz="2400" b="1" dirty="0" err="1"/>
            <a:t>humanos</a:t>
          </a:r>
          <a:r>
            <a:rPr lang="en-GB" sz="2400" b="1" dirty="0"/>
            <a:t> y </a:t>
          </a:r>
          <a:r>
            <a:rPr lang="en-GB" sz="2400" b="1" dirty="0" err="1"/>
            <a:t>técnicos</a:t>
          </a:r>
          <a:r>
            <a:rPr lang="en-GB" sz="2400" b="1" dirty="0"/>
            <a:t> y de </a:t>
          </a:r>
          <a:r>
            <a:rPr lang="en-GB" sz="2400" b="1" dirty="0" err="1"/>
            <a:t>especialización</a:t>
          </a:r>
          <a:r>
            <a:rPr lang="en-GB" sz="2400" b="1" dirty="0"/>
            <a:t>. </a:t>
          </a:r>
          <a:endParaRPr lang="es-ES" sz="2400" b="1" dirty="0"/>
        </a:p>
      </dgm:t>
    </dgm:pt>
    <dgm:pt modelId="{D9D0B1BC-B580-40DA-8353-274C6B3B72DC}" type="parTrans" cxnId="{E567DA69-0A3F-45D8-AFE5-894C3F508CBD}">
      <dgm:prSet/>
      <dgm:spPr/>
      <dgm:t>
        <a:bodyPr/>
        <a:lstStyle/>
        <a:p>
          <a:endParaRPr lang="en-GB"/>
        </a:p>
      </dgm:t>
    </dgm:pt>
    <dgm:pt modelId="{ABA59385-41C4-466B-AA60-A2522324149E}" type="sibTrans" cxnId="{E567DA69-0A3F-45D8-AFE5-894C3F508CBD}">
      <dgm:prSet/>
      <dgm:spPr/>
      <dgm:t>
        <a:bodyPr/>
        <a:lstStyle/>
        <a:p>
          <a:endParaRPr lang="en-GB"/>
        </a:p>
      </dgm:t>
    </dgm:pt>
    <dgm:pt modelId="{3A3EE990-2723-4EE2-B0AA-7B13B49706BB}">
      <dgm:prSet custT="1"/>
      <dgm:spPr/>
      <dgm:t>
        <a:bodyPr/>
        <a:lstStyle/>
        <a:p>
          <a:pPr algn="l" rtl="0"/>
          <a:r>
            <a:rPr lang="en-GB" sz="2400" b="1" dirty="0" err="1"/>
            <a:t>Retos</a:t>
          </a:r>
          <a:r>
            <a:rPr lang="en-GB" sz="2400" b="1" dirty="0"/>
            <a:t> </a:t>
          </a:r>
          <a:r>
            <a:rPr lang="en-GB" sz="2400" b="1" dirty="0" err="1"/>
            <a:t>relativos</a:t>
          </a:r>
          <a:r>
            <a:rPr lang="en-GB" sz="2400" b="1" dirty="0"/>
            <a:t> al </a:t>
          </a:r>
          <a:r>
            <a:rPr lang="en-GB" sz="2400" b="1" dirty="0" err="1"/>
            <a:t>papel</a:t>
          </a:r>
          <a:r>
            <a:rPr lang="en-GB" sz="2400" b="1" dirty="0"/>
            <a:t> </a:t>
          </a:r>
          <a:r>
            <a:rPr lang="en-GB" sz="2400" b="1" dirty="0" err="1"/>
            <a:t>secundario</a:t>
          </a:r>
          <a:r>
            <a:rPr lang="en-GB" sz="2400" b="1" dirty="0"/>
            <a:t> y </a:t>
          </a:r>
          <a:r>
            <a:rPr lang="en-GB" sz="2400" b="1" dirty="0" err="1"/>
            <a:t>subordinado</a:t>
          </a:r>
          <a:r>
            <a:rPr lang="en-GB" sz="2400" b="1" dirty="0"/>
            <a:t> a </a:t>
          </a:r>
          <a:r>
            <a:rPr lang="en-GB" sz="2400" b="1" dirty="0" err="1"/>
            <a:t>aspectos</a:t>
          </a:r>
          <a:r>
            <a:rPr lang="en-GB" sz="2400" b="1" dirty="0"/>
            <a:t> </a:t>
          </a:r>
          <a:r>
            <a:rPr lang="en-GB" sz="2400" b="1" dirty="0" err="1"/>
            <a:t>económicos</a:t>
          </a:r>
          <a:r>
            <a:rPr lang="en-GB" sz="2400" b="1" dirty="0"/>
            <a:t> de la </a:t>
          </a:r>
          <a:r>
            <a:rPr lang="en-GB" sz="2400" b="1" dirty="0" err="1"/>
            <a:t>Política</a:t>
          </a:r>
          <a:r>
            <a:rPr lang="en-GB" sz="2400" b="1" dirty="0"/>
            <a:t> criminal </a:t>
          </a:r>
          <a:r>
            <a:rPr lang="en-GB" sz="2400" b="1" dirty="0" err="1"/>
            <a:t>medioambiental</a:t>
          </a:r>
          <a:r>
            <a:rPr lang="en-GB" sz="2400" b="1" dirty="0"/>
            <a:t>. </a:t>
          </a:r>
          <a:endParaRPr lang="es-ES" sz="2400" b="1" dirty="0"/>
        </a:p>
      </dgm:t>
    </dgm:pt>
    <dgm:pt modelId="{CE9F021B-B0FA-4EBF-94EF-9D6C138D0915}" type="sibTrans" cxnId="{FAA333A3-732E-46B0-98DA-4C178B7FDC63}">
      <dgm:prSet/>
      <dgm:spPr/>
      <dgm:t>
        <a:bodyPr/>
        <a:lstStyle/>
        <a:p>
          <a:endParaRPr lang="en-GB"/>
        </a:p>
      </dgm:t>
    </dgm:pt>
    <dgm:pt modelId="{3E6B59F3-64D3-4772-9002-DB80F99B6050}" type="parTrans" cxnId="{FAA333A3-732E-46B0-98DA-4C178B7FDC63}">
      <dgm:prSet/>
      <dgm:spPr/>
      <dgm:t>
        <a:bodyPr/>
        <a:lstStyle/>
        <a:p>
          <a:endParaRPr lang="en-GB"/>
        </a:p>
      </dgm:t>
    </dgm:pt>
    <dgm:pt modelId="{B6F21A39-52C6-4DE1-A8AB-81619B9F342F}" type="pres">
      <dgm:prSet presAssocID="{6446AFFC-4095-4A07-80B2-1583CB0402EF}" presName="compositeShape" presStyleCnt="0">
        <dgm:presLayoutVars>
          <dgm:dir/>
          <dgm:resizeHandles/>
        </dgm:presLayoutVars>
      </dgm:prSet>
      <dgm:spPr/>
    </dgm:pt>
    <dgm:pt modelId="{BEDBB4FA-0D3E-4FC6-B468-3C633CD6F5D2}" type="pres">
      <dgm:prSet presAssocID="{6446AFFC-4095-4A07-80B2-1583CB0402EF}" presName="pyramid" presStyleLbl="node1" presStyleIdx="0" presStyleCnt="1"/>
      <dgm:spPr>
        <a:solidFill>
          <a:srgbClr val="00B0F0"/>
        </a:solidFill>
      </dgm:spPr>
    </dgm:pt>
    <dgm:pt modelId="{23A2DBD9-DC13-434C-8144-0BAEE69EB27A}" type="pres">
      <dgm:prSet presAssocID="{6446AFFC-4095-4A07-80B2-1583CB0402EF}" presName="theList" presStyleCnt="0"/>
      <dgm:spPr/>
    </dgm:pt>
    <dgm:pt modelId="{A45A75D1-E881-48A6-9679-76AE7971271A}" type="pres">
      <dgm:prSet presAssocID="{54C312E2-9E46-4251-B85E-8CCCC3804089}" presName="aNode" presStyleLbl="fgAcc1" presStyleIdx="0" presStyleCnt="3">
        <dgm:presLayoutVars>
          <dgm:bulletEnabled val="1"/>
        </dgm:presLayoutVars>
      </dgm:prSet>
      <dgm:spPr/>
    </dgm:pt>
    <dgm:pt modelId="{EAC9D9BD-66DD-4510-92FC-10E6891ED34C}" type="pres">
      <dgm:prSet presAssocID="{54C312E2-9E46-4251-B85E-8CCCC3804089}" presName="aSpace" presStyleCnt="0"/>
      <dgm:spPr/>
    </dgm:pt>
    <dgm:pt modelId="{4D26A4A6-F6A0-44C7-A9DD-63004190F6F2}" type="pres">
      <dgm:prSet presAssocID="{68A4D445-59D7-4652-9FEB-0478DA000965}" presName="aNode" presStyleLbl="fgAcc1" presStyleIdx="1" presStyleCnt="3">
        <dgm:presLayoutVars>
          <dgm:bulletEnabled val="1"/>
        </dgm:presLayoutVars>
      </dgm:prSet>
      <dgm:spPr/>
    </dgm:pt>
    <dgm:pt modelId="{AF3C6BD4-FE97-410D-9858-26F4512CB06D}" type="pres">
      <dgm:prSet presAssocID="{68A4D445-59D7-4652-9FEB-0478DA000965}" presName="aSpace" presStyleCnt="0"/>
      <dgm:spPr/>
    </dgm:pt>
    <dgm:pt modelId="{F6E628AE-F9A3-4186-AC0C-B4E721A36135}" type="pres">
      <dgm:prSet presAssocID="{3A3EE990-2723-4EE2-B0AA-7B13B49706BB}" presName="aNode" presStyleLbl="fgAcc1" presStyleIdx="2" presStyleCnt="3">
        <dgm:presLayoutVars>
          <dgm:bulletEnabled val="1"/>
        </dgm:presLayoutVars>
      </dgm:prSet>
      <dgm:spPr/>
    </dgm:pt>
    <dgm:pt modelId="{3BBCA4F4-6148-447E-A6AA-C6E84DDC7F87}" type="pres">
      <dgm:prSet presAssocID="{3A3EE990-2723-4EE2-B0AA-7B13B49706BB}" presName="aSpace" presStyleCnt="0"/>
      <dgm:spPr/>
    </dgm:pt>
  </dgm:ptLst>
  <dgm:cxnLst>
    <dgm:cxn modelId="{8459115F-6A47-4513-8B86-8A95A3A5463B}" type="presOf" srcId="{68A4D445-59D7-4652-9FEB-0478DA000965}" destId="{4D26A4A6-F6A0-44C7-A9DD-63004190F6F2}" srcOrd="0" destOrd="0" presId="urn:microsoft.com/office/officeart/2005/8/layout/pyramid2"/>
    <dgm:cxn modelId="{E567DA69-0A3F-45D8-AFE5-894C3F508CBD}" srcId="{6446AFFC-4095-4A07-80B2-1583CB0402EF}" destId="{68A4D445-59D7-4652-9FEB-0478DA000965}" srcOrd="1" destOrd="0" parTransId="{D9D0B1BC-B580-40DA-8353-274C6B3B72DC}" sibTransId="{ABA59385-41C4-466B-AA60-A2522324149E}"/>
    <dgm:cxn modelId="{D06DB68A-0681-47EA-A228-0A02CBDEF77F}" type="presOf" srcId="{6446AFFC-4095-4A07-80B2-1583CB0402EF}" destId="{B6F21A39-52C6-4DE1-A8AB-81619B9F342F}" srcOrd="0" destOrd="0" presId="urn:microsoft.com/office/officeart/2005/8/layout/pyramid2"/>
    <dgm:cxn modelId="{8D449899-3E1D-453C-9855-020B2CDFBB90}" srcId="{6446AFFC-4095-4A07-80B2-1583CB0402EF}" destId="{54C312E2-9E46-4251-B85E-8CCCC3804089}" srcOrd="0" destOrd="0" parTransId="{48F47FBD-85B0-4268-8090-FBC9AD3D7150}" sibTransId="{549CAC80-2744-49B2-BD90-1629D11971DD}"/>
    <dgm:cxn modelId="{FAA333A3-732E-46B0-98DA-4C178B7FDC63}" srcId="{6446AFFC-4095-4A07-80B2-1583CB0402EF}" destId="{3A3EE990-2723-4EE2-B0AA-7B13B49706BB}" srcOrd="2" destOrd="0" parTransId="{3E6B59F3-64D3-4772-9002-DB80F99B6050}" sibTransId="{CE9F021B-B0FA-4EBF-94EF-9D6C138D0915}"/>
    <dgm:cxn modelId="{84F8F6C2-BF22-4223-9D55-BB772C98FB98}" type="presOf" srcId="{3A3EE990-2723-4EE2-B0AA-7B13B49706BB}" destId="{F6E628AE-F9A3-4186-AC0C-B4E721A36135}" srcOrd="0" destOrd="0" presId="urn:microsoft.com/office/officeart/2005/8/layout/pyramid2"/>
    <dgm:cxn modelId="{758A1AF6-BCDC-4F8A-BD59-9DEF764C8D8D}" type="presOf" srcId="{54C312E2-9E46-4251-B85E-8CCCC3804089}" destId="{A45A75D1-E881-48A6-9679-76AE7971271A}" srcOrd="0" destOrd="0" presId="urn:microsoft.com/office/officeart/2005/8/layout/pyramid2"/>
    <dgm:cxn modelId="{C8F95103-DA62-4C38-9C9E-A341EFBA1C6D}" type="presParOf" srcId="{B6F21A39-52C6-4DE1-A8AB-81619B9F342F}" destId="{BEDBB4FA-0D3E-4FC6-B468-3C633CD6F5D2}" srcOrd="0" destOrd="0" presId="urn:microsoft.com/office/officeart/2005/8/layout/pyramid2"/>
    <dgm:cxn modelId="{8A755B63-8A9D-4D22-A39A-94D1C198B265}" type="presParOf" srcId="{B6F21A39-52C6-4DE1-A8AB-81619B9F342F}" destId="{23A2DBD9-DC13-434C-8144-0BAEE69EB27A}" srcOrd="1" destOrd="0" presId="urn:microsoft.com/office/officeart/2005/8/layout/pyramid2"/>
    <dgm:cxn modelId="{6A2F7B6E-16AF-462B-BB8C-7C6CDBFD7FDF}" type="presParOf" srcId="{23A2DBD9-DC13-434C-8144-0BAEE69EB27A}" destId="{A45A75D1-E881-48A6-9679-76AE7971271A}" srcOrd="0" destOrd="0" presId="urn:microsoft.com/office/officeart/2005/8/layout/pyramid2"/>
    <dgm:cxn modelId="{656E962B-418B-4787-BEA3-69BEB3FE7431}" type="presParOf" srcId="{23A2DBD9-DC13-434C-8144-0BAEE69EB27A}" destId="{EAC9D9BD-66DD-4510-92FC-10E6891ED34C}" srcOrd="1" destOrd="0" presId="urn:microsoft.com/office/officeart/2005/8/layout/pyramid2"/>
    <dgm:cxn modelId="{B22F0DB5-DEC3-47A7-A4DF-2DA0CAA79D81}" type="presParOf" srcId="{23A2DBD9-DC13-434C-8144-0BAEE69EB27A}" destId="{4D26A4A6-F6A0-44C7-A9DD-63004190F6F2}" srcOrd="2" destOrd="0" presId="urn:microsoft.com/office/officeart/2005/8/layout/pyramid2"/>
    <dgm:cxn modelId="{CE8E07C3-3279-4777-8F73-7BC875A154AE}" type="presParOf" srcId="{23A2DBD9-DC13-434C-8144-0BAEE69EB27A}" destId="{AF3C6BD4-FE97-410D-9858-26F4512CB06D}" srcOrd="3" destOrd="0" presId="urn:microsoft.com/office/officeart/2005/8/layout/pyramid2"/>
    <dgm:cxn modelId="{7DFBAC7D-8E78-44A8-8C3B-E6B46347FA57}" type="presParOf" srcId="{23A2DBD9-DC13-434C-8144-0BAEE69EB27A}" destId="{F6E628AE-F9A3-4186-AC0C-B4E721A36135}" srcOrd="4" destOrd="0" presId="urn:microsoft.com/office/officeart/2005/8/layout/pyramid2"/>
    <dgm:cxn modelId="{6E5F3801-F9CD-4397-A4A9-1B9C73DB05B0}" type="presParOf" srcId="{23A2DBD9-DC13-434C-8144-0BAEE69EB27A}" destId="{3BBCA4F4-6148-447E-A6AA-C6E84DDC7F87}"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15CDAA8-289B-4EF8-A47D-0CE14FE62171}" type="doc">
      <dgm:prSet loTypeId="urn:microsoft.com/office/officeart/2005/8/layout/hierarchy4" loCatId="relationship" qsTypeId="urn:microsoft.com/office/officeart/2005/8/quickstyle/simple1" qsCatId="simple" csTypeId="urn:microsoft.com/office/officeart/2005/8/colors/accent1_2" csCatId="accent1" phldr="1"/>
      <dgm:spPr/>
    </dgm:pt>
    <dgm:pt modelId="{9F517A4F-29B5-4611-93A0-63C6D6AE4CF1}">
      <dgm:prSet phldrT="[Texto]"/>
      <dgm:spPr>
        <a:solidFill>
          <a:srgbClr val="46D200"/>
        </a:solidFill>
      </dgm:spPr>
      <dgm:t>
        <a:bodyPr/>
        <a:lstStyle/>
        <a:p>
          <a:r>
            <a:rPr lang="en-GB" dirty="0" err="1">
              <a:solidFill>
                <a:schemeClr val="bg1"/>
              </a:solidFill>
            </a:rPr>
            <a:t>Consecuencias</a:t>
          </a:r>
          <a:r>
            <a:rPr lang="en-GB" dirty="0">
              <a:solidFill>
                <a:schemeClr val="bg1"/>
              </a:solidFill>
            </a:rPr>
            <a:t> de los </a:t>
          </a:r>
          <a:r>
            <a:rPr lang="en-GB" dirty="0" err="1">
              <a:solidFill>
                <a:schemeClr val="bg1"/>
              </a:solidFill>
            </a:rPr>
            <a:t>defectos</a:t>
          </a:r>
          <a:r>
            <a:rPr lang="en-GB" dirty="0">
              <a:solidFill>
                <a:schemeClr val="bg1"/>
              </a:solidFill>
            </a:rPr>
            <a:t> y de </a:t>
          </a:r>
          <a:r>
            <a:rPr lang="en-GB" dirty="0" err="1">
              <a:solidFill>
                <a:schemeClr val="bg1"/>
              </a:solidFill>
            </a:rPr>
            <a:t>las</a:t>
          </a:r>
          <a:r>
            <a:rPr lang="en-GB" dirty="0">
              <a:solidFill>
                <a:schemeClr val="bg1"/>
              </a:solidFill>
            </a:rPr>
            <a:t> </a:t>
          </a:r>
          <a:r>
            <a:rPr lang="en-GB" dirty="0" err="1">
              <a:solidFill>
                <a:schemeClr val="bg1"/>
              </a:solidFill>
            </a:rPr>
            <a:t>lagunas</a:t>
          </a:r>
          <a:r>
            <a:rPr lang="en-GB" dirty="0">
              <a:solidFill>
                <a:schemeClr val="bg1"/>
              </a:solidFill>
            </a:rPr>
            <a:t> de la </a:t>
          </a:r>
          <a:r>
            <a:rPr lang="en-GB" dirty="0" err="1">
              <a:solidFill>
                <a:schemeClr val="bg1"/>
              </a:solidFill>
            </a:rPr>
            <a:t>legislación</a:t>
          </a:r>
          <a:r>
            <a:rPr lang="en-GB" dirty="0">
              <a:solidFill>
                <a:schemeClr val="bg1"/>
              </a:solidFill>
            </a:rPr>
            <a:t>:</a:t>
          </a:r>
        </a:p>
      </dgm:t>
    </dgm:pt>
    <dgm:pt modelId="{C83C8A4A-127D-44DB-AA02-EF53181AD0A5}" type="parTrans" cxnId="{246265CF-9663-40C8-A1E0-DEA42280A6AF}">
      <dgm:prSet/>
      <dgm:spPr/>
      <dgm:t>
        <a:bodyPr/>
        <a:lstStyle/>
        <a:p>
          <a:endParaRPr lang="en-GB"/>
        </a:p>
      </dgm:t>
    </dgm:pt>
    <dgm:pt modelId="{09E3FACB-C30C-4E96-B606-4E1CE9A1A892}" type="sibTrans" cxnId="{246265CF-9663-40C8-A1E0-DEA42280A6AF}">
      <dgm:prSet/>
      <dgm:spPr/>
      <dgm:t>
        <a:bodyPr/>
        <a:lstStyle/>
        <a:p>
          <a:endParaRPr lang="en-GB"/>
        </a:p>
      </dgm:t>
    </dgm:pt>
    <dgm:pt modelId="{A2539B4B-952B-411C-8C6C-E8196EB3F9F5}">
      <dgm:prSet phldrT="[Texto]"/>
      <dgm:spPr>
        <a:solidFill>
          <a:srgbClr val="92D050"/>
        </a:solidFill>
      </dgm:spPr>
      <dgm:t>
        <a:bodyPr/>
        <a:lstStyle/>
        <a:p>
          <a:r>
            <a:rPr lang="en-GB" dirty="0">
              <a:solidFill>
                <a:schemeClr val="bg1"/>
              </a:solidFill>
            </a:rPr>
            <a:t>Se </a:t>
          </a:r>
          <a:r>
            <a:rPr lang="en-GB" dirty="0" err="1">
              <a:solidFill>
                <a:schemeClr val="bg1"/>
              </a:solidFill>
            </a:rPr>
            <a:t>permite</a:t>
          </a:r>
          <a:r>
            <a:rPr lang="en-GB" dirty="0">
              <a:solidFill>
                <a:schemeClr val="bg1"/>
              </a:solidFill>
            </a:rPr>
            <a:t> la </a:t>
          </a:r>
          <a:r>
            <a:rPr lang="en-GB" dirty="0" err="1">
              <a:solidFill>
                <a:schemeClr val="bg1"/>
              </a:solidFill>
            </a:rPr>
            <a:t>falta</a:t>
          </a:r>
          <a:r>
            <a:rPr lang="en-GB" dirty="0">
              <a:solidFill>
                <a:schemeClr val="bg1"/>
              </a:solidFill>
            </a:rPr>
            <a:t> de </a:t>
          </a:r>
          <a:r>
            <a:rPr lang="en-GB" dirty="0" err="1">
              <a:solidFill>
                <a:schemeClr val="bg1"/>
              </a:solidFill>
            </a:rPr>
            <a:t>aplicación</a:t>
          </a:r>
          <a:r>
            <a:rPr lang="en-GB" dirty="0">
              <a:solidFill>
                <a:schemeClr val="bg1"/>
              </a:solidFill>
            </a:rPr>
            <a:t> y </a:t>
          </a:r>
          <a:r>
            <a:rPr lang="en-GB" dirty="0" err="1">
              <a:solidFill>
                <a:schemeClr val="bg1"/>
              </a:solidFill>
            </a:rPr>
            <a:t>cumplimiento</a:t>
          </a:r>
          <a:r>
            <a:rPr lang="en-GB" dirty="0">
              <a:solidFill>
                <a:schemeClr val="bg1"/>
              </a:solidFill>
            </a:rPr>
            <a:t> del </a:t>
          </a:r>
          <a:r>
            <a:rPr lang="en-GB" dirty="0" err="1">
              <a:solidFill>
                <a:schemeClr val="bg1"/>
              </a:solidFill>
            </a:rPr>
            <a:t>derecho</a:t>
          </a:r>
          <a:r>
            <a:rPr lang="en-GB" dirty="0">
              <a:solidFill>
                <a:schemeClr val="bg1"/>
              </a:solidFill>
            </a:rPr>
            <a:t> </a:t>
          </a:r>
          <a:r>
            <a:rPr lang="en-GB" dirty="0" err="1">
              <a:solidFill>
                <a:schemeClr val="bg1"/>
              </a:solidFill>
            </a:rPr>
            <a:t>ambiental</a:t>
          </a:r>
          <a:endParaRPr lang="en-GB" dirty="0"/>
        </a:p>
      </dgm:t>
    </dgm:pt>
    <dgm:pt modelId="{DE0C656D-2A93-4023-8E9F-80800BEC0BEE}" type="parTrans" cxnId="{DD87DC3E-AFB8-4D74-B2BC-919A14BA18A8}">
      <dgm:prSet/>
      <dgm:spPr/>
      <dgm:t>
        <a:bodyPr/>
        <a:lstStyle/>
        <a:p>
          <a:endParaRPr lang="en-GB"/>
        </a:p>
      </dgm:t>
    </dgm:pt>
    <dgm:pt modelId="{B328C532-10C1-413B-A491-BA07588D0BAB}" type="sibTrans" cxnId="{DD87DC3E-AFB8-4D74-B2BC-919A14BA18A8}">
      <dgm:prSet/>
      <dgm:spPr/>
      <dgm:t>
        <a:bodyPr/>
        <a:lstStyle/>
        <a:p>
          <a:endParaRPr lang="en-GB"/>
        </a:p>
      </dgm:t>
    </dgm:pt>
    <dgm:pt modelId="{397B02D8-7940-4FB0-BE68-20705AF5929E}">
      <dgm:prSet phldrT="[Texto]"/>
      <dgm:spPr>
        <a:solidFill>
          <a:srgbClr val="92D050"/>
        </a:solidFill>
      </dgm:spPr>
      <dgm:t>
        <a:bodyPr/>
        <a:lstStyle/>
        <a:p>
          <a:r>
            <a:rPr lang="en-GB" dirty="0">
              <a:solidFill>
                <a:schemeClr val="bg1"/>
              </a:solidFill>
            </a:rPr>
            <a:t>Se </a:t>
          </a:r>
          <a:r>
            <a:rPr lang="en-GB" dirty="0" err="1">
              <a:solidFill>
                <a:schemeClr val="bg1"/>
              </a:solidFill>
            </a:rPr>
            <a:t>permite</a:t>
          </a:r>
          <a:r>
            <a:rPr lang="en-GB" dirty="0">
              <a:solidFill>
                <a:schemeClr val="bg1"/>
              </a:solidFill>
            </a:rPr>
            <a:t> la </a:t>
          </a:r>
          <a:r>
            <a:rPr lang="en-GB" dirty="0" err="1">
              <a:solidFill>
                <a:schemeClr val="bg1"/>
              </a:solidFill>
            </a:rPr>
            <a:t>tolerancia</a:t>
          </a:r>
          <a:r>
            <a:rPr lang="en-GB" dirty="0">
              <a:solidFill>
                <a:schemeClr val="bg1"/>
              </a:solidFill>
            </a:rPr>
            <a:t> </a:t>
          </a:r>
          <a:r>
            <a:rPr lang="en-GB" dirty="0" err="1">
              <a:solidFill>
                <a:schemeClr val="bg1"/>
              </a:solidFill>
            </a:rPr>
            <a:t>activa</a:t>
          </a:r>
          <a:r>
            <a:rPr lang="en-GB" dirty="0">
              <a:solidFill>
                <a:schemeClr val="bg1"/>
              </a:solidFill>
            </a:rPr>
            <a:t> del </a:t>
          </a:r>
          <a:r>
            <a:rPr lang="en-GB" dirty="0" err="1">
              <a:solidFill>
                <a:schemeClr val="bg1"/>
              </a:solidFill>
            </a:rPr>
            <a:t>delito</a:t>
          </a:r>
          <a:r>
            <a:rPr lang="en-GB" dirty="0">
              <a:solidFill>
                <a:schemeClr val="bg1"/>
              </a:solidFill>
            </a:rPr>
            <a:t> </a:t>
          </a:r>
          <a:r>
            <a:rPr lang="en-GB" dirty="0" err="1">
              <a:solidFill>
                <a:schemeClr val="bg1"/>
              </a:solidFill>
            </a:rPr>
            <a:t>ambiental</a:t>
          </a:r>
          <a:r>
            <a:rPr lang="en-GB" dirty="0">
              <a:solidFill>
                <a:schemeClr val="bg1"/>
              </a:solidFill>
            </a:rPr>
            <a:t> </a:t>
          </a:r>
        </a:p>
      </dgm:t>
    </dgm:pt>
    <dgm:pt modelId="{3CC5E0FC-B4EF-4415-A4D8-FD96C857604E}" type="parTrans" cxnId="{D1FDAE75-9732-43B7-A438-4238D5B4EB7E}">
      <dgm:prSet/>
      <dgm:spPr/>
      <dgm:t>
        <a:bodyPr/>
        <a:lstStyle/>
        <a:p>
          <a:endParaRPr lang="en-GB"/>
        </a:p>
      </dgm:t>
    </dgm:pt>
    <dgm:pt modelId="{4FD1F255-DA38-4B99-A8DD-DFFF81DF1E41}" type="sibTrans" cxnId="{D1FDAE75-9732-43B7-A438-4238D5B4EB7E}">
      <dgm:prSet/>
      <dgm:spPr/>
      <dgm:t>
        <a:bodyPr/>
        <a:lstStyle/>
        <a:p>
          <a:endParaRPr lang="en-GB"/>
        </a:p>
      </dgm:t>
    </dgm:pt>
    <dgm:pt modelId="{16C6D35C-C40F-4CD8-822D-DDE6AF830BD0}">
      <dgm:prSet phldrT="[Texto]"/>
      <dgm:spPr>
        <a:solidFill>
          <a:srgbClr val="00B0F0"/>
        </a:solidFill>
      </dgm:spPr>
      <dgm:t>
        <a:bodyPr/>
        <a:lstStyle/>
        <a:p>
          <a:r>
            <a:rPr lang="es-ES" b="1" dirty="0"/>
            <a:t>Negando la capacidad nociva de la conducta respecto al medio ambiente.</a:t>
          </a:r>
          <a:endParaRPr lang="en-GB" b="1" dirty="0"/>
        </a:p>
      </dgm:t>
    </dgm:pt>
    <dgm:pt modelId="{A6117569-1AA1-470F-A679-957810DB68BD}" type="parTrans" cxnId="{28744A60-7B8E-4323-9540-AB2262F10BB8}">
      <dgm:prSet/>
      <dgm:spPr/>
      <dgm:t>
        <a:bodyPr/>
        <a:lstStyle/>
        <a:p>
          <a:endParaRPr lang="es-ES"/>
        </a:p>
      </dgm:t>
    </dgm:pt>
    <dgm:pt modelId="{5319C6C6-D29D-4A94-A134-E267910C8E22}" type="sibTrans" cxnId="{28744A60-7B8E-4323-9540-AB2262F10BB8}">
      <dgm:prSet/>
      <dgm:spPr/>
      <dgm:t>
        <a:bodyPr/>
        <a:lstStyle/>
        <a:p>
          <a:endParaRPr lang="es-ES"/>
        </a:p>
      </dgm:t>
    </dgm:pt>
    <dgm:pt modelId="{9F11520A-2BAD-4223-AD4E-5EB4B5BDC9B6}">
      <dgm:prSet custT="1"/>
      <dgm:spPr>
        <a:solidFill>
          <a:srgbClr val="00B0F0"/>
        </a:solidFill>
      </dgm:spPr>
      <dgm:t>
        <a:bodyPr/>
        <a:lstStyle/>
        <a:p>
          <a:r>
            <a:rPr lang="es-ES" sz="1600" b="1" dirty="0"/>
            <a:t>Negando el daño o el peligro para el medio ambiente o sus manifestaciones</a:t>
          </a:r>
          <a:r>
            <a:rPr lang="es-ES" sz="1600" dirty="0"/>
            <a:t>.</a:t>
          </a:r>
        </a:p>
      </dgm:t>
    </dgm:pt>
    <dgm:pt modelId="{6AD257CA-1D27-4319-AA63-8C916B9469EC}" type="parTrans" cxnId="{20D8B92C-ADD5-479A-82D2-D470BC0AC0BD}">
      <dgm:prSet/>
      <dgm:spPr/>
      <dgm:t>
        <a:bodyPr/>
        <a:lstStyle/>
        <a:p>
          <a:endParaRPr lang="es-ES"/>
        </a:p>
      </dgm:t>
    </dgm:pt>
    <dgm:pt modelId="{1082B863-1AA3-4550-818F-4D59AB7DB61B}" type="sibTrans" cxnId="{20D8B92C-ADD5-479A-82D2-D470BC0AC0BD}">
      <dgm:prSet/>
      <dgm:spPr/>
      <dgm:t>
        <a:bodyPr/>
        <a:lstStyle/>
        <a:p>
          <a:endParaRPr lang="es-ES"/>
        </a:p>
      </dgm:t>
    </dgm:pt>
    <dgm:pt modelId="{C2F7EE04-79B5-4A4D-B640-A85ED57EF0AC}">
      <dgm:prSet custT="1"/>
      <dgm:spPr>
        <a:solidFill>
          <a:srgbClr val="00B0F0"/>
        </a:solidFill>
      </dgm:spPr>
      <dgm:t>
        <a:bodyPr/>
        <a:lstStyle/>
        <a:p>
          <a:r>
            <a:rPr lang="es-ES" sz="1800" b="1" dirty="0"/>
            <a:t>Negando la relación causal con el daño causado.</a:t>
          </a:r>
        </a:p>
      </dgm:t>
    </dgm:pt>
    <dgm:pt modelId="{E7AA7ABE-0D8C-4335-800F-768B15DE5D4B}" type="parTrans" cxnId="{60E687CB-48E4-4BB9-A615-D6DF58C9C3F3}">
      <dgm:prSet/>
      <dgm:spPr/>
      <dgm:t>
        <a:bodyPr/>
        <a:lstStyle/>
        <a:p>
          <a:endParaRPr lang="es-ES"/>
        </a:p>
      </dgm:t>
    </dgm:pt>
    <dgm:pt modelId="{C6C31B89-BAC9-40C5-84BB-A0FC7EBD1A68}" type="sibTrans" cxnId="{60E687CB-48E4-4BB9-A615-D6DF58C9C3F3}">
      <dgm:prSet/>
      <dgm:spPr/>
      <dgm:t>
        <a:bodyPr/>
        <a:lstStyle/>
        <a:p>
          <a:endParaRPr lang="es-ES"/>
        </a:p>
      </dgm:t>
    </dgm:pt>
    <dgm:pt modelId="{E1E4F5AF-C1E4-4AA5-98BE-923A72A22AA6}">
      <dgm:prSet custT="1"/>
      <dgm:spPr>
        <a:solidFill>
          <a:srgbClr val="00B0F0"/>
        </a:solidFill>
      </dgm:spPr>
      <dgm:t>
        <a:bodyPr/>
        <a:lstStyle/>
        <a:p>
          <a:r>
            <a:rPr lang="es-ES" sz="1800" b="1" dirty="0"/>
            <a:t>Falta de pruebas.</a:t>
          </a:r>
        </a:p>
      </dgm:t>
    </dgm:pt>
    <dgm:pt modelId="{CC501C26-78B9-4089-BAD5-DCE83C33013B}" type="parTrans" cxnId="{00990A31-5035-4CB6-A02D-97A49228A8D5}">
      <dgm:prSet/>
      <dgm:spPr/>
      <dgm:t>
        <a:bodyPr/>
        <a:lstStyle/>
        <a:p>
          <a:endParaRPr lang="es-ES"/>
        </a:p>
      </dgm:t>
    </dgm:pt>
    <dgm:pt modelId="{D6AC2F28-DB08-4077-8A92-C1A8B5E3414E}" type="sibTrans" cxnId="{00990A31-5035-4CB6-A02D-97A49228A8D5}">
      <dgm:prSet/>
      <dgm:spPr/>
      <dgm:t>
        <a:bodyPr/>
        <a:lstStyle/>
        <a:p>
          <a:endParaRPr lang="es-ES"/>
        </a:p>
      </dgm:t>
    </dgm:pt>
    <dgm:pt modelId="{0CA02E4D-13E1-4179-8359-6B5C91DA3DE5}">
      <dgm:prSet phldrT="[Texto]" custT="1"/>
      <dgm:spPr>
        <a:solidFill>
          <a:schemeClr val="tx2">
            <a:lumMod val="60000"/>
            <a:lumOff val="40000"/>
          </a:schemeClr>
        </a:solidFill>
      </dgm:spPr>
      <dgm:t>
        <a:bodyPr/>
        <a:lstStyle/>
        <a:p>
          <a:r>
            <a:rPr lang="es-ES" sz="1800" b="1" dirty="0"/>
            <a:t>Considerando que el individuo respeta la regulación administrativa. </a:t>
          </a:r>
          <a:endParaRPr lang="en-GB" sz="1800" b="1" dirty="0">
            <a:solidFill>
              <a:schemeClr val="bg1"/>
            </a:solidFill>
          </a:endParaRPr>
        </a:p>
      </dgm:t>
    </dgm:pt>
    <dgm:pt modelId="{B7CA7084-CDFC-4958-ADDF-8B33435D79CF}" type="parTrans" cxnId="{A222D192-7D1B-49FD-89A6-95CCA6B13E7C}">
      <dgm:prSet/>
      <dgm:spPr/>
      <dgm:t>
        <a:bodyPr/>
        <a:lstStyle/>
        <a:p>
          <a:endParaRPr lang="es-ES"/>
        </a:p>
      </dgm:t>
    </dgm:pt>
    <dgm:pt modelId="{795DC20B-6A70-480B-B404-D0A0C6283094}" type="sibTrans" cxnId="{A222D192-7D1B-49FD-89A6-95CCA6B13E7C}">
      <dgm:prSet/>
      <dgm:spPr/>
      <dgm:t>
        <a:bodyPr/>
        <a:lstStyle/>
        <a:p>
          <a:endParaRPr lang="es-ES"/>
        </a:p>
      </dgm:t>
    </dgm:pt>
    <dgm:pt modelId="{89D990ED-6D35-4A96-AD52-9B8E9A3EFC3B}">
      <dgm:prSet phldrT="[Texto]" custT="1"/>
      <dgm:spPr>
        <a:solidFill>
          <a:schemeClr val="tx2">
            <a:lumMod val="60000"/>
            <a:lumOff val="40000"/>
          </a:schemeClr>
        </a:solidFill>
      </dgm:spPr>
      <dgm:t>
        <a:bodyPr/>
        <a:lstStyle/>
        <a:p>
          <a:r>
            <a:rPr lang="en-GB" sz="1800" b="1" dirty="0">
              <a:solidFill>
                <a:schemeClr val="bg1"/>
              </a:solidFill>
            </a:rPr>
            <a:t>No </a:t>
          </a:r>
          <a:r>
            <a:rPr lang="en-GB" sz="1800" b="1" dirty="0" err="1">
              <a:solidFill>
                <a:schemeClr val="bg1"/>
              </a:solidFill>
            </a:rPr>
            <a:t>actualizando</a:t>
          </a:r>
          <a:r>
            <a:rPr lang="en-GB" sz="1800" b="1" dirty="0">
              <a:solidFill>
                <a:schemeClr val="bg1"/>
              </a:solidFill>
            </a:rPr>
            <a:t> la </a:t>
          </a:r>
          <a:r>
            <a:rPr lang="en-GB" sz="1800" b="1" dirty="0" err="1">
              <a:solidFill>
                <a:schemeClr val="bg1"/>
              </a:solidFill>
            </a:rPr>
            <a:t>regulación</a:t>
          </a:r>
          <a:r>
            <a:rPr lang="en-GB" sz="1800" b="1" dirty="0">
              <a:solidFill>
                <a:schemeClr val="bg1"/>
              </a:solidFill>
            </a:rPr>
            <a:t> </a:t>
          </a:r>
          <a:r>
            <a:rPr lang="en-GB" sz="1800" b="1" dirty="0" err="1">
              <a:solidFill>
                <a:schemeClr val="bg1"/>
              </a:solidFill>
            </a:rPr>
            <a:t>administrativa</a:t>
          </a:r>
          <a:r>
            <a:rPr lang="en-GB" sz="1800" b="1" dirty="0">
              <a:solidFill>
                <a:schemeClr val="bg1"/>
              </a:solidFill>
            </a:rPr>
            <a:t>. </a:t>
          </a:r>
        </a:p>
      </dgm:t>
    </dgm:pt>
    <dgm:pt modelId="{11DA6D78-6008-42BC-9451-00294515AC83}" type="parTrans" cxnId="{DB84E2BF-872A-4221-997A-CA9708E465CE}">
      <dgm:prSet/>
      <dgm:spPr/>
      <dgm:t>
        <a:bodyPr/>
        <a:lstStyle/>
        <a:p>
          <a:endParaRPr lang="es-ES"/>
        </a:p>
      </dgm:t>
    </dgm:pt>
    <dgm:pt modelId="{26380947-3C09-422F-99B7-B6F9D3C73049}" type="sibTrans" cxnId="{DB84E2BF-872A-4221-997A-CA9708E465CE}">
      <dgm:prSet/>
      <dgm:spPr/>
      <dgm:t>
        <a:bodyPr/>
        <a:lstStyle/>
        <a:p>
          <a:endParaRPr lang="es-ES"/>
        </a:p>
      </dgm:t>
    </dgm:pt>
    <dgm:pt modelId="{83FC6DB1-34D8-40F2-B101-60A2A71DFC20}">
      <dgm:prSet phldrT="[Texto]" custT="1"/>
      <dgm:spPr>
        <a:solidFill>
          <a:schemeClr val="accent1">
            <a:lumMod val="60000"/>
            <a:lumOff val="40000"/>
          </a:schemeClr>
        </a:solidFill>
      </dgm:spPr>
      <dgm:t>
        <a:bodyPr/>
        <a:lstStyle/>
        <a:p>
          <a:r>
            <a:rPr lang="en-GB" sz="1600" b="1" dirty="0" err="1">
              <a:solidFill>
                <a:schemeClr val="bg1"/>
              </a:solidFill>
            </a:rPr>
            <a:t>Ocultación</a:t>
          </a:r>
          <a:r>
            <a:rPr lang="en-GB" sz="1600" b="1" dirty="0">
              <a:solidFill>
                <a:schemeClr val="bg1"/>
              </a:solidFill>
            </a:rPr>
            <a:t> de los </a:t>
          </a:r>
          <a:r>
            <a:rPr lang="en-GB" sz="1600" b="1" dirty="0" err="1">
              <a:solidFill>
                <a:schemeClr val="bg1"/>
              </a:solidFill>
            </a:rPr>
            <a:t>resultados</a:t>
          </a:r>
          <a:r>
            <a:rPr lang="en-GB" sz="1600" b="1" dirty="0">
              <a:solidFill>
                <a:schemeClr val="bg1"/>
              </a:solidFill>
            </a:rPr>
            <a:t> de los </a:t>
          </a:r>
          <a:r>
            <a:rPr lang="en-GB" sz="1600" b="1" dirty="0" err="1">
              <a:solidFill>
                <a:schemeClr val="bg1"/>
              </a:solidFill>
            </a:rPr>
            <a:t>controles</a:t>
          </a:r>
          <a:r>
            <a:rPr lang="en-GB" sz="1600" b="1" dirty="0">
              <a:solidFill>
                <a:schemeClr val="bg1"/>
              </a:solidFill>
            </a:rPr>
            <a:t> e </a:t>
          </a:r>
          <a:r>
            <a:rPr lang="en-GB" sz="1600" b="1" dirty="0" err="1">
              <a:solidFill>
                <a:schemeClr val="bg1"/>
              </a:solidFill>
            </a:rPr>
            <a:t>inspecciones</a:t>
          </a:r>
          <a:r>
            <a:rPr lang="en-GB" sz="1600" b="1" dirty="0">
              <a:solidFill>
                <a:schemeClr val="bg1"/>
              </a:solidFill>
            </a:rPr>
            <a:t> </a:t>
          </a:r>
          <a:r>
            <a:rPr lang="en-GB" sz="1600" b="1" dirty="0" err="1">
              <a:solidFill>
                <a:schemeClr val="bg1"/>
              </a:solidFill>
            </a:rPr>
            <a:t>que</a:t>
          </a:r>
          <a:r>
            <a:rPr lang="en-GB" sz="1600" b="1" dirty="0">
              <a:solidFill>
                <a:schemeClr val="bg1"/>
              </a:solidFill>
            </a:rPr>
            <a:t> </a:t>
          </a:r>
          <a:r>
            <a:rPr lang="en-GB" sz="1600" b="1" dirty="0" err="1">
              <a:solidFill>
                <a:schemeClr val="bg1"/>
              </a:solidFill>
            </a:rPr>
            <a:t>revelan</a:t>
          </a:r>
          <a:r>
            <a:rPr lang="en-GB" sz="1600" b="1" dirty="0">
              <a:solidFill>
                <a:schemeClr val="bg1"/>
              </a:solidFill>
            </a:rPr>
            <a:t> </a:t>
          </a:r>
          <a:r>
            <a:rPr lang="en-GB" sz="1600" b="1" dirty="0" err="1">
              <a:solidFill>
                <a:schemeClr val="bg1"/>
              </a:solidFill>
            </a:rPr>
            <a:t>las</a:t>
          </a:r>
          <a:r>
            <a:rPr lang="en-GB" sz="1600" b="1" dirty="0">
              <a:solidFill>
                <a:schemeClr val="bg1"/>
              </a:solidFill>
            </a:rPr>
            <a:t> </a:t>
          </a:r>
          <a:r>
            <a:rPr lang="en-GB" sz="1600" b="1" dirty="0" err="1">
              <a:solidFill>
                <a:schemeClr val="bg1"/>
              </a:solidFill>
            </a:rPr>
            <a:t>infracciones</a:t>
          </a:r>
          <a:r>
            <a:rPr lang="en-GB" sz="1600" b="1" dirty="0">
              <a:solidFill>
                <a:schemeClr val="bg1"/>
              </a:solidFill>
            </a:rPr>
            <a:t> e </a:t>
          </a:r>
          <a:r>
            <a:rPr lang="en-GB" sz="1600" b="1" dirty="0" err="1">
              <a:solidFill>
                <a:schemeClr val="bg1"/>
              </a:solidFill>
            </a:rPr>
            <a:t>incumplimientos</a:t>
          </a:r>
          <a:r>
            <a:rPr lang="en-GB" sz="1600" b="1" dirty="0">
              <a:solidFill>
                <a:schemeClr val="bg1"/>
              </a:solidFill>
            </a:rPr>
            <a:t>. </a:t>
          </a:r>
        </a:p>
      </dgm:t>
    </dgm:pt>
    <dgm:pt modelId="{564E23FA-72D2-43C8-BB47-A61C620C5E36}" type="sibTrans" cxnId="{D4AACFB3-57A6-45B9-BA6D-B1389A4439F4}">
      <dgm:prSet/>
      <dgm:spPr/>
      <dgm:t>
        <a:bodyPr/>
        <a:lstStyle/>
        <a:p>
          <a:endParaRPr lang="es-ES"/>
        </a:p>
      </dgm:t>
    </dgm:pt>
    <dgm:pt modelId="{0EBF10DC-8DFD-4555-A574-801091B94647}" type="parTrans" cxnId="{D4AACFB3-57A6-45B9-BA6D-B1389A4439F4}">
      <dgm:prSet/>
      <dgm:spPr/>
      <dgm:t>
        <a:bodyPr/>
        <a:lstStyle/>
        <a:p>
          <a:endParaRPr lang="es-ES"/>
        </a:p>
      </dgm:t>
    </dgm:pt>
    <dgm:pt modelId="{4B3382D9-5D2E-4971-866C-324CFCDD2AC1}">
      <dgm:prSet phldrT="[Texto]" custT="1"/>
      <dgm:spPr>
        <a:solidFill>
          <a:schemeClr val="accent1">
            <a:lumMod val="60000"/>
            <a:lumOff val="40000"/>
          </a:schemeClr>
        </a:solidFill>
      </dgm:spPr>
      <dgm:t>
        <a:bodyPr/>
        <a:lstStyle/>
        <a:p>
          <a:r>
            <a:rPr lang="en-GB" sz="1800" b="1" dirty="0" err="1">
              <a:solidFill>
                <a:schemeClr val="bg1"/>
              </a:solidFill>
            </a:rPr>
            <a:t>Autorizaciones</a:t>
          </a:r>
          <a:r>
            <a:rPr lang="en-GB" sz="1800" b="1" dirty="0">
              <a:solidFill>
                <a:schemeClr val="bg1"/>
              </a:solidFill>
            </a:rPr>
            <a:t> </a:t>
          </a:r>
          <a:r>
            <a:rPr lang="en-GB" sz="1800" b="1" dirty="0" err="1">
              <a:solidFill>
                <a:schemeClr val="bg1"/>
              </a:solidFill>
            </a:rPr>
            <a:t>ilegales</a:t>
          </a:r>
          <a:endParaRPr lang="en-GB" sz="1800" b="1" dirty="0">
            <a:solidFill>
              <a:schemeClr val="bg1"/>
            </a:solidFill>
          </a:endParaRPr>
        </a:p>
      </dgm:t>
    </dgm:pt>
    <dgm:pt modelId="{5F49339A-1C88-4C30-9546-754FFD4E91DD}" type="sibTrans" cxnId="{2C279E7E-5574-4A92-B394-451869C9B24D}">
      <dgm:prSet/>
      <dgm:spPr/>
      <dgm:t>
        <a:bodyPr/>
        <a:lstStyle/>
        <a:p>
          <a:endParaRPr lang="es-ES"/>
        </a:p>
      </dgm:t>
    </dgm:pt>
    <dgm:pt modelId="{EEB35D03-0B52-42B8-95D2-0AC5936FA507}" type="parTrans" cxnId="{2C279E7E-5574-4A92-B394-451869C9B24D}">
      <dgm:prSet/>
      <dgm:spPr/>
      <dgm:t>
        <a:bodyPr/>
        <a:lstStyle/>
        <a:p>
          <a:endParaRPr lang="es-ES"/>
        </a:p>
      </dgm:t>
    </dgm:pt>
    <dgm:pt modelId="{77C85B21-58AC-4EDB-B3F9-59136A936185}">
      <dgm:prSet phldrT="[Texto]"/>
      <dgm:spPr>
        <a:solidFill>
          <a:srgbClr val="92D050"/>
        </a:solidFill>
      </dgm:spPr>
      <dgm:t>
        <a:bodyPr/>
        <a:lstStyle/>
        <a:p>
          <a:r>
            <a:rPr lang="en-GB" dirty="0" err="1">
              <a:solidFill>
                <a:schemeClr val="bg1"/>
              </a:solidFill>
            </a:rPr>
            <a:t>Corrupción</a:t>
          </a:r>
          <a:r>
            <a:rPr lang="en-GB" dirty="0">
              <a:solidFill>
                <a:schemeClr val="bg1"/>
              </a:solidFill>
            </a:rPr>
            <a:t> y </a:t>
          </a:r>
          <a:r>
            <a:rPr lang="en-GB" dirty="0" err="1">
              <a:solidFill>
                <a:schemeClr val="bg1"/>
              </a:solidFill>
            </a:rPr>
            <a:t>Prevaricación</a:t>
          </a:r>
          <a:endParaRPr lang="en-GB" dirty="0">
            <a:solidFill>
              <a:schemeClr val="bg1"/>
            </a:solidFill>
          </a:endParaRPr>
        </a:p>
      </dgm:t>
    </dgm:pt>
    <dgm:pt modelId="{47F96308-E821-4E0B-AAB6-07D5F472A537}" type="sibTrans" cxnId="{BD2535C4-4644-4590-ADF1-ADC23441D08B}">
      <dgm:prSet/>
      <dgm:spPr/>
      <dgm:t>
        <a:bodyPr/>
        <a:lstStyle/>
        <a:p>
          <a:endParaRPr lang="en-GB"/>
        </a:p>
      </dgm:t>
    </dgm:pt>
    <dgm:pt modelId="{E2638435-9261-4C59-B44A-FC11297DF966}" type="parTrans" cxnId="{BD2535C4-4644-4590-ADF1-ADC23441D08B}">
      <dgm:prSet/>
      <dgm:spPr/>
      <dgm:t>
        <a:bodyPr/>
        <a:lstStyle/>
        <a:p>
          <a:endParaRPr lang="en-GB"/>
        </a:p>
      </dgm:t>
    </dgm:pt>
    <dgm:pt modelId="{42205DE8-7F38-4877-AC8A-C0D9B2A0AE4D}" type="pres">
      <dgm:prSet presAssocID="{015CDAA8-289B-4EF8-A47D-0CE14FE62171}" presName="Name0" presStyleCnt="0">
        <dgm:presLayoutVars>
          <dgm:chPref val="1"/>
          <dgm:dir/>
          <dgm:animOne val="branch"/>
          <dgm:animLvl val="lvl"/>
          <dgm:resizeHandles/>
        </dgm:presLayoutVars>
      </dgm:prSet>
      <dgm:spPr/>
    </dgm:pt>
    <dgm:pt modelId="{9A130AE0-6586-44C9-96A5-609147E703D0}" type="pres">
      <dgm:prSet presAssocID="{9F517A4F-29B5-4611-93A0-63C6D6AE4CF1}" presName="vertOne" presStyleCnt="0"/>
      <dgm:spPr/>
    </dgm:pt>
    <dgm:pt modelId="{D2AA96F6-0171-4D60-9104-3C27EF9AAE67}" type="pres">
      <dgm:prSet presAssocID="{9F517A4F-29B5-4611-93A0-63C6D6AE4CF1}" presName="txOne" presStyleLbl="node0" presStyleIdx="0" presStyleCnt="1" custScaleY="33783">
        <dgm:presLayoutVars>
          <dgm:chPref val="3"/>
        </dgm:presLayoutVars>
      </dgm:prSet>
      <dgm:spPr/>
    </dgm:pt>
    <dgm:pt modelId="{3F1D0D10-C51E-4E70-9E36-C4968A3B25F0}" type="pres">
      <dgm:prSet presAssocID="{9F517A4F-29B5-4611-93A0-63C6D6AE4CF1}" presName="parTransOne" presStyleCnt="0"/>
      <dgm:spPr/>
    </dgm:pt>
    <dgm:pt modelId="{DB1C7196-285A-4082-A47D-53EE0622651E}" type="pres">
      <dgm:prSet presAssocID="{9F517A4F-29B5-4611-93A0-63C6D6AE4CF1}" presName="horzOne" presStyleCnt="0"/>
      <dgm:spPr/>
    </dgm:pt>
    <dgm:pt modelId="{4B4BD619-7F0B-44B9-90D3-C1AE8C3EDEA0}" type="pres">
      <dgm:prSet presAssocID="{A2539B4B-952B-411C-8C6C-E8196EB3F9F5}" presName="vertTwo" presStyleCnt="0"/>
      <dgm:spPr/>
    </dgm:pt>
    <dgm:pt modelId="{4A4E56B8-7551-44C1-816E-7F8FD591AE38}" type="pres">
      <dgm:prSet presAssocID="{A2539B4B-952B-411C-8C6C-E8196EB3F9F5}" presName="txTwo" presStyleLbl="node2" presStyleIdx="0" presStyleCnt="3" custScaleY="67910">
        <dgm:presLayoutVars>
          <dgm:chPref val="3"/>
        </dgm:presLayoutVars>
      </dgm:prSet>
      <dgm:spPr/>
    </dgm:pt>
    <dgm:pt modelId="{9337E446-DBB2-4799-A2DC-E3E349475AD0}" type="pres">
      <dgm:prSet presAssocID="{A2539B4B-952B-411C-8C6C-E8196EB3F9F5}" presName="parTransTwo" presStyleCnt="0"/>
      <dgm:spPr/>
    </dgm:pt>
    <dgm:pt modelId="{9FE15276-C2DC-4898-8C3C-A91376FAF50C}" type="pres">
      <dgm:prSet presAssocID="{A2539B4B-952B-411C-8C6C-E8196EB3F9F5}" presName="horzTwo" presStyleCnt="0"/>
      <dgm:spPr/>
    </dgm:pt>
    <dgm:pt modelId="{9B666F7F-34EC-4DB4-BA17-16F4E458FDAC}" type="pres">
      <dgm:prSet presAssocID="{16C6D35C-C40F-4CD8-822D-DDE6AF830BD0}" presName="vertThree" presStyleCnt="0"/>
      <dgm:spPr/>
    </dgm:pt>
    <dgm:pt modelId="{8A75D09C-74B2-4ABE-AB4E-96D028E43088}" type="pres">
      <dgm:prSet presAssocID="{16C6D35C-C40F-4CD8-822D-DDE6AF830BD0}" presName="txThree" presStyleLbl="node3" presStyleIdx="0" presStyleCnt="8">
        <dgm:presLayoutVars>
          <dgm:chPref val="3"/>
        </dgm:presLayoutVars>
      </dgm:prSet>
      <dgm:spPr/>
    </dgm:pt>
    <dgm:pt modelId="{35BC96AF-035A-42DA-B0BB-AB19CE29181C}" type="pres">
      <dgm:prSet presAssocID="{16C6D35C-C40F-4CD8-822D-DDE6AF830BD0}" presName="horzThree" presStyleCnt="0"/>
      <dgm:spPr/>
    </dgm:pt>
    <dgm:pt modelId="{B5F4B1CA-9F0B-4128-82A0-D5338D23EEE3}" type="pres">
      <dgm:prSet presAssocID="{5319C6C6-D29D-4A94-A134-E267910C8E22}" presName="sibSpaceThree" presStyleCnt="0"/>
      <dgm:spPr/>
    </dgm:pt>
    <dgm:pt modelId="{D8833A6E-D2B1-4AD9-9875-E3FC6506D7BE}" type="pres">
      <dgm:prSet presAssocID="{9F11520A-2BAD-4223-AD4E-5EB4B5BDC9B6}" presName="vertThree" presStyleCnt="0"/>
      <dgm:spPr/>
    </dgm:pt>
    <dgm:pt modelId="{6E36D33D-C35D-4707-8CE6-F66F51272DD7}" type="pres">
      <dgm:prSet presAssocID="{9F11520A-2BAD-4223-AD4E-5EB4B5BDC9B6}" presName="txThree" presStyleLbl="node3" presStyleIdx="1" presStyleCnt="8">
        <dgm:presLayoutVars>
          <dgm:chPref val="3"/>
        </dgm:presLayoutVars>
      </dgm:prSet>
      <dgm:spPr/>
    </dgm:pt>
    <dgm:pt modelId="{E43ACB13-2CE7-4B00-85F6-6B5C56A0976A}" type="pres">
      <dgm:prSet presAssocID="{9F11520A-2BAD-4223-AD4E-5EB4B5BDC9B6}" presName="horzThree" presStyleCnt="0"/>
      <dgm:spPr/>
    </dgm:pt>
    <dgm:pt modelId="{251F24FD-6075-4EAB-A8C9-A7CE6FEC1446}" type="pres">
      <dgm:prSet presAssocID="{1082B863-1AA3-4550-818F-4D59AB7DB61B}" presName="sibSpaceThree" presStyleCnt="0"/>
      <dgm:spPr/>
    </dgm:pt>
    <dgm:pt modelId="{1847A816-290B-43F9-A7F1-B10ADFCAA86A}" type="pres">
      <dgm:prSet presAssocID="{C2F7EE04-79B5-4A4D-B640-A85ED57EF0AC}" presName="vertThree" presStyleCnt="0"/>
      <dgm:spPr/>
    </dgm:pt>
    <dgm:pt modelId="{902D7CF5-CECB-48E1-96D0-8F2FE611DD32}" type="pres">
      <dgm:prSet presAssocID="{C2F7EE04-79B5-4A4D-B640-A85ED57EF0AC}" presName="txThree" presStyleLbl="node3" presStyleIdx="2" presStyleCnt="8">
        <dgm:presLayoutVars>
          <dgm:chPref val="3"/>
        </dgm:presLayoutVars>
      </dgm:prSet>
      <dgm:spPr/>
    </dgm:pt>
    <dgm:pt modelId="{11BEA7FF-F813-4C1B-9E7F-3CEE3A055248}" type="pres">
      <dgm:prSet presAssocID="{C2F7EE04-79B5-4A4D-B640-A85ED57EF0AC}" presName="horzThree" presStyleCnt="0"/>
      <dgm:spPr/>
    </dgm:pt>
    <dgm:pt modelId="{09BFC49F-F989-43E2-8349-FDBC79809526}" type="pres">
      <dgm:prSet presAssocID="{C6C31B89-BAC9-40C5-84BB-A0FC7EBD1A68}" presName="sibSpaceThree" presStyleCnt="0"/>
      <dgm:spPr/>
    </dgm:pt>
    <dgm:pt modelId="{7442CC49-0706-4B33-8F18-3635F1F51CF4}" type="pres">
      <dgm:prSet presAssocID="{E1E4F5AF-C1E4-4AA5-98BE-923A72A22AA6}" presName="vertThree" presStyleCnt="0"/>
      <dgm:spPr/>
    </dgm:pt>
    <dgm:pt modelId="{C80EE9D4-B83D-45FD-AAED-CC9AE6614CF3}" type="pres">
      <dgm:prSet presAssocID="{E1E4F5AF-C1E4-4AA5-98BE-923A72A22AA6}" presName="txThree" presStyleLbl="node3" presStyleIdx="3" presStyleCnt="8">
        <dgm:presLayoutVars>
          <dgm:chPref val="3"/>
        </dgm:presLayoutVars>
      </dgm:prSet>
      <dgm:spPr/>
    </dgm:pt>
    <dgm:pt modelId="{A5621D3F-AFA1-4BE2-9D99-0D96E3679E94}" type="pres">
      <dgm:prSet presAssocID="{E1E4F5AF-C1E4-4AA5-98BE-923A72A22AA6}" presName="horzThree" presStyleCnt="0"/>
      <dgm:spPr/>
    </dgm:pt>
    <dgm:pt modelId="{9A8D8DF3-C800-4DE1-9DEE-90FA78DAA353}" type="pres">
      <dgm:prSet presAssocID="{B328C532-10C1-413B-A491-BA07588D0BAB}" presName="sibSpaceTwo" presStyleCnt="0"/>
      <dgm:spPr/>
    </dgm:pt>
    <dgm:pt modelId="{2F902746-D79B-40A4-826B-C3905519C2EE}" type="pres">
      <dgm:prSet presAssocID="{397B02D8-7940-4FB0-BE68-20705AF5929E}" presName="vertTwo" presStyleCnt="0"/>
      <dgm:spPr/>
    </dgm:pt>
    <dgm:pt modelId="{0758320F-9B38-4416-B47C-0B73F21A128E}" type="pres">
      <dgm:prSet presAssocID="{397B02D8-7940-4FB0-BE68-20705AF5929E}" presName="txTwo" presStyleLbl="node2" presStyleIdx="1" presStyleCnt="3" custScaleY="67700">
        <dgm:presLayoutVars>
          <dgm:chPref val="3"/>
        </dgm:presLayoutVars>
      </dgm:prSet>
      <dgm:spPr/>
    </dgm:pt>
    <dgm:pt modelId="{0A4F86B2-A132-44C4-8E70-C6373772A1C2}" type="pres">
      <dgm:prSet presAssocID="{397B02D8-7940-4FB0-BE68-20705AF5929E}" presName="parTransTwo" presStyleCnt="0"/>
      <dgm:spPr/>
    </dgm:pt>
    <dgm:pt modelId="{D802E5AE-58E0-4F85-8A82-44130E9DE22B}" type="pres">
      <dgm:prSet presAssocID="{397B02D8-7940-4FB0-BE68-20705AF5929E}" presName="horzTwo" presStyleCnt="0"/>
      <dgm:spPr/>
    </dgm:pt>
    <dgm:pt modelId="{05B6C49F-7029-47A8-9D12-48C0F111C3B5}" type="pres">
      <dgm:prSet presAssocID="{0CA02E4D-13E1-4179-8359-6B5C91DA3DE5}" presName="vertThree" presStyleCnt="0"/>
      <dgm:spPr/>
    </dgm:pt>
    <dgm:pt modelId="{66FF0EF5-18AF-4505-85BD-8E38363CA7AD}" type="pres">
      <dgm:prSet presAssocID="{0CA02E4D-13E1-4179-8359-6B5C91DA3DE5}" presName="txThree" presStyleLbl="node3" presStyleIdx="4" presStyleCnt="8">
        <dgm:presLayoutVars>
          <dgm:chPref val="3"/>
        </dgm:presLayoutVars>
      </dgm:prSet>
      <dgm:spPr/>
    </dgm:pt>
    <dgm:pt modelId="{D6D9D2C5-2D8B-4824-9478-1DB60B84808D}" type="pres">
      <dgm:prSet presAssocID="{0CA02E4D-13E1-4179-8359-6B5C91DA3DE5}" presName="horzThree" presStyleCnt="0"/>
      <dgm:spPr/>
    </dgm:pt>
    <dgm:pt modelId="{9408495E-04A2-40CE-9A78-1D684FA7D90E}" type="pres">
      <dgm:prSet presAssocID="{795DC20B-6A70-480B-B404-D0A0C6283094}" presName="sibSpaceThree" presStyleCnt="0"/>
      <dgm:spPr/>
    </dgm:pt>
    <dgm:pt modelId="{DEB468AF-480E-4EFC-A3AB-0191CE9B3506}" type="pres">
      <dgm:prSet presAssocID="{89D990ED-6D35-4A96-AD52-9B8E9A3EFC3B}" presName="vertThree" presStyleCnt="0"/>
      <dgm:spPr/>
    </dgm:pt>
    <dgm:pt modelId="{9A8FCBD9-6D18-4968-9816-83489C983292}" type="pres">
      <dgm:prSet presAssocID="{89D990ED-6D35-4A96-AD52-9B8E9A3EFC3B}" presName="txThree" presStyleLbl="node3" presStyleIdx="5" presStyleCnt="8">
        <dgm:presLayoutVars>
          <dgm:chPref val="3"/>
        </dgm:presLayoutVars>
      </dgm:prSet>
      <dgm:spPr/>
    </dgm:pt>
    <dgm:pt modelId="{97C6EFB8-951C-4896-BE10-1F22CD18664F}" type="pres">
      <dgm:prSet presAssocID="{89D990ED-6D35-4A96-AD52-9B8E9A3EFC3B}" presName="horzThree" presStyleCnt="0"/>
      <dgm:spPr/>
    </dgm:pt>
    <dgm:pt modelId="{A06FB917-2157-470C-BE0E-6B90EFC552AA}" type="pres">
      <dgm:prSet presAssocID="{4FD1F255-DA38-4B99-A8DD-DFFF81DF1E41}" presName="sibSpaceTwo" presStyleCnt="0"/>
      <dgm:spPr/>
    </dgm:pt>
    <dgm:pt modelId="{1FD5FA40-610B-4724-8F1A-3B0BC3548B7C}" type="pres">
      <dgm:prSet presAssocID="{77C85B21-58AC-4EDB-B3F9-59136A936185}" presName="vertTwo" presStyleCnt="0"/>
      <dgm:spPr/>
    </dgm:pt>
    <dgm:pt modelId="{A7B1F8EC-07B7-4EE7-A192-704509B51A8D}" type="pres">
      <dgm:prSet presAssocID="{77C85B21-58AC-4EDB-B3F9-59136A936185}" presName="txTwo" presStyleLbl="node2" presStyleIdx="2" presStyleCnt="3" custScaleY="67960">
        <dgm:presLayoutVars>
          <dgm:chPref val="3"/>
        </dgm:presLayoutVars>
      </dgm:prSet>
      <dgm:spPr/>
    </dgm:pt>
    <dgm:pt modelId="{6E4708B3-A3E1-4B66-B2BD-CC6448A95D78}" type="pres">
      <dgm:prSet presAssocID="{77C85B21-58AC-4EDB-B3F9-59136A936185}" presName="parTransTwo" presStyleCnt="0"/>
      <dgm:spPr/>
    </dgm:pt>
    <dgm:pt modelId="{802145C1-D61E-477A-BBB9-928A727F355B}" type="pres">
      <dgm:prSet presAssocID="{77C85B21-58AC-4EDB-B3F9-59136A936185}" presName="horzTwo" presStyleCnt="0"/>
      <dgm:spPr/>
    </dgm:pt>
    <dgm:pt modelId="{09ABDCC9-0602-47AF-86C5-AE3D24FB4CC6}" type="pres">
      <dgm:prSet presAssocID="{4B3382D9-5D2E-4971-866C-324CFCDD2AC1}" presName="vertThree" presStyleCnt="0"/>
      <dgm:spPr/>
    </dgm:pt>
    <dgm:pt modelId="{F902C7B6-E063-4833-B6A9-8D5FD7D4B5D7}" type="pres">
      <dgm:prSet presAssocID="{4B3382D9-5D2E-4971-866C-324CFCDD2AC1}" presName="txThree" presStyleLbl="node3" presStyleIdx="6" presStyleCnt="8">
        <dgm:presLayoutVars>
          <dgm:chPref val="3"/>
        </dgm:presLayoutVars>
      </dgm:prSet>
      <dgm:spPr/>
    </dgm:pt>
    <dgm:pt modelId="{8A6448C1-6A8E-4A6C-98E6-16640E9AC5BF}" type="pres">
      <dgm:prSet presAssocID="{4B3382D9-5D2E-4971-866C-324CFCDD2AC1}" presName="horzThree" presStyleCnt="0"/>
      <dgm:spPr/>
    </dgm:pt>
    <dgm:pt modelId="{795518F7-F053-4D2E-BA75-2ABD2C7B7118}" type="pres">
      <dgm:prSet presAssocID="{5F49339A-1C88-4C30-9546-754FFD4E91DD}" presName="sibSpaceThree" presStyleCnt="0"/>
      <dgm:spPr/>
    </dgm:pt>
    <dgm:pt modelId="{2E1A09F3-AA26-4F91-9EEE-388E0526383D}" type="pres">
      <dgm:prSet presAssocID="{83FC6DB1-34D8-40F2-B101-60A2A71DFC20}" presName="vertThree" presStyleCnt="0"/>
      <dgm:spPr/>
    </dgm:pt>
    <dgm:pt modelId="{DF2C788A-BDA8-4FED-9CDA-0C0BCA1A6202}" type="pres">
      <dgm:prSet presAssocID="{83FC6DB1-34D8-40F2-B101-60A2A71DFC20}" presName="txThree" presStyleLbl="node3" presStyleIdx="7" presStyleCnt="8">
        <dgm:presLayoutVars>
          <dgm:chPref val="3"/>
        </dgm:presLayoutVars>
      </dgm:prSet>
      <dgm:spPr/>
    </dgm:pt>
    <dgm:pt modelId="{4F573FBD-9526-4CD2-B716-9DF02CA8F64B}" type="pres">
      <dgm:prSet presAssocID="{83FC6DB1-34D8-40F2-B101-60A2A71DFC20}" presName="horzThree" presStyleCnt="0"/>
      <dgm:spPr/>
    </dgm:pt>
  </dgm:ptLst>
  <dgm:cxnLst>
    <dgm:cxn modelId="{105AC406-75C5-4004-AFEA-B140B1131342}" type="presOf" srcId="{C2F7EE04-79B5-4A4D-B640-A85ED57EF0AC}" destId="{902D7CF5-CECB-48E1-96D0-8F2FE611DD32}" srcOrd="0" destOrd="0" presId="urn:microsoft.com/office/officeart/2005/8/layout/hierarchy4"/>
    <dgm:cxn modelId="{EA3E6113-988A-4005-8973-27872CACDFD6}" type="presOf" srcId="{89D990ED-6D35-4A96-AD52-9B8E9A3EFC3B}" destId="{9A8FCBD9-6D18-4968-9816-83489C983292}" srcOrd="0" destOrd="0" presId="urn:microsoft.com/office/officeart/2005/8/layout/hierarchy4"/>
    <dgm:cxn modelId="{87800316-24BA-4A84-996F-B4DB58144417}" type="presOf" srcId="{77C85B21-58AC-4EDB-B3F9-59136A936185}" destId="{A7B1F8EC-07B7-4EE7-A192-704509B51A8D}" srcOrd="0" destOrd="0" presId="urn:microsoft.com/office/officeart/2005/8/layout/hierarchy4"/>
    <dgm:cxn modelId="{20D8B92C-ADD5-479A-82D2-D470BC0AC0BD}" srcId="{A2539B4B-952B-411C-8C6C-E8196EB3F9F5}" destId="{9F11520A-2BAD-4223-AD4E-5EB4B5BDC9B6}" srcOrd="1" destOrd="0" parTransId="{6AD257CA-1D27-4319-AA63-8C916B9469EC}" sibTransId="{1082B863-1AA3-4550-818F-4D59AB7DB61B}"/>
    <dgm:cxn modelId="{00990A31-5035-4CB6-A02D-97A49228A8D5}" srcId="{A2539B4B-952B-411C-8C6C-E8196EB3F9F5}" destId="{E1E4F5AF-C1E4-4AA5-98BE-923A72A22AA6}" srcOrd="3" destOrd="0" parTransId="{CC501C26-78B9-4089-BAD5-DCE83C33013B}" sibTransId="{D6AC2F28-DB08-4077-8A92-C1A8B5E3414E}"/>
    <dgm:cxn modelId="{5967D93D-DDBB-47B1-AECD-F9DA5B680052}" type="presOf" srcId="{0CA02E4D-13E1-4179-8359-6B5C91DA3DE5}" destId="{66FF0EF5-18AF-4505-85BD-8E38363CA7AD}" srcOrd="0" destOrd="0" presId="urn:microsoft.com/office/officeart/2005/8/layout/hierarchy4"/>
    <dgm:cxn modelId="{DD87DC3E-AFB8-4D74-B2BC-919A14BA18A8}" srcId="{9F517A4F-29B5-4611-93A0-63C6D6AE4CF1}" destId="{A2539B4B-952B-411C-8C6C-E8196EB3F9F5}" srcOrd="0" destOrd="0" parTransId="{DE0C656D-2A93-4023-8E9F-80800BEC0BEE}" sibTransId="{B328C532-10C1-413B-A491-BA07588D0BAB}"/>
    <dgm:cxn modelId="{4408EA5D-1125-4DA6-A83B-9C59B880312E}" type="presOf" srcId="{9F517A4F-29B5-4611-93A0-63C6D6AE4CF1}" destId="{D2AA96F6-0171-4D60-9104-3C27EF9AAE67}" srcOrd="0" destOrd="0" presId="urn:microsoft.com/office/officeart/2005/8/layout/hierarchy4"/>
    <dgm:cxn modelId="{28744A60-7B8E-4323-9540-AB2262F10BB8}" srcId="{A2539B4B-952B-411C-8C6C-E8196EB3F9F5}" destId="{16C6D35C-C40F-4CD8-822D-DDE6AF830BD0}" srcOrd="0" destOrd="0" parTransId="{A6117569-1AA1-470F-A679-957810DB68BD}" sibTransId="{5319C6C6-D29D-4A94-A134-E267910C8E22}"/>
    <dgm:cxn modelId="{5387F16D-C0CA-487E-9CA1-C037281CB7C3}" type="presOf" srcId="{015CDAA8-289B-4EF8-A47D-0CE14FE62171}" destId="{42205DE8-7F38-4877-AC8A-C0D9B2A0AE4D}" srcOrd="0" destOrd="0" presId="urn:microsoft.com/office/officeart/2005/8/layout/hierarchy4"/>
    <dgm:cxn modelId="{7894C550-7C91-41BD-91D2-71A6BE3102AA}" type="presOf" srcId="{83FC6DB1-34D8-40F2-B101-60A2A71DFC20}" destId="{DF2C788A-BDA8-4FED-9CDA-0C0BCA1A6202}" srcOrd="0" destOrd="0" presId="urn:microsoft.com/office/officeart/2005/8/layout/hierarchy4"/>
    <dgm:cxn modelId="{D1FDAE75-9732-43B7-A438-4238D5B4EB7E}" srcId="{9F517A4F-29B5-4611-93A0-63C6D6AE4CF1}" destId="{397B02D8-7940-4FB0-BE68-20705AF5929E}" srcOrd="1" destOrd="0" parTransId="{3CC5E0FC-B4EF-4415-A4D8-FD96C857604E}" sibTransId="{4FD1F255-DA38-4B99-A8DD-DFFF81DF1E41}"/>
    <dgm:cxn modelId="{2C279E7E-5574-4A92-B394-451869C9B24D}" srcId="{77C85B21-58AC-4EDB-B3F9-59136A936185}" destId="{4B3382D9-5D2E-4971-866C-324CFCDD2AC1}" srcOrd="0" destOrd="0" parTransId="{EEB35D03-0B52-42B8-95D2-0AC5936FA507}" sibTransId="{5F49339A-1C88-4C30-9546-754FFD4E91DD}"/>
    <dgm:cxn modelId="{A6A47985-F0B8-40AA-880B-DF4FFB4DA201}" type="presOf" srcId="{397B02D8-7940-4FB0-BE68-20705AF5929E}" destId="{0758320F-9B38-4416-B47C-0B73F21A128E}" srcOrd="0" destOrd="0" presId="urn:microsoft.com/office/officeart/2005/8/layout/hierarchy4"/>
    <dgm:cxn modelId="{A222D192-7D1B-49FD-89A6-95CCA6B13E7C}" srcId="{397B02D8-7940-4FB0-BE68-20705AF5929E}" destId="{0CA02E4D-13E1-4179-8359-6B5C91DA3DE5}" srcOrd="0" destOrd="0" parTransId="{B7CA7084-CDFC-4958-ADDF-8B33435D79CF}" sibTransId="{795DC20B-6A70-480B-B404-D0A0C6283094}"/>
    <dgm:cxn modelId="{240CE1A4-C254-475C-8AB6-256C3A3DC0C2}" type="presOf" srcId="{4B3382D9-5D2E-4971-866C-324CFCDD2AC1}" destId="{F902C7B6-E063-4833-B6A9-8D5FD7D4B5D7}" srcOrd="0" destOrd="0" presId="urn:microsoft.com/office/officeart/2005/8/layout/hierarchy4"/>
    <dgm:cxn modelId="{D4AACFB3-57A6-45B9-BA6D-B1389A4439F4}" srcId="{77C85B21-58AC-4EDB-B3F9-59136A936185}" destId="{83FC6DB1-34D8-40F2-B101-60A2A71DFC20}" srcOrd="1" destOrd="0" parTransId="{0EBF10DC-8DFD-4555-A574-801091B94647}" sibTransId="{564E23FA-72D2-43C8-BB47-A61C620C5E36}"/>
    <dgm:cxn modelId="{DB84E2BF-872A-4221-997A-CA9708E465CE}" srcId="{397B02D8-7940-4FB0-BE68-20705AF5929E}" destId="{89D990ED-6D35-4A96-AD52-9B8E9A3EFC3B}" srcOrd="1" destOrd="0" parTransId="{11DA6D78-6008-42BC-9451-00294515AC83}" sibTransId="{26380947-3C09-422F-99B7-B6F9D3C73049}"/>
    <dgm:cxn modelId="{BD2535C4-4644-4590-ADF1-ADC23441D08B}" srcId="{9F517A4F-29B5-4611-93A0-63C6D6AE4CF1}" destId="{77C85B21-58AC-4EDB-B3F9-59136A936185}" srcOrd="2" destOrd="0" parTransId="{E2638435-9261-4C59-B44A-FC11297DF966}" sibTransId="{47F96308-E821-4E0B-AAB6-07D5F472A537}"/>
    <dgm:cxn modelId="{C89CB9C8-1FBF-4E02-B5E0-E456AB67CDA9}" type="presOf" srcId="{A2539B4B-952B-411C-8C6C-E8196EB3F9F5}" destId="{4A4E56B8-7551-44C1-816E-7F8FD591AE38}" srcOrd="0" destOrd="0" presId="urn:microsoft.com/office/officeart/2005/8/layout/hierarchy4"/>
    <dgm:cxn modelId="{CAABD9C8-62B1-4541-B6E5-8F98DC7E901B}" type="presOf" srcId="{16C6D35C-C40F-4CD8-822D-DDE6AF830BD0}" destId="{8A75D09C-74B2-4ABE-AB4E-96D028E43088}" srcOrd="0" destOrd="0" presId="urn:microsoft.com/office/officeart/2005/8/layout/hierarchy4"/>
    <dgm:cxn modelId="{60E687CB-48E4-4BB9-A615-D6DF58C9C3F3}" srcId="{A2539B4B-952B-411C-8C6C-E8196EB3F9F5}" destId="{C2F7EE04-79B5-4A4D-B640-A85ED57EF0AC}" srcOrd="2" destOrd="0" parTransId="{E7AA7ABE-0D8C-4335-800F-768B15DE5D4B}" sibTransId="{C6C31B89-BAC9-40C5-84BB-A0FC7EBD1A68}"/>
    <dgm:cxn modelId="{BA2A4DCC-846F-4F2C-9EFA-BC90B9993CE2}" type="presOf" srcId="{9F11520A-2BAD-4223-AD4E-5EB4B5BDC9B6}" destId="{6E36D33D-C35D-4707-8CE6-F66F51272DD7}" srcOrd="0" destOrd="0" presId="urn:microsoft.com/office/officeart/2005/8/layout/hierarchy4"/>
    <dgm:cxn modelId="{246265CF-9663-40C8-A1E0-DEA42280A6AF}" srcId="{015CDAA8-289B-4EF8-A47D-0CE14FE62171}" destId="{9F517A4F-29B5-4611-93A0-63C6D6AE4CF1}" srcOrd="0" destOrd="0" parTransId="{C83C8A4A-127D-44DB-AA02-EF53181AD0A5}" sibTransId="{09E3FACB-C30C-4E96-B606-4E1CE9A1A892}"/>
    <dgm:cxn modelId="{14EBFBD5-D51E-4DA2-87B1-9F476826DDCB}" type="presOf" srcId="{E1E4F5AF-C1E4-4AA5-98BE-923A72A22AA6}" destId="{C80EE9D4-B83D-45FD-AAED-CC9AE6614CF3}" srcOrd="0" destOrd="0" presId="urn:microsoft.com/office/officeart/2005/8/layout/hierarchy4"/>
    <dgm:cxn modelId="{F863C560-9BA6-4F54-888F-49EEA45E2965}" type="presParOf" srcId="{42205DE8-7F38-4877-AC8A-C0D9B2A0AE4D}" destId="{9A130AE0-6586-44C9-96A5-609147E703D0}" srcOrd="0" destOrd="0" presId="urn:microsoft.com/office/officeart/2005/8/layout/hierarchy4"/>
    <dgm:cxn modelId="{39BDBC6F-DC57-456A-A5DE-BD6C48CA9D3E}" type="presParOf" srcId="{9A130AE0-6586-44C9-96A5-609147E703D0}" destId="{D2AA96F6-0171-4D60-9104-3C27EF9AAE67}" srcOrd="0" destOrd="0" presId="urn:microsoft.com/office/officeart/2005/8/layout/hierarchy4"/>
    <dgm:cxn modelId="{76A3B7C7-C3A1-4115-93B7-722EA01D8219}" type="presParOf" srcId="{9A130AE0-6586-44C9-96A5-609147E703D0}" destId="{3F1D0D10-C51E-4E70-9E36-C4968A3B25F0}" srcOrd="1" destOrd="0" presId="urn:microsoft.com/office/officeart/2005/8/layout/hierarchy4"/>
    <dgm:cxn modelId="{C5DED400-87A9-44DB-AC5B-936D1A3015A6}" type="presParOf" srcId="{9A130AE0-6586-44C9-96A5-609147E703D0}" destId="{DB1C7196-285A-4082-A47D-53EE0622651E}" srcOrd="2" destOrd="0" presId="urn:microsoft.com/office/officeart/2005/8/layout/hierarchy4"/>
    <dgm:cxn modelId="{EB60D846-B407-450F-8509-9C441116586D}" type="presParOf" srcId="{DB1C7196-285A-4082-A47D-53EE0622651E}" destId="{4B4BD619-7F0B-44B9-90D3-C1AE8C3EDEA0}" srcOrd="0" destOrd="0" presId="urn:microsoft.com/office/officeart/2005/8/layout/hierarchy4"/>
    <dgm:cxn modelId="{3C1DEC4D-9763-4AEE-A592-3E265672FA3C}" type="presParOf" srcId="{4B4BD619-7F0B-44B9-90D3-C1AE8C3EDEA0}" destId="{4A4E56B8-7551-44C1-816E-7F8FD591AE38}" srcOrd="0" destOrd="0" presId="urn:microsoft.com/office/officeart/2005/8/layout/hierarchy4"/>
    <dgm:cxn modelId="{A7CE08B9-C0F4-40D6-B6CC-5B98FC807958}" type="presParOf" srcId="{4B4BD619-7F0B-44B9-90D3-C1AE8C3EDEA0}" destId="{9337E446-DBB2-4799-A2DC-E3E349475AD0}" srcOrd="1" destOrd="0" presId="urn:microsoft.com/office/officeart/2005/8/layout/hierarchy4"/>
    <dgm:cxn modelId="{BAAA4C00-62EC-484E-A853-2C11CF14E030}" type="presParOf" srcId="{4B4BD619-7F0B-44B9-90D3-C1AE8C3EDEA0}" destId="{9FE15276-C2DC-4898-8C3C-A91376FAF50C}" srcOrd="2" destOrd="0" presId="urn:microsoft.com/office/officeart/2005/8/layout/hierarchy4"/>
    <dgm:cxn modelId="{F6DD4089-4B41-43FE-B5DE-D77BBC06B363}" type="presParOf" srcId="{9FE15276-C2DC-4898-8C3C-A91376FAF50C}" destId="{9B666F7F-34EC-4DB4-BA17-16F4E458FDAC}" srcOrd="0" destOrd="0" presId="urn:microsoft.com/office/officeart/2005/8/layout/hierarchy4"/>
    <dgm:cxn modelId="{F95510EC-70B0-4757-B773-3032E5A2A948}" type="presParOf" srcId="{9B666F7F-34EC-4DB4-BA17-16F4E458FDAC}" destId="{8A75D09C-74B2-4ABE-AB4E-96D028E43088}" srcOrd="0" destOrd="0" presId="urn:microsoft.com/office/officeart/2005/8/layout/hierarchy4"/>
    <dgm:cxn modelId="{674B34BC-78BF-41E4-8C45-284DA52BBAB4}" type="presParOf" srcId="{9B666F7F-34EC-4DB4-BA17-16F4E458FDAC}" destId="{35BC96AF-035A-42DA-B0BB-AB19CE29181C}" srcOrd="1" destOrd="0" presId="urn:microsoft.com/office/officeart/2005/8/layout/hierarchy4"/>
    <dgm:cxn modelId="{7C01CCF5-9590-4D18-8A7B-108B2DC5778B}" type="presParOf" srcId="{9FE15276-C2DC-4898-8C3C-A91376FAF50C}" destId="{B5F4B1CA-9F0B-4128-82A0-D5338D23EEE3}" srcOrd="1" destOrd="0" presId="urn:microsoft.com/office/officeart/2005/8/layout/hierarchy4"/>
    <dgm:cxn modelId="{A0347686-2DED-4914-9793-0E6542D8D861}" type="presParOf" srcId="{9FE15276-C2DC-4898-8C3C-A91376FAF50C}" destId="{D8833A6E-D2B1-4AD9-9875-E3FC6506D7BE}" srcOrd="2" destOrd="0" presId="urn:microsoft.com/office/officeart/2005/8/layout/hierarchy4"/>
    <dgm:cxn modelId="{D076CA83-69D1-473D-B437-AF1D06E085D2}" type="presParOf" srcId="{D8833A6E-D2B1-4AD9-9875-E3FC6506D7BE}" destId="{6E36D33D-C35D-4707-8CE6-F66F51272DD7}" srcOrd="0" destOrd="0" presId="urn:microsoft.com/office/officeart/2005/8/layout/hierarchy4"/>
    <dgm:cxn modelId="{9F39D965-1FCF-4B75-B1F2-15C877EE175F}" type="presParOf" srcId="{D8833A6E-D2B1-4AD9-9875-E3FC6506D7BE}" destId="{E43ACB13-2CE7-4B00-85F6-6B5C56A0976A}" srcOrd="1" destOrd="0" presId="urn:microsoft.com/office/officeart/2005/8/layout/hierarchy4"/>
    <dgm:cxn modelId="{D6F45AD7-DE10-4FE7-BEDA-77CBF3A7611C}" type="presParOf" srcId="{9FE15276-C2DC-4898-8C3C-A91376FAF50C}" destId="{251F24FD-6075-4EAB-A8C9-A7CE6FEC1446}" srcOrd="3" destOrd="0" presId="urn:microsoft.com/office/officeart/2005/8/layout/hierarchy4"/>
    <dgm:cxn modelId="{F280CBDB-B7A9-4FDB-B74B-D9C3DE76CCAC}" type="presParOf" srcId="{9FE15276-C2DC-4898-8C3C-A91376FAF50C}" destId="{1847A816-290B-43F9-A7F1-B10ADFCAA86A}" srcOrd="4" destOrd="0" presId="urn:microsoft.com/office/officeart/2005/8/layout/hierarchy4"/>
    <dgm:cxn modelId="{0B1E54EF-8E01-4FDD-AB08-8E4D06E95356}" type="presParOf" srcId="{1847A816-290B-43F9-A7F1-B10ADFCAA86A}" destId="{902D7CF5-CECB-48E1-96D0-8F2FE611DD32}" srcOrd="0" destOrd="0" presId="urn:microsoft.com/office/officeart/2005/8/layout/hierarchy4"/>
    <dgm:cxn modelId="{F0F2EB3E-F7E1-4E1E-BDAA-191759B9E6D0}" type="presParOf" srcId="{1847A816-290B-43F9-A7F1-B10ADFCAA86A}" destId="{11BEA7FF-F813-4C1B-9E7F-3CEE3A055248}" srcOrd="1" destOrd="0" presId="urn:microsoft.com/office/officeart/2005/8/layout/hierarchy4"/>
    <dgm:cxn modelId="{846D8682-D69C-426A-A872-AA9D3FCF0F79}" type="presParOf" srcId="{9FE15276-C2DC-4898-8C3C-A91376FAF50C}" destId="{09BFC49F-F989-43E2-8349-FDBC79809526}" srcOrd="5" destOrd="0" presId="urn:microsoft.com/office/officeart/2005/8/layout/hierarchy4"/>
    <dgm:cxn modelId="{AE2C4975-79D8-4623-A097-B679C5E5E7C2}" type="presParOf" srcId="{9FE15276-C2DC-4898-8C3C-A91376FAF50C}" destId="{7442CC49-0706-4B33-8F18-3635F1F51CF4}" srcOrd="6" destOrd="0" presId="urn:microsoft.com/office/officeart/2005/8/layout/hierarchy4"/>
    <dgm:cxn modelId="{54B377F7-A834-4FDA-A142-473270479C6E}" type="presParOf" srcId="{7442CC49-0706-4B33-8F18-3635F1F51CF4}" destId="{C80EE9D4-B83D-45FD-AAED-CC9AE6614CF3}" srcOrd="0" destOrd="0" presId="urn:microsoft.com/office/officeart/2005/8/layout/hierarchy4"/>
    <dgm:cxn modelId="{D282E2CA-BF43-4BD4-A4BD-49A1C883581C}" type="presParOf" srcId="{7442CC49-0706-4B33-8F18-3635F1F51CF4}" destId="{A5621D3F-AFA1-4BE2-9D99-0D96E3679E94}" srcOrd="1" destOrd="0" presId="urn:microsoft.com/office/officeart/2005/8/layout/hierarchy4"/>
    <dgm:cxn modelId="{3DCBCE9F-FF64-4DDA-955B-766A29C9BBE1}" type="presParOf" srcId="{DB1C7196-285A-4082-A47D-53EE0622651E}" destId="{9A8D8DF3-C800-4DE1-9DEE-90FA78DAA353}" srcOrd="1" destOrd="0" presId="urn:microsoft.com/office/officeart/2005/8/layout/hierarchy4"/>
    <dgm:cxn modelId="{A5B0BB71-3DD7-426E-94BF-6393BBD1ECDD}" type="presParOf" srcId="{DB1C7196-285A-4082-A47D-53EE0622651E}" destId="{2F902746-D79B-40A4-826B-C3905519C2EE}" srcOrd="2" destOrd="0" presId="urn:microsoft.com/office/officeart/2005/8/layout/hierarchy4"/>
    <dgm:cxn modelId="{78762762-C88F-44BB-81F8-BE0218BE88E1}" type="presParOf" srcId="{2F902746-D79B-40A4-826B-C3905519C2EE}" destId="{0758320F-9B38-4416-B47C-0B73F21A128E}" srcOrd="0" destOrd="0" presId="urn:microsoft.com/office/officeart/2005/8/layout/hierarchy4"/>
    <dgm:cxn modelId="{CD506A9C-42F4-4C81-82D0-C0E528CEDE51}" type="presParOf" srcId="{2F902746-D79B-40A4-826B-C3905519C2EE}" destId="{0A4F86B2-A132-44C4-8E70-C6373772A1C2}" srcOrd="1" destOrd="0" presId="urn:microsoft.com/office/officeart/2005/8/layout/hierarchy4"/>
    <dgm:cxn modelId="{6B047AC9-77CE-4C2F-BC7A-2B685D34DA0C}" type="presParOf" srcId="{2F902746-D79B-40A4-826B-C3905519C2EE}" destId="{D802E5AE-58E0-4F85-8A82-44130E9DE22B}" srcOrd="2" destOrd="0" presId="urn:microsoft.com/office/officeart/2005/8/layout/hierarchy4"/>
    <dgm:cxn modelId="{44D8470F-BE07-4BED-85B6-E8E28A7133A7}" type="presParOf" srcId="{D802E5AE-58E0-4F85-8A82-44130E9DE22B}" destId="{05B6C49F-7029-47A8-9D12-48C0F111C3B5}" srcOrd="0" destOrd="0" presId="urn:microsoft.com/office/officeart/2005/8/layout/hierarchy4"/>
    <dgm:cxn modelId="{69695EC5-78A0-45A4-9A26-CFBD712D66E0}" type="presParOf" srcId="{05B6C49F-7029-47A8-9D12-48C0F111C3B5}" destId="{66FF0EF5-18AF-4505-85BD-8E38363CA7AD}" srcOrd="0" destOrd="0" presId="urn:microsoft.com/office/officeart/2005/8/layout/hierarchy4"/>
    <dgm:cxn modelId="{8BAC3E50-C102-4055-BA94-C916862A85E6}" type="presParOf" srcId="{05B6C49F-7029-47A8-9D12-48C0F111C3B5}" destId="{D6D9D2C5-2D8B-4824-9478-1DB60B84808D}" srcOrd="1" destOrd="0" presId="urn:microsoft.com/office/officeart/2005/8/layout/hierarchy4"/>
    <dgm:cxn modelId="{8CECBE81-449D-46B5-ADD9-6F88D026507E}" type="presParOf" srcId="{D802E5AE-58E0-4F85-8A82-44130E9DE22B}" destId="{9408495E-04A2-40CE-9A78-1D684FA7D90E}" srcOrd="1" destOrd="0" presId="urn:microsoft.com/office/officeart/2005/8/layout/hierarchy4"/>
    <dgm:cxn modelId="{343F6FA6-F1DE-4CD1-BD5F-4FC798CA97F3}" type="presParOf" srcId="{D802E5AE-58E0-4F85-8A82-44130E9DE22B}" destId="{DEB468AF-480E-4EFC-A3AB-0191CE9B3506}" srcOrd="2" destOrd="0" presId="urn:microsoft.com/office/officeart/2005/8/layout/hierarchy4"/>
    <dgm:cxn modelId="{244820B1-BDB3-47E3-A755-BB71F9D8D20B}" type="presParOf" srcId="{DEB468AF-480E-4EFC-A3AB-0191CE9B3506}" destId="{9A8FCBD9-6D18-4968-9816-83489C983292}" srcOrd="0" destOrd="0" presId="urn:microsoft.com/office/officeart/2005/8/layout/hierarchy4"/>
    <dgm:cxn modelId="{EF6DDC19-B324-4855-BC0A-CC84C366DAC4}" type="presParOf" srcId="{DEB468AF-480E-4EFC-A3AB-0191CE9B3506}" destId="{97C6EFB8-951C-4896-BE10-1F22CD18664F}" srcOrd="1" destOrd="0" presId="urn:microsoft.com/office/officeart/2005/8/layout/hierarchy4"/>
    <dgm:cxn modelId="{136A04E4-1C8E-491F-84F7-6E4905B59897}" type="presParOf" srcId="{DB1C7196-285A-4082-A47D-53EE0622651E}" destId="{A06FB917-2157-470C-BE0E-6B90EFC552AA}" srcOrd="3" destOrd="0" presId="urn:microsoft.com/office/officeart/2005/8/layout/hierarchy4"/>
    <dgm:cxn modelId="{B4A0A4C3-0612-41AA-8782-2BD89BAB5644}" type="presParOf" srcId="{DB1C7196-285A-4082-A47D-53EE0622651E}" destId="{1FD5FA40-610B-4724-8F1A-3B0BC3548B7C}" srcOrd="4" destOrd="0" presId="urn:microsoft.com/office/officeart/2005/8/layout/hierarchy4"/>
    <dgm:cxn modelId="{4B68B9EA-676C-4D36-A913-01A1B190BF3C}" type="presParOf" srcId="{1FD5FA40-610B-4724-8F1A-3B0BC3548B7C}" destId="{A7B1F8EC-07B7-4EE7-A192-704509B51A8D}" srcOrd="0" destOrd="0" presId="urn:microsoft.com/office/officeart/2005/8/layout/hierarchy4"/>
    <dgm:cxn modelId="{00219A6E-90CF-42CC-9078-4F6237F9F9CA}" type="presParOf" srcId="{1FD5FA40-610B-4724-8F1A-3B0BC3548B7C}" destId="{6E4708B3-A3E1-4B66-B2BD-CC6448A95D78}" srcOrd="1" destOrd="0" presId="urn:microsoft.com/office/officeart/2005/8/layout/hierarchy4"/>
    <dgm:cxn modelId="{EEA2237D-ED24-4FAC-BE42-CAD418F71099}" type="presParOf" srcId="{1FD5FA40-610B-4724-8F1A-3B0BC3548B7C}" destId="{802145C1-D61E-477A-BBB9-928A727F355B}" srcOrd="2" destOrd="0" presId="urn:microsoft.com/office/officeart/2005/8/layout/hierarchy4"/>
    <dgm:cxn modelId="{893F7F4F-C61A-4CE0-B05C-46F813BFE023}" type="presParOf" srcId="{802145C1-D61E-477A-BBB9-928A727F355B}" destId="{09ABDCC9-0602-47AF-86C5-AE3D24FB4CC6}" srcOrd="0" destOrd="0" presId="urn:microsoft.com/office/officeart/2005/8/layout/hierarchy4"/>
    <dgm:cxn modelId="{1755B8E0-15B4-4341-8A72-28B4B817E779}" type="presParOf" srcId="{09ABDCC9-0602-47AF-86C5-AE3D24FB4CC6}" destId="{F902C7B6-E063-4833-B6A9-8D5FD7D4B5D7}" srcOrd="0" destOrd="0" presId="urn:microsoft.com/office/officeart/2005/8/layout/hierarchy4"/>
    <dgm:cxn modelId="{60F4BCD9-4622-4F04-96E3-9C9B6E29FFE7}" type="presParOf" srcId="{09ABDCC9-0602-47AF-86C5-AE3D24FB4CC6}" destId="{8A6448C1-6A8E-4A6C-98E6-16640E9AC5BF}" srcOrd="1" destOrd="0" presId="urn:microsoft.com/office/officeart/2005/8/layout/hierarchy4"/>
    <dgm:cxn modelId="{28289DDC-C318-4797-A37C-0B3D613EAA1B}" type="presParOf" srcId="{802145C1-D61E-477A-BBB9-928A727F355B}" destId="{795518F7-F053-4D2E-BA75-2ABD2C7B7118}" srcOrd="1" destOrd="0" presId="urn:microsoft.com/office/officeart/2005/8/layout/hierarchy4"/>
    <dgm:cxn modelId="{AA22B59E-A9A0-45F1-A0BA-C4398292D047}" type="presParOf" srcId="{802145C1-D61E-477A-BBB9-928A727F355B}" destId="{2E1A09F3-AA26-4F91-9EEE-388E0526383D}" srcOrd="2" destOrd="0" presId="urn:microsoft.com/office/officeart/2005/8/layout/hierarchy4"/>
    <dgm:cxn modelId="{1A620EF1-F594-4FCC-8421-E0A9C6139FC5}" type="presParOf" srcId="{2E1A09F3-AA26-4F91-9EEE-388E0526383D}" destId="{DF2C788A-BDA8-4FED-9CDA-0C0BCA1A6202}" srcOrd="0" destOrd="0" presId="urn:microsoft.com/office/officeart/2005/8/layout/hierarchy4"/>
    <dgm:cxn modelId="{3F8B7D03-1B37-4A3C-8BD2-2084932B87A8}" type="presParOf" srcId="{2E1A09F3-AA26-4F91-9EEE-388E0526383D}" destId="{4F573FBD-9526-4CD2-B716-9DF02CA8F64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015CDAA8-289B-4EF8-A47D-0CE14FE62171}" type="doc">
      <dgm:prSet loTypeId="urn:microsoft.com/office/officeart/2005/8/layout/cycle7" loCatId="cycle" qsTypeId="urn:microsoft.com/office/officeart/2005/8/quickstyle/simple1" qsCatId="simple" csTypeId="urn:microsoft.com/office/officeart/2005/8/colors/accent3_2" csCatId="accent3" phldr="1"/>
      <dgm:spPr/>
      <dgm:t>
        <a:bodyPr/>
        <a:lstStyle/>
        <a:p>
          <a:endParaRPr lang="es-ES"/>
        </a:p>
      </dgm:t>
    </dgm:pt>
    <dgm:pt modelId="{9F517A4F-29B5-4611-93A0-63C6D6AE4CF1}">
      <dgm:prSet phldrT="[Texto]"/>
      <dgm:spPr/>
      <dgm:t>
        <a:bodyPr/>
        <a:lstStyle/>
        <a:p>
          <a:r>
            <a:rPr lang="en-GB" dirty="0" err="1"/>
            <a:t>Aplicación</a:t>
          </a:r>
          <a:r>
            <a:rPr lang="en-GB" dirty="0"/>
            <a:t> y </a:t>
          </a:r>
          <a:r>
            <a:rPr lang="en-GB" dirty="0" err="1"/>
            <a:t>cumplimiento</a:t>
          </a:r>
          <a:r>
            <a:rPr lang="en-GB" dirty="0"/>
            <a:t> </a:t>
          </a:r>
          <a:r>
            <a:rPr lang="en-GB" dirty="0" err="1"/>
            <a:t>deficientes</a:t>
          </a:r>
          <a:r>
            <a:rPr lang="en-GB" dirty="0"/>
            <a:t> </a:t>
          </a:r>
          <a:r>
            <a:rPr lang="en-GB" dirty="0" err="1"/>
            <a:t>por</a:t>
          </a:r>
          <a:r>
            <a:rPr lang="en-GB" dirty="0"/>
            <a:t> parte de la </a:t>
          </a:r>
          <a:r>
            <a:rPr lang="en-GB" dirty="0" err="1"/>
            <a:t>Administración</a:t>
          </a:r>
          <a:endParaRPr lang="en-GB" dirty="0"/>
        </a:p>
      </dgm:t>
    </dgm:pt>
    <dgm:pt modelId="{C83C8A4A-127D-44DB-AA02-EF53181AD0A5}" type="parTrans" cxnId="{246265CF-9663-40C8-A1E0-DEA42280A6AF}">
      <dgm:prSet/>
      <dgm:spPr/>
      <dgm:t>
        <a:bodyPr/>
        <a:lstStyle/>
        <a:p>
          <a:endParaRPr lang="en-GB"/>
        </a:p>
      </dgm:t>
    </dgm:pt>
    <dgm:pt modelId="{09E3FACB-C30C-4E96-B606-4E1CE9A1A892}" type="sibTrans" cxnId="{246265CF-9663-40C8-A1E0-DEA42280A6AF}">
      <dgm:prSet/>
      <dgm:spPr/>
      <dgm:t>
        <a:bodyPr/>
        <a:lstStyle/>
        <a:p>
          <a:endParaRPr lang="en-GB"/>
        </a:p>
      </dgm:t>
    </dgm:pt>
    <dgm:pt modelId="{397B02D8-7940-4FB0-BE68-20705AF5929E}">
      <dgm:prSet phldrT="[Texto]"/>
      <dgm:spPr/>
      <dgm:t>
        <a:bodyPr/>
        <a:lstStyle/>
        <a:p>
          <a:r>
            <a:rPr lang="en-GB" dirty="0" err="1"/>
            <a:t>Permite</a:t>
          </a:r>
          <a:r>
            <a:rPr lang="en-GB" dirty="0"/>
            <a:t> la </a:t>
          </a:r>
          <a:r>
            <a:rPr lang="en-GB" dirty="0" err="1"/>
            <a:t>tolerancia</a:t>
          </a:r>
          <a:r>
            <a:rPr lang="en-GB" dirty="0"/>
            <a:t> </a:t>
          </a:r>
          <a:r>
            <a:rPr lang="en-GB" dirty="0" err="1"/>
            <a:t>activa</a:t>
          </a:r>
          <a:r>
            <a:rPr lang="en-GB" dirty="0"/>
            <a:t> del </a:t>
          </a:r>
          <a:r>
            <a:rPr lang="en-GB" dirty="0" err="1"/>
            <a:t>crimen</a:t>
          </a:r>
          <a:r>
            <a:rPr lang="en-GB" dirty="0"/>
            <a:t> </a:t>
          </a:r>
          <a:r>
            <a:rPr lang="en-GB" dirty="0" err="1"/>
            <a:t>ambiental</a:t>
          </a:r>
          <a:endParaRPr lang="en-GB" dirty="0"/>
        </a:p>
      </dgm:t>
    </dgm:pt>
    <dgm:pt modelId="{3CC5E0FC-B4EF-4415-A4D8-FD96C857604E}" type="parTrans" cxnId="{D1FDAE75-9732-43B7-A438-4238D5B4EB7E}">
      <dgm:prSet/>
      <dgm:spPr/>
      <dgm:t>
        <a:bodyPr/>
        <a:lstStyle/>
        <a:p>
          <a:endParaRPr lang="en-GB"/>
        </a:p>
      </dgm:t>
    </dgm:pt>
    <dgm:pt modelId="{4FD1F255-DA38-4B99-A8DD-DFFF81DF1E41}" type="sibTrans" cxnId="{D1FDAE75-9732-43B7-A438-4238D5B4EB7E}">
      <dgm:prSet/>
      <dgm:spPr/>
      <dgm:t>
        <a:bodyPr/>
        <a:lstStyle/>
        <a:p>
          <a:endParaRPr lang="en-GB"/>
        </a:p>
      </dgm:t>
    </dgm:pt>
    <dgm:pt modelId="{77C85B21-58AC-4EDB-B3F9-59136A936185}">
      <dgm:prSet phldrT="[Texto]"/>
      <dgm:spPr/>
      <dgm:t>
        <a:bodyPr/>
        <a:lstStyle/>
        <a:p>
          <a:r>
            <a:rPr lang="en-GB" dirty="0" err="1"/>
            <a:t>Corrupción</a:t>
          </a:r>
          <a:r>
            <a:rPr lang="en-GB" dirty="0"/>
            <a:t> y </a:t>
          </a:r>
          <a:r>
            <a:rPr lang="en-GB" dirty="0" err="1"/>
            <a:t>Prevaricación</a:t>
          </a:r>
          <a:endParaRPr lang="en-GB" dirty="0"/>
        </a:p>
      </dgm:t>
    </dgm:pt>
    <dgm:pt modelId="{E2638435-9261-4C59-B44A-FC11297DF966}" type="parTrans" cxnId="{BD2535C4-4644-4590-ADF1-ADC23441D08B}">
      <dgm:prSet/>
      <dgm:spPr/>
      <dgm:t>
        <a:bodyPr/>
        <a:lstStyle/>
        <a:p>
          <a:endParaRPr lang="en-GB"/>
        </a:p>
      </dgm:t>
    </dgm:pt>
    <dgm:pt modelId="{47F96308-E821-4E0B-AAB6-07D5F472A537}" type="sibTrans" cxnId="{BD2535C4-4644-4590-ADF1-ADC23441D08B}">
      <dgm:prSet/>
      <dgm:spPr/>
      <dgm:t>
        <a:bodyPr/>
        <a:lstStyle/>
        <a:p>
          <a:endParaRPr lang="en-GB"/>
        </a:p>
      </dgm:t>
    </dgm:pt>
    <dgm:pt modelId="{0BFC201C-61FF-4415-8204-66FE55DBAFF8}" type="pres">
      <dgm:prSet presAssocID="{015CDAA8-289B-4EF8-A47D-0CE14FE62171}" presName="Name0" presStyleCnt="0">
        <dgm:presLayoutVars>
          <dgm:dir/>
          <dgm:resizeHandles val="exact"/>
        </dgm:presLayoutVars>
      </dgm:prSet>
      <dgm:spPr/>
    </dgm:pt>
    <dgm:pt modelId="{F723C368-0ECC-436A-A2FB-82EEF9BEE1D9}" type="pres">
      <dgm:prSet presAssocID="{9F517A4F-29B5-4611-93A0-63C6D6AE4CF1}" presName="node" presStyleLbl="node1" presStyleIdx="0" presStyleCnt="3">
        <dgm:presLayoutVars>
          <dgm:bulletEnabled val="1"/>
        </dgm:presLayoutVars>
      </dgm:prSet>
      <dgm:spPr/>
    </dgm:pt>
    <dgm:pt modelId="{B62F7396-9B7D-4C46-A044-C1E5752C98AF}" type="pres">
      <dgm:prSet presAssocID="{09E3FACB-C30C-4E96-B606-4E1CE9A1A892}" presName="sibTrans" presStyleLbl="sibTrans2D1" presStyleIdx="0" presStyleCnt="3"/>
      <dgm:spPr/>
    </dgm:pt>
    <dgm:pt modelId="{68625008-3C51-41A5-AF00-770CDC942EFE}" type="pres">
      <dgm:prSet presAssocID="{09E3FACB-C30C-4E96-B606-4E1CE9A1A892}" presName="connectorText" presStyleLbl="sibTrans2D1" presStyleIdx="0" presStyleCnt="3"/>
      <dgm:spPr/>
    </dgm:pt>
    <dgm:pt modelId="{83943B03-7F8D-4086-8AF3-83A05A82A9D7}" type="pres">
      <dgm:prSet presAssocID="{397B02D8-7940-4FB0-BE68-20705AF5929E}" presName="node" presStyleLbl="node1" presStyleIdx="1" presStyleCnt="3">
        <dgm:presLayoutVars>
          <dgm:bulletEnabled val="1"/>
        </dgm:presLayoutVars>
      </dgm:prSet>
      <dgm:spPr/>
    </dgm:pt>
    <dgm:pt modelId="{A1ED137D-658E-4655-891F-090F5ADC13B0}" type="pres">
      <dgm:prSet presAssocID="{4FD1F255-DA38-4B99-A8DD-DFFF81DF1E41}" presName="sibTrans" presStyleLbl="sibTrans2D1" presStyleIdx="1" presStyleCnt="3"/>
      <dgm:spPr/>
    </dgm:pt>
    <dgm:pt modelId="{5EB1DA39-7368-4866-ACD7-96471AC37138}" type="pres">
      <dgm:prSet presAssocID="{4FD1F255-DA38-4B99-A8DD-DFFF81DF1E41}" presName="connectorText" presStyleLbl="sibTrans2D1" presStyleIdx="1" presStyleCnt="3"/>
      <dgm:spPr/>
    </dgm:pt>
    <dgm:pt modelId="{95FEA051-31DF-42F6-BEC4-338062C04891}" type="pres">
      <dgm:prSet presAssocID="{77C85B21-58AC-4EDB-B3F9-59136A936185}" presName="node" presStyleLbl="node1" presStyleIdx="2" presStyleCnt="3">
        <dgm:presLayoutVars>
          <dgm:bulletEnabled val="1"/>
        </dgm:presLayoutVars>
      </dgm:prSet>
      <dgm:spPr/>
    </dgm:pt>
    <dgm:pt modelId="{EEA5992E-5349-4952-A8B9-93BE2662E255}" type="pres">
      <dgm:prSet presAssocID="{47F96308-E821-4E0B-AAB6-07D5F472A537}" presName="sibTrans" presStyleLbl="sibTrans2D1" presStyleIdx="2" presStyleCnt="3"/>
      <dgm:spPr/>
    </dgm:pt>
    <dgm:pt modelId="{005BEDFE-527E-4428-8230-1E164E140004}" type="pres">
      <dgm:prSet presAssocID="{47F96308-E821-4E0B-AAB6-07D5F472A537}" presName="connectorText" presStyleLbl="sibTrans2D1" presStyleIdx="2" presStyleCnt="3"/>
      <dgm:spPr/>
    </dgm:pt>
  </dgm:ptLst>
  <dgm:cxnLst>
    <dgm:cxn modelId="{CFE5DE37-6058-4684-9307-BC75023AB234}" type="presOf" srcId="{47F96308-E821-4E0B-AAB6-07D5F472A537}" destId="{EEA5992E-5349-4952-A8B9-93BE2662E255}" srcOrd="0" destOrd="0" presId="urn:microsoft.com/office/officeart/2005/8/layout/cycle7"/>
    <dgm:cxn modelId="{6624305C-6020-426B-993E-78D5AF727F36}" type="presOf" srcId="{397B02D8-7940-4FB0-BE68-20705AF5929E}" destId="{83943B03-7F8D-4086-8AF3-83A05A82A9D7}" srcOrd="0" destOrd="0" presId="urn:microsoft.com/office/officeart/2005/8/layout/cycle7"/>
    <dgm:cxn modelId="{D1FDAE75-9732-43B7-A438-4238D5B4EB7E}" srcId="{015CDAA8-289B-4EF8-A47D-0CE14FE62171}" destId="{397B02D8-7940-4FB0-BE68-20705AF5929E}" srcOrd="1" destOrd="0" parTransId="{3CC5E0FC-B4EF-4415-A4D8-FD96C857604E}" sibTransId="{4FD1F255-DA38-4B99-A8DD-DFFF81DF1E41}"/>
    <dgm:cxn modelId="{3F1A857F-EBD9-45D3-A4FF-8F02B78169D2}" type="presOf" srcId="{77C85B21-58AC-4EDB-B3F9-59136A936185}" destId="{95FEA051-31DF-42F6-BEC4-338062C04891}" srcOrd="0" destOrd="0" presId="urn:microsoft.com/office/officeart/2005/8/layout/cycle7"/>
    <dgm:cxn modelId="{3AF1DC87-5F08-4168-B34F-D70BE5124319}" type="presOf" srcId="{47F96308-E821-4E0B-AAB6-07D5F472A537}" destId="{005BEDFE-527E-4428-8230-1E164E140004}" srcOrd="1" destOrd="0" presId="urn:microsoft.com/office/officeart/2005/8/layout/cycle7"/>
    <dgm:cxn modelId="{671D5390-91AA-4FF7-BC01-F29714328869}" type="presOf" srcId="{4FD1F255-DA38-4B99-A8DD-DFFF81DF1E41}" destId="{5EB1DA39-7368-4866-ACD7-96471AC37138}" srcOrd="1" destOrd="0" presId="urn:microsoft.com/office/officeart/2005/8/layout/cycle7"/>
    <dgm:cxn modelId="{92EAA5B6-2F97-40BB-BECC-655E99CB12B7}" type="presOf" srcId="{9F517A4F-29B5-4611-93A0-63C6D6AE4CF1}" destId="{F723C368-0ECC-436A-A2FB-82EEF9BEE1D9}" srcOrd="0" destOrd="0" presId="urn:microsoft.com/office/officeart/2005/8/layout/cycle7"/>
    <dgm:cxn modelId="{74F9E8B6-585B-47A2-9DFC-F2768137EB5F}" type="presOf" srcId="{015CDAA8-289B-4EF8-A47D-0CE14FE62171}" destId="{0BFC201C-61FF-4415-8204-66FE55DBAFF8}" srcOrd="0" destOrd="0" presId="urn:microsoft.com/office/officeart/2005/8/layout/cycle7"/>
    <dgm:cxn modelId="{BD2535C4-4644-4590-ADF1-ADC23441D08B}" srcId="{015CDAA8-289B-4EF8-A47D-0CE14FE62171}" destId="{77C85B21-58AC-4EDB-B3F9-59136A936185}" srcOrd="2" destOrd="0" parTransId="{E2638435-9261-4C59-B44A-FC11297DF966}" sibTransId="{47F96308-E821-4E0B-AAB6-07D5F472A537}"/>
    <dgm:cxn modelId="{246265CF-9663-40C8-A1E0-DEA42280A6AF}" srcId="{015CDAA8-289B-4EF8-A47D-0CE14FE62171}" destId="{9F517A4F-29B5-4611-93A0-63C6D6AE4CF1}" srcOrd="0" destOrd="0" parTransId="{C83C8A4A-127D-44DB-AA02-EF53181AD0A5}" sibTransId="{09E3FACB-C30C-4E96-B606-4E1CE9A1A892}"/>
    <dgm:cxn modelId="{231191D6-CB0F-4ADE-BEF1-03877FC93658}" type="presOf" srcId="{09E3FACB-C30C-4E96-B606-4E1CE9A1A892}" destId="{68625008-3C51-41A5-AF00-770CDC942EFE}" srcOrd="1" destOrd="0" presId="urn:microsoft.com/office/officeart/2005/8/layout/cycle7"/>
    <dgm:cxn modelId="{279360ED-34D8-40E5-8B1A-7E4F08542837}" type="presOf" srcId="{09E3FACB-C30C-4E96-B606-4E1CE9A1A892}" destId="{B62F7396-9B7D-4C46-A044-C1E5752C98AF}" srcOrd="0" destOrd="0" presId="urn:microsoft.com/office/officeart/2005/8/layout/cycle7"/>
    <dgm:cxn modelId="{4D2B0BF0-8941-442E-839C-A8EF53E7861F}" type="presOf" srcId="{4FD1F255-DA38-4B99-A8DD-DFFF81DF1E41}" destId="{A1ED137D-658E-4655-891F-090F5ADC13B0}" srcOrd="0" destOrd="0" presId="urn:microsoft.com/office/officeart/2005/8/layout/cycle7"/>
    <dgm:cxn modelId="{875B63A4-8217-4E00-BA5C-56BE24A08D13}" type="presParOf" srcId="{0BFC201C-61FF-4415-8204-66FE55DBAFF8}" destId="{F723C368-0ECC-436A-A2FB-82EEF9BEE1D9}" srcOrd="0" destOrd="0" presId="urn:microsoft.com/office/officeart/2005/8/layout/cycle7"/>
    <dgm:cxn modelId="{D48F276B-F26F-43E7-987B-F39E412E2828}" type="presParOf" srcId="{0BFC201C-61FF-4415-8204-66FE55DBAFF8}" destId="{B62F7396-9B7D-4C46-A044-C1E5752C98AF}" srcOrd="1" destOrd="0" presId="urn:microsoft.com/office/officeart/2005/8/layout/cycle7"/>
    <dgm:cxn modelId="{FC114DF0-A485-4D4D-93F6-242783B4BA9B}" type="presParOf" srcId="{B62F7396-9B7D-4C46-A044-C1E5752C98AF}" destId="{68625008-3C51-41A5-AF00-770CDC942EFE}" srcOrd="0" destOrd="0" presId="urn:microsoft.com/office/officeart/2005/8/layout/cycle7"/>
    <dgm:cxn modelId="{722172CF-04B0-44B9-A4DF-BB79BE5B4C35}" type="presParOf" srcId="{0BFC201C-61FF-4415-8204-66FE55DBAFF8}" destId="{83943B03-7F8D-4086-8AF3-83A05A82A9D7}" srcOrd="2" destOrd="0" presId="urn:microsoft.com/office/officeart/2005/8/layout/cycle7"/>
    <dgm:cxn modelId="{C82C741F-1DFD-4176-A450-C55C9071767E}" type="presParOf" srcId="{0BFC201C-61FF-4415-8204-66FE55DBAFF8}" destId="{A1ED137D-658E-4655-891F-090F5ADC13B0}" srcOrd="3" destOrd="0" presId="urn:microsoft.com/office/officeart/2005/8/layout/cycle7"/>
    <dgm:cxn modelId="{76E0B24F-AEA9-49BC-9108-2101DEDD4F6B}" type="presParOf" srcId="{A1ED137D-658E-4655-891F-090F5ADC13B0}" destId="{5EB1DA39-7368-4866-ACD7-96471AC37138}" srcOrd="0" destOrd="0" presId="urn:microsoft.com/office/officeart/2005/8/layout/cycle7"/>
    <dgm:cxn modelId="{4D1C3BD2-A7FE-4042-8974-4BA04AD33611}" type="presParOf" srcId="{0BFC201C-61FF-4415-8204-66FE55DBAFF8}" destId="{95FEA051-31DF-42F6-BEC4-338062C04891}" srcOrd="4" destOrd="0" presId="urn:microsoft.com/office/officeart/2005/8/layout/cycle7"/>
    <dgm:cxn modelId="{A49C6B49-FFB1-4D04-86EB-A5E46DDCEFE0}" type="presParOf" srcId="{0BFC201C-61FF-4415-8204-66FE55DBAFF8}" destId="{EEA5992E-5349-4952-A8B9-93BE2662E255}" srcOrd="5" destOrd="0" presId="urn:microsoft.com/office/officeart/2005/8/layout/cycle7"/>
    <dgm:cxn modelId="{ED481C20-A996-4C68-8DC6-0086AF4A80CB}" type="presParOf" srcId="{EEA5992E-5349-4952-A8B9-93BE2662E255}" destId="{005BEDFE-527E-4428-8230-1E164E140004}"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15CDAA8-289B-4EF8-A47D-0CE14FE62171}" type="doc">
      <dgm:prSet loTypeId="urn:microsoft.com/office/officeart/2008/layout/RadialCluster" loCatId="cycle" qsTypeId="urn:microsoft.com/office/officeart/2005/8/quickstyle/simple1" qsCatId="simple" csTypeId="urn:microsoft.com/office/officeart/2005/8/colors/accent3_2" csCatId="accent3" phldr="1"/>
      <dgm:spPr/>
      <dgm:t>
        <a:bodyPr/>
        <a:lstStyle/>
        <a:p>
          <a:endParaRPr lang="es-ES"/>
        </a:p>
      </dgm:t>
    </dgm:pt>
    <dgm:pt modelId="{76599FC9-74B2-4E17-BDAA-1F8AF50CE6CB}">
      <dgm:prSet phldrT="[Texto]"/>
      <dgm:spPr/>
      <dgm:t>
        <a:bodyPr/>
        <a:lstStyle/>
        <a:p>
          <a:r>
            <a:rPr lang="en-GB" b="1" dirty="0" err="1"/>
            <a:t>Fracaso</a:t>
          </a:r>
          <a:r>
            <a:rPr lang="en-GB" b="1" dirty="0"/>
            <a:t> en la </a:t>
          </a:r>
          <a:r>
            <a:rPr lang="en-GB" b="1" dirty="0" err="1"/>
            <a:t>actualización</a:t>
          </a:r>
          <a:r>
            <a:rPr lang="en-GB" b="1" dirty="0"/>
            <a:t> de la </a:t>
          </a:r>
          <a:r>
            <a:rPr lang="en-GB" b="1" dirty="0" err="1"/>
            <a:t>legislación</a:t>
          </a:r>
          <a:r>
            <a:rPr lang="en-GB" b="1" dirty="0"/>
            <a:t> </a:t>
          </a:r>
          <a:r>
            <a:rPr lang="en-GB" b="1" dirty="0" err="1"/>
            <a:t>ambiental</a:t>
          </a:r>
          <a:r>
            <a:rPr lang="en-GB" b="1" dirty="0"/>
            <a:t> </a:t>
          </a:r>
        </a:p>
      </dgm:t>
    </dgm:pt>
    <dgm:pt modelId="{E2C38176-2BEE-4AF4-83E2-A5B5915D637D}" type="parTrans" cxnId="{79C0C9D4-614D-41FA-9122-A39276487A06}">
      <dgm:prSet/>
      <dgm:spPr/>
      <dgm:t>
        <a:bodyPr/>
        <a:lstStyle/>
        <a:p>
          <a:endParaRPr lang="es-ES"/>
        </a:p>
      </dgm:t>
    </dgm:pt>
    <dgm:pt modelId="{80C6EA97-48F6-4758-9CA4-F24D0991F5DD}" type="sibTrans" cxnId="{79C0C9D4-614D-41FA-9122-A39276487A06}">
      <dgm:prSet/>
      <dgm:spPr/>
      <dgm:t>
        <a:bodyPr/>
        <a:lstStyle/>
        <a:p>
          <a:endParaRPr lang="es-ES"/>
        </a:p>
      </dgm:t>
    </dgm:pt>
    <dgm:pt modelId="{20D2C59F-8A59-4FCF-BCC7-C4854C04CA0D}">
      <dgm:prSet phldrT="[Texto]"/>
      <dgm:spPr>
        <a:solidFill>
          <a:schemeClr val="accent4"/>
        </a:solidFill>
      </dgm:spPr>
      <dgm:t>
        <a:bodyPr/>
        <a:lstStyle/>
        <a:p>
          <a:r>
            <a:rPr lang="en-GB" b="1" dirty="0" err="1"/>
            <a:t>Permisos</a:t>
          </a:r>
          <a:r>
            <a:rPr lang="en-GB" b="1" dirty="0"/>
            <a:t> y </a:t>
          </a:r>
          <a:r>
            <a:rPr lang="en-GB" b="1" dirty="0" err="1"/>
            <a:t>licencias</a:t>
          </a:r>
          <a:r>
            <a:rPr lang="en-GB" b="1" dirty="0"/>
            <a:t> </a:t>
          </a:r>
          <a:r>
            <a:rPr lang="en-GB" b="1" dirty="0" err="1"/>
            <a:t>que</a:t>
          </a:r>
          <a:r>
            <a:rPr lang="en-GB" b="1" dirty="0"/>
            <a:t> </a:t>
          </a:r>
          <a:r>
            <a:rPr lang="en-GB" b="1" dirty="0" err="1"/>
            <a:t>reportan</a:t>
          </a:r>
          <a:r>
            <a:rPr lang="en-GB" b="1" dirty="0"/>
            <a:t> </a:t>
          </a:r>
          <a:r>
            <a:rPr lang="en-GB" b="1" dirty="0" err="1"/>
            <a:t>ingresos</a:t>
          </a:r>
          <a:r>
            <a:rPr lang="en-GB" b="1" dirty="0"/>
            <a:t> </a:t>
          </a:r>
          <a:r>
            <a:rPr lang="en-GB" b="1" dirty="0" err="1"/>
            <a:t>por</a:t>
          </a:r>
          <a:r>
            <a:rPr lang="en-GB" b="1" dirty="0"/>
            <a:t> </a:t>
          </a:r>
          <a:r>
            <a:rPr lang="en-GB" b="1" dirty="0" err="1"/>
            <a:t>actividades</a:t>
          </a:r>
          <a:r>
            <a:rPr lang="en-GB" b="1" dirty="0"/>
            <a:t> </a:t>
          </a:r>
          <a:r>
            <a:rPr lang="en-GB" b="1" dirty="0" err="1"/>
            <a:t>que</a:t>
          </a:r>
          <a:r>
            <a:rPr lang="en-GB" b="1" dirty="0"/>
            <a:t> </a:t>
          </a:r>
          <a:r>
            <a:rPr lang="en-GB" b="1" dirty="0" err="1"/>
            <a:t>perjudican</a:t>
          </a:r>
          <a:r>
            <a:rPr lang="en-GB" b="1" dirty="0"/>
            <a:t> el </a:t>
          </a:r>
          <a:r>
            <a:rPr lang="en-GB" b="1" dirty="0" err="1"/>
            <a:t>medio</a:t>
          </a:r>
          <a:r>
            <a:rPr lang="en-GB" b="1" dirty="0"/>
            <a:t> </a:t>
          </a:r>
          <a:r>
            <a:rPr lang="en-GB" b="1" dirty="0" err="1"/>
            <a:t>ambiente</a:t>
          </a:r>
          <a:r>
            <a:rPr lang="en-GB" b="1" dirty="0"/>
            <a:t> </a:t>
          </a:r>
        </a:p>
      </dgm:t>
    </dgm:pt>
    <dgm:pt modelId="{AA12F0DF-6C7D-4835-AE2F-EC495F00C94C}" type="parTrans" cxnId="{15FD57EB-A58D-423D-997A-4D18E6887F49}">
      <dgm:prSet/>
      <dgm:spPr/>
      <dgm:t>
        <a:bodyPr/>
        <a:lstStyle/>
        <a:p>
          <a:endParaRPr lang="es-ES"/>
        </a:p>
      </dgm:t>
    </dgm:pt>
    <dgm:pt modelId="{5E53626F-9C58-4CE0-A751-B566EA638143}" type="sibTrans" cxnId="{15FD57EB-A58D-423D-997A-4D18E6887F49}">
      <dgm:prSet/>
      <dgm:spPr/>
      <dgm:t>
        <a:bodyPr/>
        <a:lstStyle/>
        <a:p>
          <a:endParaRPr lang="es-ES"/>
        </a:p>
      </dgm:t>
    </dgm:pt>
    <dgm:pt modelId="{0BD97E1E-0E9C-44EA-80DE-299F55A9B2A0}">
      <dgm:prSet phldrT="[Texto]" custT="1"/>
      <dgm:spPr/>
      <dgm:t>
        <a:bodyPr/>
        <a:lstStyle/>
        <a:p>
          <a:r>
            <a:rPr lang="en-GB" sz="2400" b="1" dirty="0" err="1"/>
            <a:t>Regulaciones</a:t>
          </a:r>
          <a:r>
            <a:rPr lang="en-GB" sz="2400" b="1" dirty="0"/>
            <a:t> </a:t>
          </a:r>
          <a:r>
            <a:rPr lang="en-GB" sz="2400" b="1" dirty="0" err="1"/>
            <a:t>que</a:t>
          </a:r>
          <a:r>
            <a:rPr lang="en-GB" sz="2400" b="1" dirty="0"/>
            <a:t> </a:t>
          </a:r>
          <a:r>
            <a:rPr lang="en-GB" sz="2400" b="1" dirty="0" err="1"/>
            <a:t>permiten</a:t>
          </a:r>
          <a:r>
            <a:rPr lang="en-GB" sz="2400" b="1" dirty="0"/>
            <a:t> </a:t>
          </a:r>
          <a:r>
            <a:rPr lang="en-GB" sz="2400" b="1" dirty="0" err="1"/>
            <a:t>agresiones</a:t>
          </a:r>
          <a:r>
            <a:rPr lang="en-GB" sz="2400" b="1" dirty="0"/>
            <a:t> </a:t>
          </a:r>
          <a:r>
            <a:rPr lang="en-GB" sz="2400" b="1" dirty="0" err="1"/>
            <a:t>medioambientales</a:t>
          </a:r>
          <a:r>
            <a:rPr lang="en-GB" sz="2400" b="1" dirty="0"/>
            <a:t> </a:t>
          </a:r>
        </a:p>
      </dgm:t>
    </dgm:pt>
    <dgm:pt modelId="{7C8BF099-770E-4854-8911-563EC6CF54D9}" type="parTrans" cxnId="{47CA74AF-5797-482C-A822-6377B98D5D23}">
      <dgm:prSet/>
      <dgm:spPr/>
      <dgm:t>
        <a:bodyPr/>
        <a:lstStyle/>
        <a:p>
          <a:endParaRPr lang="es-ES"/>
        </a:p>
      </dgm:t>
    </dgm:pt>
    <dgm:pt modelId="{3ABEB122-822B-4FF3-9D0A-7A9D5919D592}" type="sibTrans" cxnId="{47CA74AF-5797-482C-A822-6377B98D5D23}">
      <dgm:prSet/>
      <dgm:spPr/>
      <dgm:t>
        <a:bodyPr/>
        <a:lstStyle/>
        <a:p>
          <a:endParaRPr lang="es-ES"/>
        </a:p>
      </dgm:t>
    </dgm:pt>
    <dgm:pt modelId="{C4254BD5-1612-4D01-A6B6-DB2972B20147}">
      <dgm:prSet phldrT="[Texto]"/>
      <dgm:spPr/>
      <dgm:t>
        <a:bodyPr/>
        <a:lstStyle/>
        <a:p>
          <a:r>
            <a:rPr lang="en-GB" b="1" dirty="0" err="1"/>
            <a:t>Otorgamiento</a:t>
          </a:r>
          <a:r>
            <a:rPr lang="en-GB" b="1" dirty="0"/>
            <a:t> de </a:t>
          </a:r>
          <a:r>
            <a:rPr lang="en-GB" b="1" dirty="0" err="1"/>
            <a:t>licencias</a:t>
          </a:r>
          <a:r>
            <a:rPr lang="en-GB" b="1" dirty="0"/>
            <a:t> </a:t>
          </a:r>
          <a:r>
            <a:rPr lang="en-GB" b="1" dirty="0" err="1"/>
            <a:t>ilegales</a:t>
          </a:r>
          <a:r>
            <a:rPr lang="en-GB" b="1" dirty="0"/>
            <a:t>. </a:t>
          </a:r>
        </a:p>
      </dgm:t>
    </dgm:pt>
    <dgm:pt modelId="{1AA56E1B-05E5-407E-81B8-5E9E987F396A}" type="parTrans" cxnId="{F9318ED4-99BD-4A26-978E-7E477D67D27D}">
      <dgm:prSet/>
      <dgm:spPr/>
      <dgm:t>
        <a:bodyPr/>
        <a:lstStyle/>
        <a:p>
          <a:endParaRPr lang="es-ES"/>
        </a:p>
      </dgm:t>
    </dgm:pt>
    <dgm:pt modelId="{0D2541EA-5DE5-4439-8503-FA88CBB22785}" type="sibTrans" cxnId="{F9318ED4-99BD-4A26-978E-7E477D67D27D}">
      <dgm:prSet/>
      <dgm:spPr/>
      <dgm:t>
        <a:bodyPr/>
        <a:lstStyle/>
        <a:p>
          <a:endParaRPr lang="es-ES"/>
        </a:p>
      </dgm:t>
    </dgm:pt>
    <dgm:pt modelId="{84E12C56-0CF3-4521-8009-56F9233B2983}">
      <dgm:prSet phldrT="[Texto]"/>
      <dgm:spPr/>
      <dgm:t>
        <a:bodyPr/>
        <a:lstStyle/>
        <a:p>
          <a:r>
            <a:rPr lang="en-GB" b="1" dirty="0" err="1"/>
            <a:t>Corrupción</a:t>
          </a:r>
          <a:r>
            <a:rPr lang="en-GB" b="1" dirty="0"/>
            <a:t> y </a:t>
          </a:r>
          <a:r>
            <a:rPr lang="en-GB" b="1" dirty="0" err="1"/>
            <a:t>Prevaricación</a:t>
          </a:r>
          <a:endParaRPr lang="en-GB" b="1" dirty="0"/>
        </a:p>
      </dgm:t>
    </dgm:pt>
    <dgm:pt modelId="{2DE0A8CD-58BF-4A60-A8D2-FDE7875683DD}" type="parTrans" cxnId="{664C2515-0276-4BB7-B8B2-E3477BE00634}">
      <dgm:prSet/>
      <dgm:spPr/>
      <dgm:t>
        <a:bodyPr/>
        <a:lstStyle/>
        <a:p>
          <a:endParaRPr lang="es-ES"/>
        </a:p>
      </dgm:t>
    </dgm:pt>
    <dgm:pt modelId="{EBC5DAB0-A886-492D-B390-960175BE2BFE}" type="sibTrans" cxnId="{664C2515-0276-4BB7-B8B2-E3477BE00634}">
      <dgm:prSet/>
      <dgm:spPr/>
      <dgm:t>
        <a:bodyPr/>
        <a:lstStyle/>
        <a:p>
          <a:endParaRPr lang="es-ES"/>
        </a:p>
      </dgm:t>
    </dgm:pt>
    <dgm:pt modelId="{94D8A8EC-AEBE-4655-851C-D1573B8B3ACD}" type="pres">
      <dgm:prSet presAssocID="{015CDAA8-289B-4EF8-A47D-0CE14FE62171}" presName="Name0" presStyleCnt="0">
        <dgm:presLayoutVars>
          <dgm:chMax val="1"/>
          <dgm:chPref val="1"/>
          <dgm:dir/>
          <dgm:animOne val="branch"/>
          <dgm:animLvl val="lvl"/>
        </dgm:presLayoutVars>
      </dgm:prSet>
      <dgm:spPr/>
    </dgm:pt>
    <dgm:pt modelId="{75081AC9-0F53-466D-93AB-B2A83F33746C}" type="pres">
      <dgm:prSet presAssocID="{20D2C59F-8A59-4FCF-BCC7-C4854C04CA0D}" presName="singleCycle" presStyleCnt="0"/>
      <dgm:spPr/>
    </dgm:pt>
    <dgm:pt modelId="{B1EDFA59-C80A-4686-83A5-CEE339EB7EFE}" type="pres">
      <dgm:prSet presAssocID="{20D2C59F-8A59-4FCF-BCC7-C4854C04CA0D}" presName="singleCenter" presStyleLbl="node1" presStyleIdx="0" presStyleCnt="5">
        <dgm:presLayoutVars>
          <dgm:chMax val="7"/>
          <dgm:chPref val="7"/>
        </dgm:presLayoutVars>
      </dgm:prSet>
      <dgm:spPr/>
    </dgm:pt>
    <dgm:pt modelId="{FACC8FB9-5999-4994-900A-0DD260DCBB79}" type="pres">
      <dgm:prSet presAssocID="{7C8BF099-770E-4854-8911-563EC6CF54D9}" presName="Name56" presStyleLbl="parChTrans1D2" presStyleIdx="0" presStyleCnt="4"/>
      <dgm:spPr/>
    </dgm:pt>
    <dgm:pt modelId="{3661BC18-CEE1-434F-90D7-FDE1E10181F3}" type="pres">
      <dgm:prSet presAssocID="{0BD97E1E-0E9C-44EA-80DE-299F55A9B2A0}" presName="text0" presStyleLbl="node1" presStyleIdx="1" presStyleCnt="5" custScaleX="134249" custScaleY="131314">
        <dgm:presLayoutVars>
          <dgm:bulletEnabled val="1"/>
        </dgm:presLayoutVars>
      </dgm:prSet>
      <dgm:spPr/>
    </dgm:pt>
    <dgm:pt modelId="{EF88B434-D37B-4231-8FCF-B0F609D9DDB2}" type="pres">
      <dgm:prSet presAssocID="{1AA56E1B-05E5-407E-81B8-5E9E987F396A}" presName="Name56" presStyleLbl="parChTrans1D2" presStyleIdx="1" presStyleCnt="4"/>
      <dgm:spPr/>
    </dgm:pt>
    <dgm:pt modelId="{FC50B30E-8C46-40F3-861D-E13226A5663D}" type="pres">
      <dgm:prSet presAssocID="{C4254BD5-1612-4D01-A6B6-DB2972B20147}" presName="text0" presStyleLbl="node1" presStyleIdx="2" presStyleCnt="5" custScaleX="136780" custScaleY="152147">
        <dgm:presLayoutVars>
          <dgm:bulletEnabled val="1"/>
        </dgm:presLayoutVars>
      </dgm:prSet>
      <dgm:spPr/>
    </dgm:pt>
    <dgm:pt modelId="{1797E0EB-F1D8-459F-9B6E-F38B51944BA2}" type="pres">
      <dgm:prSet presAssocID="{E2C38176-2BEE-4AF4-83E2-A5B5915D637D}" presName="Name56" presStyleLbl="parChTrans1D2" presStyleIdx="2" presStyleCnt="4"/>
      <dgm:spPr/>
    </dgm:pt>
    <dgm:pt modelId="{4C578098-4C90-4DF9-9C89-469C17AD50D9}" type="pres">
      <dgm:prSet presAssocID="{76599FC9-74B2-4E17-BDAA-1F8AF50CE6CB}" presName="text0" presStyleLbl="node1" presStyleIdx="3" presStyleCnt="5" custScaleX="182296" custScaleY="141517">
        <dgm:presLayoutVars>
          <dgm:bulletEnabled val="1"/>
        </dgm:presLayoutVars>
      </dgm:prSet>
      <dgm:spPr/>
    </dgm:pt>
    <dgm:pt modelId="{4D0AAA66-7FF8-4869-B537-7A85C2EE4765}" type="pres">
      <dgm:prSet presAssocID="{2DE0A8CD-58BF-4A60-A8D2-FDE7875683DD}" presName="Name56" presStyleLbl="parChTrans1D2" presStyleIdx="3" presStyleCnt="4"/>
      <dgm:spPr/>
    </dgm:pt>
    <dgm:pt modelId="{C9588873-00D0-4FDB-B083-CF39C6E58769}" type="pres">
      <dgm:prSet presAssocID="{84E12C56-0CF3-4521-8009-56F9233B2983}" presName="text0" presStyleLbl="node1" presStyleIdx="4" presStyleCnt="5" custScaleX="131242" custScaleY="148374">
        <dgm:presLayoutVars>
          <dgm:bulletEnabled val="1"/>
        </dgm:presLayoutVars>
      </dgm:prSet>
      <dgm:spPr/>
    </dgm:pt>
  </dgm:ptLst>
  <dgm:cxnLst>
    <dgm:cxn modelId="{2EC2F503-EFF6-433B-A1B4-560A6C00CBBA}" type="presOf" srcId="{0BD97E1E-0E9C-44EA-80DE-299F55A9B2A0}" destId="{3661BC18-CEE1-434F-90D7-FDE1E10181F3}" srcOrd="0" destOrd="0" presId="urn:microsoft.com/office/officeart/2008/layout/RadialCluster"/>
    <dgm:cxn modelId="{664C2515-0276-4BB7-B8B2-E3477BE00634}" srcId="{20D2C59F-8A59-4FCF-BCC7-C4854C04CA0D}" destId="{84E12C56-0CF3-4521-8009-56F9233B2983}" srcOrd="3" destOrd="0" parTransId="{2DE0A8CD-58BF-4A60-A8D2-FDE7875683DD}" sibTransId="{EBC5DAB0-A886-492D-B390-960175BE2BFE}"/>
    <dgm:cxn modelId="{8594FE35-2948-40F1-B704-BA8FA3665DA3}" type="presOf" srcId="{C4254BD5-1612-4D01-A6B6-DB2972B20147}" destId="{FC50B30E-8C46-40F3-861D-E13226A5663D}" srcOrd="0" destOrd="0" presId="urn:microsoft.com/office/officeart/2008/layout/RadialCluster"/>
    <dgm:cxn modelId="{3E04BD40-AD9D-4709-8E09-CA2F618332EE}" type="presOf" srcId="{2DE0A8CD-58BF-4A60-A8D2-FDE7875683DD}" destId="{4D0AAA66-7FF8-4869-B537-7A85C2EE4765}" srcOrd="0" destOrd="0" presId="urn:microsoft.com/office/officeart/2008/layout/RadialCluster"/>
    <dgm:cxn modelId="{CF3DD874-0098-46E3-8D29-1782EA87B930}" type="presOf" srcId="{015CDAA8-289B-4EF8-A47D-0CE14FE62171}" destId="{94D8A8EC-AEBE-4655-851C-D1573B8B3ACD}" srcOrd="0" destOrd="0" presId="urn:microsoft.com/office/officeart/2008/layout/RadialCluster"/>
    <dgm:cxn modelId="{3F233695-789F-4355-ACB5-3C20B13CB023}" type="presOf" srcId="{84E12C56-0CF3-4521-8009-56F9233B2983}" destId="{C9588873-00D0-4FDB-B083-CF39C6E58769}" srcOrd="0" destOrd="0" presId="urn:microsoft.com/office/officeart/2008/layout/RadialCluster"/>
    <dgm:cxn modelId="{3C36F1AA-719F-405D-9918-2FA4156C4B06}" type="presOf" srcId="{76599FC9-74B2-4E17-BDAA-1F8AF50CE6CB}" destId="{4C578098-4C90-4DF9-9C89-469C17AD50D9}" srcOrd="0" destOrd="0" presId="urn:microsoft.com/office/officeart/2008/layout/RadialCluster"/>
    <dgm:cxn modelId="{47CA74AF-5797-482C-A822-6377B98D5D23}" srcId="{20D2C59F-8A59-4FCF-BCC7-C4854C04CA0D}" destId="{0BD97E1E-0E9C-44EA-80DE-299F55A9B2A0}" srcOrd="0" destOrd="0" parTransId="{7C8BF099-770E-4854-8911-563EC6CF54D9}" sibTransId="{3ABEB122-822B-4FF3-9D0A-7A9D5919D592}"/>
    <dgm:cxn modelId="{B4B1C5D0-8490-4279-BDE7-56BB61E7DF23}" type="presOf" srcId="{E2C38176-2BEE-4AF4-83E2-A5B5915D637D}" destId="{1797E0EB-F1D8-459F-9B6E-F38B51944BA2}" srcOrd="0" destOrd="0" presId="urn:microsoft.com/office/officeart/2008/layout/RadialCluster"/>
    <dgm:cxn modelId="{FA64CAD3-10E2-4EBA-B78C-1FE2C097CDF6}" type="presOf" srcId="{20D2C59F-8A59-4FCF-BCC7-C4854C04CA0D}" destId="{B1EDFA59-C80A-4686-83A5-CEE339EB7EFE}" srcOrd="0" destOrd="0" presId="urn:microsoft.com/office/officeart/2008/layout/RadialCluster"/>
    <dgm:cxn modelId="{F9318ED4-99BD-4A26-978E-7E477D67D27D}" srcId="{20D2C59F-8A59-4FCF-BCC7-C4854C04CA0D}" destId="{C4254BD5-1612-4D01-A6B6-DB2972B20147}" srcOrd="1" destOrd="0" parTransId="{1AA56E1B-05E5-407E-81B8-5E9E987F396A}" sibTransId="{0D2541EA-5DE5-4439-8503-FA88CBB22785}"/>
    <dgm:cxn modelId="{79C0C9D4-614D-41FA-9122-A39276487A06}" srcId="{20D2C59F-8A59-4FCF-BCC7-C4854C04CA0D}" destId="{76599FC9-74B2-4E17-BDAA-1F8AF50CE6CB}" srcOrd="2" destOrd="0" parTransId="{E2C38176-2BEE-4AF4-83E2-A5B5915D637D}" sibTransId="{80C6EA97-48F6-4758-9CA4-F24D0991F5DD}"/>
    <dgm:cxn modelId="{E79EC4E2-4EF3-4761-94F9-0192E42C043A}" type="presOf" srcId="{1AA56E1B-05E5-407E-81B8-5E9E987F396A}" destId="{EF88B434-D37B-4231-8FCF-B0F609D9DDB2}" srcOrd="0" destOrd="0" presId="urn:microsoft.com/office/officeart/2008/layout/RadialCluster"/>
    <dgm:cxn modelId="{C565A0E8-F9D4-40E9-8AC3-04A4EBB6CA2B}" type="presOf" srcId="{7C8BF099-770E-4854-8911-563EC6CF54D9}" destId="{FACC8FB9-5999-4994-900A-0DD260DCBB79}" srcOrd="0" destOrd="0" presId="urn:microsoft.com/office/officeart/2008/layout/RadialCluster"/>
    <dgm:cxn modelId="{15FD57EB-A58D-423D-997A-4D18E6887F49}" srcId="{015CDAA8-289B-4EF8-A47D-0CE14FE62171}" destId="{20D2C59F-8A59-4FCF-BCC7-C4854C04CA0D}" srcOrd="0" destOrd="0" parTransId="{AA12F0DF-6C7D-4835-AE2F-EC495F00C94C}" sibTransId="{5E53626F-9C58-4CE0-A751-B566EA638143}"/>
    <dgm:cxn modelId="{F1D92509-04F5-449F-80D5-76182CED3913}" type="presParOf" srcId="{94D8A8EC-AEBE-4655-851C-D1573B8B3ACD}" destId="{75081AC9-0F53-466D-93AB-B2A83F33746C}" srcOrd="0" destOrd="0" presId="urn:microsoft.com/office/officeart/2008/layout/RadialCluster"/>
    <dgm:cxn modelId="{C1AC4E2F-2F90-4EC6-9484-5CC5D927DADA}" type="presParOf" srcId="{75081AC9-0F53-466D-93AB-B2A83F33746C}" destId="{B1EDFA59-C80A-4686-83A5-CEE339EB7EFE}" srcOrd="0" destOrd="0" presId="urn:microsoft.com/office/officeart/2008/layout/RadialCluster"/>
    <dgm:cxn modelId="{0547DB2D-0129-4B1C-B94C-582174A563F1}" type="presParOf" srcId="{75081AC9-0F53-466D-93AB-B2A83F33746C}" destId="{FACC8FB9-5999-4994-900A-0DD260DCBB79}" srcOrd="1" destOrd="0" presId="urn:microsoft.com/office/officeart/2008/layout/RadialCluster"/>
    <dgm:cxn modelId="{F64CF59A-2258-49D2-8E87-05113F2DCB69}" type="presParOf" srcId="{75081AC9-0F53-466D-93AB-B2A83F33746C}" destId="{3661BC18-CEE1-434F-90D7-FDE1E10181F3}" srcOrd="2" destOrd="0" presId="urn:microsoft.com/office/officeart/2008/layout/RadialCluster"/>
    <dgm:cxn modelId="{896AFFA2-1DA1-46F9-A09A-C5374C879383}" type="presParOf" srcId="{75081AC9-0F53-466D-93AB-B2A83F33746C}" destId="{EF88B434-D37B-4231-8FCF-B0F609D9DDB2}" srcOrd="3" destOrd="0" presId="urn:microsoft.com/office/officeart/2008/layout/RadialCluster"/>
    <dgm:cxn modelId="{081A3F59-6FBC-4242-918C-77679074D4D5}" type="presParOf" srcId="{75081AC9-0F53-466D-93AB-B2A83F33746C}" destId="{FC50B30E-8C46-40F3-861D-E13226A5663D}" srcOrd="4" destOrd="0" presId="urn:microsoft.com/office/officeart/2008/layout/RadialCluster"/>
    <dgm:cxn modelId="{0330AFAA-0D3A-4968-9C8A-EDAF6676B614}" type="presParOf" srcId="{75081AC9-0F53-466D-93AB-B2A83F33746C}" destId="{1797E0EB-F1D8-459F-9B6E-F38B51944BA2}" srcOrd="5" destOrd="0" presId="urn:microsoft.com/office/officeart/2008/layout/RadialCluster"/>
    <dgm:cxn modelId="{0A551061-28E2-46AD-8A20-822CD25458F1}" type="presParOf" srcId="{75081AC9-0F53-466D-93AB-B2A83F33746C}" destId="{4C578098-4C90-4DF9-9C89-469C17AD50D9}" srcOrd="6" destOrd="0" presId="urn:microsoft.com/office/officeart/2008/layout/RadialCluster"/>
    <dgm:cxn modelId="{BEB7F89D-B1C3-4CD4-8BC6-27DF937E9299}" type="presParOf" srcId="{75081AC9-0F53-466D-93AB-B2A83F33746C}" destId="{4D0AAA66-7FF8-4869-B537-7A85C2EE4765}" srcOrd="7" destOrd="0" presId="urn:microsoft.com/office/officeart/2008/layout/RadialCluster"/>
    <dgm:cxn modelId="{74BF0029-CF92-41EB-A4A4-8BB4CF340BBF}" type="presParOf" srcId="{75081AC9-0F53-466D-93AB-B2A83F33746C}" destId="{C9588873-00D0-4FDB-B083-CF39C6E58769}"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04064D-9DDC-A74B-86E3-4F43505B339E}" type="doc">
      <dgm:prSet loTypeId="urn:microsoft.com/office/officeart/2005/8/layout/vList3" loCatId="" qsTypeId="urn:microsoft.com/office/officeart/2005/8/quickstyle/simple2" qsCatId="simple" csTypeId="urn:microsoft.com/office/officeart/2005/8/colors/accent1_2" csCatId="accent1" phldr="1"/>
      <dgm:spPr/>
      <dgm:t>
        <a:bodyPr/>
        <a:lstStyle/>
        <a:p>
          <a:endParaRPr lang="es-ES"/>
        </a:p>
      </dgm:t>
    </dgm:pt>
    <dgm:pt modelId="{6B4403B8-DCD8-DE4B-80A6-FA17267E9984}">
      <dgm:prSet custT="1"/>
      <dgm:spPr>
        <a:solidFill>
          <a:srgbClr val="00B0F0"/>
        </a:solidFill>
      </dgm:spPr>
      <dgm:t>
        <a:bodyPr/>
        <a:lstStyle/>
        <a:p>
          <a:pPr algn="r" rtl="0"/>
          <a:r>
            <a:rPr lang="es-ES" sz="5000" dirty="0"/>
            <a:t> </a:t>
          </a:r>
          <a:r>
            <a:rPr lang="es-ES" sz="4400" b="1" dirty="0"/>
            <a:t>Green </a:t>
          </a:r>
          <a:r>
            <a:rPr lang="es-ES" sz="4400" b="1" dirty="0" err="1"/>
            <a:t>crime</a:t>
          </a:r>
          <a:r>
            <a:rPr lang="es-ES" sz="4400" b="1" dirty="0"/>
            <a:t>: Biodiversidad</a:t>
          </a:r>
        </a:p>
      </dgm:t>
    </dgm:pt>
    <dgm:pt modelId="{8694CFE0-BC82-EF41-BA6F-38DABAB85C03}" type="parTrans" cxnId="{24D78FB9-CDF0-AE4E-A82E-3015DE9FD28E}">
      <dgm:prSet/>
      <dgm:spPr/>
      <dgm:t>
        <a:bodyPr/>
        <a:lstStyle/>
        <a:p>
          <a:endParaRPr lang="es-ES"/>
        </a:p>
      </dgm:t>
    </dgm:pt>
    <dgm:pt modelId="{685F9FEC-8F9D-8545-A856-A96973BECA9A}" type="sibTrans" cxnId="{24D78FB9-CDF0-AE4E-A82E-3015DE9FD28E}">
      <dgm:prSet/>
      <dgm:spPr/>
      <dgm:t>
        <a:bodyPr/>
        <a:lstStyle/>
        <a:p>
          <a:endParaRPr lang="es-ES"/>
        </a:p>
      </dgm:t>
    </dgm:pt>
    <dgm:pt modelId="{FD137612-6680-C549-889A-C18A8CFD044A}">
      <dgm:prSet custT="1"/>
      <dgm:spPr>
        <a:solidFill>
          <a:srgbClr val="00B0F0"/>
        </a:solidFill>
      </dgm:spPr>
      <dgm:t>
        <a:bodyPr/>
        <a:lstStyle/>
        <a:p>
          <a:pPr algn="r" rtl="0"/>
          <a:r>
            <a:rPr lang="es-ES" sz="4400" b="1" dirty="0"/>
            <a:t>Brown </a:t>
          </a:r>
          <a:r>
            <a:rPr lang="es-ES" sz="4400" b="1" dirty="0" err="1"/>
            <a:t>crime</a:t>
          </a:r>
          <a:r>
            <a:rPr lang="es-ES" sz="4400" b="1" dirty="0"/>
            <a:t>: Residuos, sustancias químicas, contaminación</a:t>
          </a:r>
        </a:p>
      </dgm:t>
    </dgm:pt>
    <dgm:pt modelId="{6846A8D7-AC05-BB43-9A30-E47A382A398E}" type="parTrans" cxnId="{D322FE9B-7DAA-1D4D-99B6-4C0861C88A50}">
      <dgm:prSet/>
      <dgm:spPr/>
      <dgm:t>
        <a:bodyPr/>
        <a:lstStyle/>
        <a:p>
          <a:endParaRPr lang="es-ES"/>
        </a:p>
      </dgm:t>
    </dgm:pt>
    <dgm:pt modelId="{816F29C9-E4BF-5D4A-B0CF-8005145DDFF7}" type="sibTrans" cxnId="{D322FE9B-7DAA-1D4D-99B6-4C0861C88A50}">
      <dgm:prSet/>
      <dgm:spPr/>
      <dgm:t>
        <a:bodyPr/>
        <a:lstStyle/>
        <a:p>
          <a:endParaRPr lang="es-ES"/>
        </a:p>
      </dgm:t>
    </dgm:pt>
    <dgm:pt modelId="{0F0A4B8C-3F0A-7641-A3E6-B745BD649E00}">
      <dgm:prSet custT="1"/>
      <dgm:spPr>
        <a:solidFill>
          <a:srgbClr val="00B0F0"/>
        </a:solidFill>
      </dgm:spPr>
      <dgm:t>
        <a:bodyPr/>
        <a:lstStyle/>
        <a:p>
          <a:pPr algn="r" rtl="0"/>
          <a:r>
            <a:rPr lang="es-ES" sz="4400" b="1" dirty="0"/>
            <a:t>White </a:t>
          </a:r>
          <a:r>
            <a:rPr lang="es-ES" sz="4400" b="1" dirty="0" err="1"/>
            <a:t>crime</a:t>
          </a:r>
          <a:r>
            <a:rPr lang="es-ES" sz="4400" b="1" dirty="0"/>
            <a:t>: implicaciones científicas y tecnológicas</a:t>
          </a:r>
        </a:p>
      </dgm:t>
    </dgm:pt>
    <dgm:pt modelId="{4155D9F0-BE7F-1645-8C80-F99A19606137}" type="parTrans" cxnId="{ECBA5E58-B336-5C43-A4DA-33FCE198D107}">
      <dgm:prSet/>
      <dgm:spPr/>
      <dgm:t>
        <a:bodyPr/>
        <a:lstStyle/>
        <a:p>
          <a:endParaRPr lang="es-ES"/>
        </a:p>
      </dgm:t>
    </dgm:pt>
    <dgm:pt modelId="{F2E6F450-FC49-824B-9532-DC7DD22C80AA}" type="sibTrans" cxnId="{ECBA5E58-B336-5C43-A4DA-33FCE198D107}">
      <dgm:prSet/>
      <dgm:spPr/>
      <dgm:t>
        <a:bodyPr/>
        <a:lstStyle/>
        <a:p>
          <a:endParaRPr lang="es-ES"/>
        </a:p>
      </dgm:t>
    </dgm:pt>
    <dgm:pt modelId="{E701A917-FD8B-1945-9C4C-3420FB8D6C4E}">
      <dgm:prSet custT="1"/>
      <dgm:spPr>
        <a:solidFill>
          <a:srgbClr val="00B0F0"/>
        </a:solidFill>
      </dgm:spPr>
      <dgm:t>
        <a:bodyPr/>
        <a:lstStyle/>
        <a:p>
          <a:r>
            <a:rPr lang="es-ES" sz="4400" b="1" kern="1200" dirty="0">
              <a:solidFill>
                <a:prstClr val="white"/>
              </a:solidFill>
              <a:latin typeface="Century Gothic"/>
              <a:ea typeface="+mn-ea"/>
              <a:cs typeface="+mn-cs"/>
            </a:rPr>
            <a:t>Contaminación radioactiva y restauración</a:t>
          </a:r>
        </a:p>
      </dgm:t>
    </dgm:pt>
    <dgm:pt modelId="{9B4A3D6F-60C0-224A-B7AB-4A1DFE8B6A89}" type="parTrans" cxnId="{D6225C35-9E31-6F4F-9FC7-B55B4DC3C322}">
      <dgm:prSet/>
      <dgm:spPr/>
      <dgm:t>
        <a:bodyPr/>
        <a:lstStyle/>
        <a:p>
          <a:endParaRPr lang="es-ES"/>
        </a:p>
      </dgm:t>
    </dgm:pt>
    <dgm:pt modelId="{1DAA5F43-50DF-9947-B710-342685C7D14A}" type="sibTrans" cxnId="{D6225C35-9E31-6F4F-9FC7-B55B4DC3C322}">
      <dgm:prSet/>
      <dgm:spPr/>
      <dgm:t>
        <a:bodyPr/>
        <a:lstStyle/>
        <a:p>
          <a:endParaRPr lang="es-ES"/>
        </a:p>
      </dgm:t>
    </dgm:pt>
    <dgm:pt modelId="{3B7B9E78-7F3D-3C49-BC53-198CDACBF0B8}">
      <dgm:prSet custT="1"/>
      <dgm:spPr>
        <a:solidFill>
          <a:srgbClr val="00B0F0"/>
        </a:solidFill>
      </dgm:spPr>
      <dgm:t>
        <a:bodyPr/>
        <a:lstStyle/>
        <a:p>
          <a:r>
            <a:rPr lang="es-ES" sz="4400" b="1" kern="1200" dirty="0">
              <a:solidFill>
                <a:prstClr val="white"/>
              </a:solidFill>
              <a:latin typeface="Century Gothic"/>
              <a:ea typeface="+mn-ea"/>
              <a:cs typeface="+mn-cs"/>
            </a:rPr>
            <a:t>Tolerancia activa de la administración </a:t>
          </a:r>
        </a:p>
      </dgm:t>
    </dgm:pt>
    <dgm:pt modelId="{E6E1DA83-043E-8947-954E-09AB594C8D47}" type="parTrans" cxnId="{337979D4-9015-3049-A738-1934FF2A8856}">
      <dgm:prSet/>
      <dgm:spPr/>
      <dgm:t>
        <a:bodyPr/>
        <a:lstStyle/>
        <a:p>
          <a:endParaRPr lang="es-ES"/>
        </a:p>
      </dgm:t>
    </dgm:pt>
    <dgm:pt modelId="{04C906B2-773C-7E4D-A012-4DE63DB7297F}" type="sibTrans" cxnId="{337979D4-9015-3049-A738-1934FF2A8856}">
      <dgm:prSet/>
      <dgm:spPr/>
      <dgm:t>
        <a:bodyPr/>
        <a:lstStyle/>
        <a:p>
          <a:endParaRPr lang="es-ES"/>
        </a:p>
      </dgm:t>
    </dgm:pt>
    <dgm:pt modelId="{2836FE7B-5141-1F41-A20E-544BF1DA511A}" type="pres">
      <dgm:prSet presAssocID="{F204064D-9DDC-A74B-86E3-4F43505B339E}" presName="linearFlow" presStyleCnt="0">
        <dgm:presLayoutVars>
          <dgm:dir/>
          <dgm:resizeHandles val="exact"/>
        </dgm:presLayoutVars>
      </dgm:prSet>
      <dgm:spPr/>
    </dgm:pt>
    <dgm:pt modelId="{7C2F68AC-7DDB-9D45-B8A8-E092C3DD2663}" type="pres">
      <dgm:prSet presAssocID="{6B4403B8-DCD8-DE4B-80A6-FA17267E9984}" presName="composite" presStyleCnt="0"/>
      <dgm:spPr/>
    </dgm:pt>
    <dgm:pt modelId="{3B657019-390C-334E-96A4-E1B5FF37E9ED}" type="pres">
      <dgm:prSet presAssocID="{6B4403B8-DCD8-DE4B-80A6-FA17267E9984}"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666FEBE9-E16E-B14B-9A4B-1B0CCA256374}" type="pres">
      <dgm:prSet presAssocID="{6B4403B8-DCD8-DE4B-80A6-FA17267E9984}" presName="txShp" presStyleLbl="node1" presStyleIdx="0" presStyleCnt="5">
        <dgm:presLayoutVars>
          <dgm:bulletEnabled val="1"/>
        </dgm:presLayoutVars>
      </dgm:prSet>
      <dgm:spPr/>
    </dgm:pt>
    <dgm:pt modelId="{DDCE4052-2798-8B4B-97E0-D1902308C64A}" type="pres">
      <dgm:prSet presAssocID="{685F9FEC-8F9D-8545-A856-A96973BECA9A}" presName="spacing" presStyleCnt="0"/>
      <dgm:spPr/>
    </dgm:pt>
    <dgm:pt modelId="{79844FFA-42B4-F249-AB36-6D1F6C495A2E}" type="pres">
      <dgm:prSet presAssocID="{FD137612-6680-C549-889A-C18A8CFD044A}" presName="composite" presStyleCnt="0"/>
      <dgm:spPr/>
    </dgm:pt>
    <dgm:pt modelId="{EBDEDCCE-33F0-124A-AB61-F4723C2FA21C}" type="pres">
      <dgm:prSet presAssocID="{FD137612-6680-C549-889A-C18A8CFD044A}" presName="imgShp"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56000" r="-56000"/>
          </a:stretch>
        </a:blipFill>
      </dgm:spPr>
    </dgm:pt>
    <dgm:pt modelId="{2BE59201-C578-D146-8ECB-C5E749540803}" type="pres">
      <dgm:prSet presAssocID="{FD137612-6680-C549-889A-C18A8CFD044A}" presName="txShp" presStyleLbl="node1" presStyleIdx="1" presStyleCnt="5">
        <dgm:presLayoutVars>
          <dgm:bulletEnabled val="1"/>
        </dgm:presLayoutVars>
      </dgm:prSet>
      <dgm:spPr/>
    </dgm:pt>
    <dgm:pt modelId="{45F7AC9D-D204-DE44-9873-6DBCEC7E2190}" type="pres">
      <dgm:prSet presAssocID="{816F29C9-E4BF-5D4A-B0CF-8005145DDFF7}" presName="spacing" presStyleCnt="0"/>
      <dgm:spPr/>
    </dgm:pt>
    <dgm:pt modelId="{E4E033B6-2937-4244-9B2D-F5078D6D05B8}" type="pres">
      <dgm:prSet presAssocID="{0F0A4B8C-3F0A-7641-A3E6-B745BD649E00}" presName="composite" presStyleCnt="0"/>
      <dgm:spPr/>
    </dgm:pt>
    <dgm:pt modelId="{556EC45E-83EE-4841-B847-FE9EA040DC77}" type="pres">
      <dgm:prSet presAssocID="{0F0A4B8C-3F0A-7641-A3E6-B745BD649E00}" presName="imgShp" presStyleLbl="fgImgPlace1" presStyleIdx="2" presStyleCnt="5"/>
      <dgm:spPr>
        <a:blipFill rotWithShape="1">
          <a:blip xmlns:r="http://schemas.openxmlformats.org/officeDocument/2006/relationships" r:embed="rId3"/>
          <a:stretch>
            <a:fillRect/>
          </a:stretch>
        </a:blipFill>
      </dgm:spPr>
    </dgm:pt>
    <dgm:pt modelId="{5A52BF94-9746-784C-A150-9255E128F3C4}" type="pres">
      <dgm:prSet presAssocID="{0F0A4B8C-3F0A-7641-A3E6-B745BD649E00}" presName="txShp" presStyleLbl="node1" presStyleIdx="2" presStyleCnt="5">
        <dgm:presLayoutVars>
          <dgm:bulletEnabled val="1"/>
        </dgm:presLayoutVars>
      </dgm:prSet>
      <dgm:spPr/>
    </dgm:pt>
    <dgm:pt modelId="{8D62510D-B7D0-B74D-A4EC-B762963F1E81}" type="pres">
      <dgm:prSet presAssocID="{F2E6F450-FC49-824B-9532-DC7DD22C80AA}" presName="spacing" presStyleCnt="0"/>
      <dgm:spPr/>
    </dgm:pt>
    <dgm:pt modelId="{207A0925-64E1-2346-8792-A9A918EBA423}" type="pres">
      <dgm:prSet presAssocID="{E701A917-FD8B-1945-9C4C-3420FB8D6C4E}" presName="composite" presStyleCnt="0"/>
      <dgm:spPr/>
    </dgm:pt>
    <dgm:pt modelId="{2376F5B8-3307-D145-BB1F-DE3488AA730E}" type="pres">
      <dgm:prSet presAssocID="{E701A917-FD8B-1945-9C4C-3420FB8D6C4E}" presName="imgShp"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86000" r="-86000"/>
          </a:stretch>
        </a:blipFill>
      </dgm:spPr>
    </dgm:pt>
    <dgm:pt modelId="{4732CEB2-772A-4948-963D-DB6821E9BF4E}" type="pres">
      <dgm:prSet presAssocID="{E701A917-FD8B-1945-9C4C-3420FB8D6C4E}" presName="txShp" presStyleLbl="node1" presStyleIdx="3" presStyleCnt="5">
        <dgm:presLayoutVars>
          <dgm:bulletEnabled val="1"/>
        </dgm:presLayoutVars>
      </dgm:prSet>
      <dgm:spPr/>
    </dgm:pt>
    <dgm:pt modelId="{5A29B92C-5B59-4949-87FE-3A9FC63E5510}" type="pres">
      <dgm:prSet presAssocID="{1DAA5F43-50DF-9947-B710-342685C7D14A}" presName="spacing" presStyleCnt="0"/>
      <dgm:spPr/>
    </dgm:pt>
    <dgm:pt modelId="{C4703DA4-6DE5-C54B-BC03-E2756243E99A}" type="pres">
      <dgm:prSet presAssocID="{3B7B9E78-7F3D-3C49-BC53-198CDACBF0B8}" presName="composite" presStyleCnt="0"/>
      <dgm:spPr/>
    </dgm:pt>
    <dgm:pt modelId="{07194A40-DD22-AE4D-9BCA-4E4EAAC4758F}" type="pres">
      <dgm:prSet presAssocID="{3B7B9E78-7F3D-3C49-BC53-198CDACBF0B8}" presName="imgShp" presStyleLbl="fgImgPlace1" presStyleIdx="4" presStyleCnt="5"/>
      <dgm:spPr>
        <a:blipFill rotWithShape="1">
          <a:blip xmlns:r="http://schemas.openxmlformats.org/officeDocument/2006/relationships" r:embed="rId5">
            <a:extLst>
              <a:ext uri="{28A0092B-C50C-407E-A947-70E740481C1C}">
                <a14:useLocalDpi xmlns:a14="http://schemas.microsoft.com/office/drawing/2010/main" val="0"/>
              </a:ext>
            </a:extLst>
          </a:blip>
          <a:srcRect/>
          <a:stretch>
            <a:fillRect l="-18000" r="-18000"/>
          </a:stretch>
        </a:blipFill>
      </dgm:spPr>
    </dgm:pt>
    <dgm:pt modelId="{36145749-F987-5443-B39E-C0746C9F48CC}" type="pres">
      <dgm:prSet presAssocID="{3B7B9E78-7F3D-3C49-BC53-198CDACBF0B8}" presName="txShp" presStyleLbl="node1" presStyleIdx="4" presStyleCnt="5">
        <dgm:presLayoutVars>
          <dgm:bulletEnabled val="1"/>
        </dgm:presLayoutVars>
      </dgm:prSet>
      <dgm:spPr/>
    </dgm:pt>
  </dgm:ptLst>
  <dgm:cxnLst>
    <dgm:cxn modelId="{A5A1F32E-68A5-5245-AD11-1B6833570893}" type="presOf" srcId="{6B4403B8-DCD8-DE4B-80A6-FA17267E9984}" destId="{666FEBE9-E16E-B14B-9A4B-1B0CCA256374}" srcOrd="0" destOrd="0" presId="urn:microsoft.com/office/officeart/2005/8/layout/vList3"/>
    <dgm:cxn modelId="{D6225C35-9E31-6F4F-9FC7-B55B4DC3C322}" srcId="{F204064D-9DDC-A74B-86E3-4F43505B339E}" destId="{E701A917-FD8B-1945-9C4C-3420FB8D6C4E}" srcOrd="3" destOrd="0" parTransId="{9B4A3D6F-60C0-224A-B7AB-4A1DFE8B6A89}" sibTransId="{1DAA5F43-50DF-9947-B710-342685C7D14A}"/>
    <dgm:cxn modelId="{ACBB6269-B8E0-9F4D-B7D5-2D9EA93D495E}" type="presOf" srcId="{0F0A4B8C-3F0A-7641-A3E6-B745BD649E00}" destId="{5A52BF94-9746-784C-A150-9255E128F3C4}" srcOrd="0" destOrd="0" presId="urn:microsoft.com/office/officeart/2005/8/layout/vList3"/>
    <dgm:cxn modelId="{ECBA5E58-B336-5C43-A4DA-33FCE198D107}" srcId="{F204064D-9DDC-A74B-86E3-4F43505B339E}" destId="{0F0A4B8C-3F0A-7641-A3E6-B745BD649E00}" srcOrd="2" destOrd="0" parTransId="{4155D9F0-BE7F-1645-8C80-F99A19606137}" sibTransId="{F2E6F450-FC49-824B-9532-DC7DD22C80AA}"/>
    <dgm:cxn modelId="{02A71C7C-5F5C-BA41-8492-3ECB48BD2394}" type="presOf" srcId="{E701A917-FD8B-1945-9C4C-3420FB8D6C4E}" destId="{4732CEB2-772A-4948-963D-DB6821E9BF4E}" srcOrd="0" destOrd="0" presId="urn:microsoft.com/office/officeart/2005/8/layout/vList3"/>
    <dgm:cxn modelId="{0980DA7F-9300-1449-ADD8-C86C43D4BE4F}" type="presOf" srcId="{FD137612-6680-C549-889A-C18A8CFD044A}" destId="{2BE59201-C578-D146-8ECB-C5E749540803}" srcOrd="0" destOrd="0" presId="urn:microsoft.com/office/officeart/2005/8/layout/vList3"/>
    <dgm:cxn modelId="{87AF9599-C66D-D749-86D0-C590519D24D0}" type="presOf" srcId="{3B7B9E78-7F3D-3C49-BC53-198CDACBF0B8}" destId="{36145749-F987-5443-B39E-C0746C9F48CC}" srcOrd="0" destOrd="0" presId="urn:microsoft.com/office/officeart/2005/8/layout/vList3"/>
    <dgm:cxn modelId="{D322FE9B-7DAA-1D4D-99B6-4C0861C88A50}" srcId="{F204064D-9DDC-A74B-86E3-4F43505B339E}" destId="{FD137612-6680-C549-889A-C18A8CFD044A}" srcOrd="1" destOrd="0" parTransId="{6846A8D7-AC05-BB43-9A30-E47A382A398E}" sibTransId="{816F29C9-E4BF-5D4A-B0CF-8005145DDFF7}"/>
    <dgm:cxn modelId="{24D78FB9-CDF0-AE4E-A82E-3015DE9FD28E}" srcId="{F204064D-9DDC-A74B-86E3-4F43505B339E}" destId="{6B4403B8-DCD8-DE4B-80A6-FA17267E9984}" srcOrd="0" destOrd="0" parTransId="{8694CFE0-BC82-EF41-BA6F-38DABAB85C03}" sibTransId="{685F9FEC-8F9D-8545-A856-A96973BECA9A}"/>
    <dgm:cxn modelId="{C7CADDC1-A416-C149-9B66-5BA913376C0B}" type="presOf" srcId="{F204064D-9DDC-A74B-86E3-4F43505B339E}" destId="{2836FE7B-5141-1F41-A20E-544BF1DA511A}" srcOrd="0" destOrd="0" presId="urn:microsoft.com/office/officeart/2005/8/layout/vList3"/>
    <dgm:cxn modelId="{337979D4-9015-3049-A738-1934FF2A8856}" srcId="{F204064D-9DDC-A74B-86E3-4F43505B339E}" destId="{3B7B9E78-7F3D-3C49-BC53-198CDACBF0B8}" srcOrd="4" destOrd="0" parTransId="{E6E1DA83-043E-8947-954E-09AB594C8D47}" sibTransId="{04C906B2-773C-7E4D-A012-4DE63DB7297F}"/>
    <dgm:cxn modelId="{987A5679-A64A-D448-8DDF-8300242569CA}" type="presParOf" srcId="{2836FE7B-5141-1F41-A20E-544BF1DA511A}" destId="{7C2F68AC-7DDB-9D45-B8A8-E092C3DD2663}" srcOrd="0" destOrd="0" presId="urn:microsoft.com/office/officeart/2005/8/layout/vList3"/>
    <dgm:cxn modelId="{7649FD59-47BB-3F47-A241-1F0644F29A0C}" type="presParOf" srcId="{7C2F68AC-7DDB-9D45-B8A8-E092C3DD2663}" destId="{3B657019-390C-334E-96A4-E1B5FF37E9ED}" srcOrd="0" destOrd="0" presId="urn:microsoft.com/office/officeart/2005/8/layout/vList3"/>
    <dgm:cxn modelId="{394B1B24-7F6D-7F4A-A702-98182DC1CB9C}" type="presParOf" srcId="{7C2F68AC-7DDB-9D45-B8A8-E092C3DD2663}" destId="{666FEBE9-E16E-B14B-9A4B-1B0CCA256374}" srcOrd="1" destOrd="0" presId="urn:microsoft.com/office/officeart/2005/8/layout/vList3"/>
    <dgm:cxn modelId="{DF99400D-DE44-AD46-AF73-BF18DDEB4C73}" type="presParOf" srcId="{2836FE7B-5141-1F41-A20E-544BF1DA511A}" destId="{DDCE4052-2798-8B4B-97E0-D1902308C64A}" srcOrd="1" destOrd="0" presId="urn:microsoft.com/office/officeart/2005/8/layout/vList3"/>
    <dgm:cxn modelId="{9173DA9E-ACB5-6346-8845-5E5D9016054D}" type="presParOf" srcId="{2836FE7B-5141-1F41-A20E-544BF1DA511A}" destId="{79844FFA-42B4-F249-AB36-6D1F6C495A2E}" srcOrd="2" destOrd="0" presId="urn:microsoft.com/office/officeart/2005/8/layout/vList3"/>
    <dgm:cxn modelId="{9DEB8465-A17F-1F4E-B795-1CF1B41BD98B}" type="presParOf" srcId="{79844FFA-42B4-F249-AB36-6D1F6C495A2E}" destId="{EBDEDCCE-33F0-124A-AB61-F4723C2FA21C}" srcOrd="0" destOrd="0" presId="urn:microsoft.com/office/officeart/2005/8/layout/vList3"/>
    <dgm:cxn modelId="{38F8270F-E1EC-2F48-809C-C5ADF67AFDD5}" type="presParOf" srcId="{79844FFA-42B4-F249-AB36-6D1F6C495A2E}" destId="{2BE59201-C578-D146-8ECB-C5E749540803}" srcOrd="1" destOrd="0" presId="urn:microsoft.com/office/officeart/2005/8/layout/vList3"/>
    <dgm:cxn modelId="{89F101AD-4F95-E843-9D0C-0D1925DC6180}" type="presParOf" srcId="{2836FE7B-5141-1F41-A20E-544BF1DA511A}" destId="{45F7AC9D-D204-DE44-9873-6DBCEC7E2190}" srcOrd="3" destOrd="0" presId="urn:microsoft.com/office/officeart/2005/8/layout/vList3"/>
    <dgm:cxn modelId="{F04754E0-6D08-DF4F-BD80-4BEB68E4F541}" type="presParOf" srcId="{2836FE7B-5141-1F41-A20E-544BF1DA511A}" destId="{E4E033B6-2937-4244-9B2D-F5078D6D05B8}" srcOrd="4" destOrd="0" presId="urn:microsoft.com/office/officeart/2005/8/layout/vList3"/>
    <dgm:cxn modelId="{8A4D9972-6CB2-A64B-93AA-94339B5C25A9}" type="presParOf" srcId="{E4E033B6-2937-4244-9B2D-F5078D6D05B8}" destId="{556EC45E-83EE-4841-B847-FE9EA040DC77}" srcOrd="0" destOrd="0" presId="urn:microsoft.com/office/officeart/2005/8/layout/vList3"/>
    <dgm:cxn modelId="{E56ED8FB-31BC-284A-A957-90354DEB4386}" type="presParOf" srcId="{E4E033B6-2937-4244-9B2D-F5078D6D05B8}" destId="{5A52BF94-9746-784C-A150-9255E128F3C4}" srcOrd="1" destOrd="0" presId="urn:microsoft.com/office/officeart/2005/8/layout/vList3"/>
    <dgm:cxn modelId="{660F562E-EA47-A742-AD6B-E8D136FCD8E2}" type="presParOf" srcId="{2836FE7B-5141-1F41-A20E-544BF1DA511A}" destId="{8D62510D-B7D0-B74D-A4EC-B762963F1E81}" srcOrd="5" destOrd="0" presId="urn:microsoft.com/office/officeart/2005/8/layout/vList3"/>
    <dgm:cxn modelId="{95535500-18D1-1943-8B69-81B81F27D11E}" type="presParOf" srcId="{2836FE7B-5141-1F41-A20E-544BF1DA511A}" destId="{207A0925-64E1-2346-8792-A9A918EBA423}" srcOrd="6" destOrd="0" presId="urn:microsoft.com/office/officeart/2005/8/layout/vList3"/>
    <dgm:cxn modelId="{B4CA5F4B-7B66-9E4C-9626-6F84340E9142}" type="presParOf" srcId="{207A0925-64E1-2346-8792-A9A918EBA423}" destId="{2376F5B8-3307-D145-BB1F-DE3488AA730E}" srcOrd="0" destOrd="0" presId="urn:microsoft.com/office/officeart/2005/8/layout/vList3"/>
    <dgm:cxn modelId="{34601721-6D1E-F04B-B857-85FD2BD0DB80}" type="presParOf" srcId="{207A0925-64E1-2346-8792-A9A918EBA423}" destId="{4732CEB2-772A-4948-963D-DB6821E9BF4E}" srcOrd="1" destOrd="0" presId="urn:microsoft.com/office/officeart/2005/8/layout/vList3"/>
    <dgm:cxn modelId="{188CED14-80C4-3E4D-83F7-6FD56FA32305}" type="presParOf" srcId="{2836FE7B-5141-1F41-A20E-544BF1DA511A}" destId="{5A29B92C-5B59-4949-87FE-3A9FC63E5510}" srcOrd="7" destOrd="0" presId="urn:microsoft.com/office/officeart/2005/8/layout/vList3"/>
    <dgm:cxn modelId="{F0580C8E-88A6-1B4B-8540-D75352B3FDB5}" type="presParOf" srcId="{2836FE7B-5141-1F41-A20E-544BF1DA511A}" destId="{C4703DA4-6DE5-C54B-BC03-E2756243E99A}" srcOrd="8" destOrd="0" presId="urn:microsoft.com/office/officeart/2005/8/layout/vList3"/>
    <dgm:cxn modelId="{18A2ED77-D574-034E-B80A-3016C791610F}" type="presParOf" srcId="{C4703DA4-6DE5-C54B-BC03-E2756243E99A}" destId="{07194A40-DD22-AE4D-9BCA-4E4EAAC4758F}" srcOrd="0" destOrd="0" presId="urn:microsoft.com/office/officeart/2005/8/layout/vList3"/>
    <dgm:cxn modelId="{859876A7-65C5-9147-8AAA-79692293D70D}" type="presParOf" srcId="{C4703DA4-6DE5-C54B-BC03-E2756243E99A}" destId="{36145749-F987-5443-B39E-C0746C9F48C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15CDAA8-289B-4EF8-A47D-0CE14FE62171}" type="doc">
      <dgm:prSet loTypeId="urn:microsoft.com/office/officeart/2005/8/layout/cycle2" loCatId="cycle" qsTypeId="urn:microsoft.com/office/officeart/2005/8/quickstyle/simple1" qsCatId="simple" csTypeId="urn:microsoft.com/office/officeart/2005/8/colors/accent1_3" csCatId="accent1" phldr="1"/>
      <dgm:spPr/>
      <dgm:t>
        <a:bodyPr/>
        <a:lstStyle/>
        <a:p>
          <a:endParaRPr lang="es-ES"/>
        </a:p>
      </dgm:t>
    </dgm:pt>
    <dgm:pt modelId="{0BD97E1E-0E9C-44EA-80DE-299F55A9B2A0}">
      <dgm:prSet phldrT="[Texto]" custT="1"/>
      <dgm:spPr/>
      <dgm:t>
        <a:bodyPr/>
        <a:lstStyle/>
        <a:p>
          <a:r>
            <a:rPr lang="en-GB" sz="2000" b="1" dirty="0" err="1"/>
            <a:t>Una</a:t>
          </a:r>
          <a:r>
            <a:rPr lang="en-GB" sz="2000" b="1" dirty="0"/>
            <a:t> </a:t>
          </a:r>
          <a:r>
            <a:rPr lang="en-GB" sz="2000" b="1" dirty="0" err="1"/>
            <a:t>legislación</a:t>
          </a:r>
          <a:r>
            <a:rPr lang="en-GB" sz="2000" b="1" dirty="0"/>
            <a:t> </a:t>
          </a:r>
          <a:r>
            <a:rPr lang="en-GB" sz="2000" b="1" dirty="0" err="1"/>
            <a:t>permisiva</a:t>
          </a:r>
          <a:r>
            <a:rPr lang="en-GB" sz="2000" b="1" dirty="0"/>
            <a:t> </a:t>
          </a:r>
          <a:r>
            <a:rPr lang="en-GB" sz="2000" b="1" dirty="0" err="1"/>
            <a:t>sobre</a:t>
          </a:r>
          <a:r>
            <a:rPr lang="en-GB" sz="2000" b="1" dirty="0"/>
            <a:t> la </a:t>
          </a:r>
          <a:r>
            <a:rPr lang="en-GB" sz="2000" b="1" dirty="0" err="1"/>
            <a:t>contaminación</a:t>
          </a:r>
          <a:r>
            <a:rPr lang="en-GB" sz="2000" b="1" dirty="0"/>
            <a:t> </a:t>
          </a:r>
        </a:p>
      </dgm:t>
    </dgm:pt>
    <dgm:pt modelId="{7C8BF099-770E-4854-8911-563EC6CF54D9}" type="parTrans" cxnId="{47CA74AF-5797-482C-A822-6377B98D5D23}">
      <dgm:prSet/>
      <dgm:spPr/>
      <dgm:t>
        <a:bodyPr/>
        <a:lstStyle/>
        <a:p>
          <a:endParaRPr lang="es-ES"/>
        </a:p>
      </dgm:t>
    </dgm:pt>
    <dgm:pt modelId="{3ABEB122-822B-4FF3-9D0A-7A9D5919D592}" type="sibTrans" cxnId="{47CA74AF-5797-482C-A822-6377B98D5D23}">
      <dgm:prSet/>
      <dgm:spPr/>
      <dgm:t>
        <a:bodyPr/>
        <a:lstStyle/>
        <a:p>
          <a:endParaRPr lang="es-ES"/>
        </a:p>
      </dgm:t>
    </dgm:pt>
    <dgm:pt modelId="{5F111EEF-2DD4-4D48-B271-C7E7C6FBD10D}">
      <dgm:prSet phldrT="[Texto]" custT="1"/>
      <dgm:spPr/>
      <dgm:t>
        <a:bodyPr/>
        <a:lstStyle/>
        <a:p>
          <a:r>
            <a:rPr lang="en-GB" sz="2000" b="1" dirty="0" err="1"/>
            <a:t>Aplicación</a:t>
          </a:r>
          <a:r>
            <a:rPr lang="en-GB" sz="2000" b="1" dirty="0"/>
            <a:t> y </a:t>
          </a:r>
          <a:r>
            <a:rPr lang="en-GB" sz="2000" b="1" dirty="0" err="1"/>
            <a:t>cumplimiento</a:t>
          </a:r>
          <a:r>
            <a:rPr lang="en-GB" sz="2000" b="1" dirty="0"/>
            <a:t> </a:t>
          </a:r>
          <a:r>
            <a:rPr lang="en-GB" sz="2000" b="1" dirty="0" err="1"/>
            <a:t>deficiente</a:t>
          </a:r>
          <a:r>
            <a:rPr lang="en-GB" sz="2000" b="1" dirty="0"/>
            <a:t> </a:t>
          </a:r>
          <a:r>
            <a:rPr lang="en-GB" sz="2000" b="1" dirty="0" err="1"/>
            <a:t>por</a:t>
          </a:r>
          <a:r>
            <a:rPr lang="en-GB" sz="2000" b="1" dirty="0"/>
            <a:t> parte de la </a:t>
          </a:r>
          <a:r>
            <a:rPr lang="en-GB" sz="2000" b="1" dirty="0" err="1"/>
            <a:t>administración</a:t>
          </a:r>
          <a:endParaRPr lang="en-GB" sz="2000" b="1" dirty="0"/>
        </a:p>
      </dgm:t>
    </dgm:pt>
    <dgm:pt modelId="{DD0DAB2F-CBEA-4DF3-BC07-7415F059BC3F}" type="parTrans" cxnId="{C8AD35E4-1E1E-42EE-8096-B4C653519F3C}">
      <dgm:prSet/>
      <dgm:spPr/>
      <dgm:t>
        <a:bodyPr/>
        <a:lstStyle/>
        <a:p>
          <a:endParaRPr lang="es-ES"/>
        </a:p>
      </dgm:t>
    </dgm:pt>
    <dgm:pt modelId="{7E490889-D195-4090-8DF4-CCF92187F9D6}" type="sibTrans" cxnId="{C8AD35E4-1E1E-42EE-8096-B4C653519F3C}">
      <dgm:prSet/>
      <dgm:spPr/>
      <dgm:t>
        <a:bodyPr/>
        <a:lstStyle/>
        <a:p>
          <a:endParaRPr lang="es-ES"/>
        </a:p>
      </dgm:t>
    </dgm:pt>
    <dgm:pt modelId="{84E12C56-0CF3-4521-8009-56F9233B2983}">
      <dgm:prSet phldrT="[Texto]" custT="1"/>
      <dgm:spPr/>
      <dgm:t>
        <a:bodyPr/>
        <a:lstStyle/>
        <a:p>
          <a:r>
            <a:rPr lang="en-GB" sz="2000" b="1" dirty="0" err="1"/>
            <a:t>Corrupción</a:t>
          </a:r>
          <a:r>
            <a:rPr lang="en-GB" sz="2000" b="1" dirty="0"/>
            <a:t> y </a:t>
          </a:r>
          <a:r>
            <a:rPr lang="en-GB" sz="2000" b="1" dirty="0" err="1"/>
            <a:t>Prevaricación</a:t>
          </a:r>
          <a:endParaRPr lang="en-GB" sz="2000" b="1" dirty="0"/>
        </a:p>
      </dgm:t>
    </dgm:pt>
    <dgm:pt modelId="{2DE0A8CD-58BF-4A60-A8D2-FDE7875683DD}" type="parTrans" cxnId="{664C2515-0276-4BB7-B8B2-E3477BE00634}">
      <dgm:prSet/>
      <dgm:spPr/>
      <dgm:t>
        <a:bodyPr/>
        <a:lstStyle/>
        <a:p>
          <a:endParaRPr lang="es-ES"/>
        </a:p>
      </dgm:t>
    </dgm:pt>
    <dgm:pt modelId="{EBC5DAB0-A886-492D-B390-960175BE2BFE}" type="sibTrans" cxnId="{664C2515-0276-4BB7-B8B2-E3477BE00634}">
      <dgm:prSet/>
      <dgm:spPr/>
      <dgm:t>
        <a:bodyPr/>
        <a:lstStyle/>
        <a:p>
          <a:endParaRPr lang="es-ES"/>
        </a:p>
      </dgm:t>
    </dgm:pt>
    <dgm:pt modelId="{F5E423C2-1810-4B39-AAAE-D8EF09FEF6EA}">
      <dgm:prSet phldrT="[Texto]" custT="1"/>
      <dgm:spPr/>
      <dgm:t>
        <a:bodyPr/>
        <a:lstStyle/>
        <a:p>
          <a:r>
            <a:rPr lang="en-GB" sz="2000" b="1" dirty="0" err="1"/>
            <a:t>Falta</a:t>
          </a:r>
          <a:r>
            <a:rPr lang="en-GB" sz="2000" b="1" dirty="0"/>
            <a:t> de </a:t>
          </a:r>
          <a:r>
            <a:rPr lang="en-GB" sz="2000" b="1" dirty="0" err="1"/>
            <a:t>actualización</a:t>
          </a:r>
          <a:r>
            <a:rPr lang="en-GB" sz="2000" b="1" dirty="0"/>
            <a:t> de la </a:t>
          </a:r>
          <a:r>
            <a:rPr lang="en-GB" sz="2000" b="1" dirty="0" err="1"/>
            <a:t>legislación</a:t>
          </a:r>
          <a:r>
            <a:rPr lang="en-GB" sz="2000" b="1" dirty="0"/>
            <a:t> </a:t>
          </a:r>
          <a:r>
            <a:rPr lang="en-GB" sz="2000" b="1" dirty="0" err="1"/>
            <a:t>ambiental</a:t>
          </a:r>
          <a:r>
            <a:rPr lang="en-GB" sz="2000" b="1" dirty="0"/>
            <a:t>. </a:t>
          </a:r>
        </a:p>
      </dgm:t>
    </dgm:pt>
    <dgm:pt modelId="{D52CE091-EB50-440F-8040-FF7535C13D01}" type="parTrans" cxnId="{3589AADD-F4F8-4E58-91BF-478E6FAC5707}">
      <dgm:prSet/>
      <dgm:spPr/>
      <dgm:t>
        <a:bodyPr/>
        <a:lstStyle/>
        <a:p>
          <a:endParaRPr lang="es-ES"/>
        </a:p>
      </dgm:t>
    </dgm:pt>
    <dgm:pt modelId="{22B90254-1BD3-4F3A-A4E6-5D972342B041}" type="sibTrans" cxnId="{3589AADD-F4F8-4E58-91BF-478E6FAC5707}">
      <dgm:prSet/>
      <dgm:spPr/>
      <dgm:t>
        <a:bodyPr/>
        <a:lstStyle/>
        <a:p>
          <a:endParaRPr lang="es-ES"/>
        </a:p>
      </dgm:t>
    </dgm:pt>
    <dgm:pt modelId="{16FC8252-5E1D-4174-A703-855B5EE12AF4}">
      <dgm:prSet phldrT="[Texto]" custT="1"/>
      <dgm:spPr/>
      <dgm:t>
        <a:bodyPr/>
        <a:lstStyle/>
        <a:p>
          <a:r>
            <a:rPr lang="en-GB" sz="1800" b="1" dirty="0" err="1"/>
            <a:t>Falta</a:t>
          </a:r>
          <a:r>
            <a:rPr lang="en-GB" sz="1800" b="1" dirty="0"/>
            <a:t> de </a:t>
          </a:r>
          <a:r>
            <a:rPr lang="en-GB" sz="1800" b="1" dirty="0" err="1"/>
            <a:t>interés</a:t>
          </a:r>
          <a:r>
            <a:rPr lang="en-GB" sz="1800" b="1" dirty="0"/>
            <a:t> en resolver </a:t>
          </a:r>
          <a:r>
            <a:rPr lang="en-GB" sz="1800" b="1" dirty="0" err="1"/>
            <a:t>problemas</a:t>
          </a:r>
          <a:r>
            <a:rPr lang="en-GB" sz="1800" b="1" dirty="0"/>
            <a:t> </a:t>
          </a:r>
          <a:r>
            <a:rPr lang="en-GB" sz="1800" b="1" dirty="0" err="1"/>
            <a:t>relativos</a:t>
          </a:r>
          <a:r>
            <a:rPr lang="en-GB" sz="1800" b="1" dirty="0"/>
            <a:t> a la </a:t>
          </a:r>
          <a:r>
            <a:rPr lang="en-GB" sz="1800" b="1" dirty="0" err="1"/>
            <a:t>redacción</a:t>
          </a:r>
          <a:r>
            <a:rPr lang="en-GB" sz="1800" b="1" dirty="0"/>
            <a:t> del </a:t>
          </a:r>
          <a:r>
            <a:rPr lang="en-GB" sz="1800" b="1" dirty="0" err="1"/>
            <a:t>derecho</a:t>
          </a:r>
          <a:r>
            <a:rPr lang="en-GB" sz="1800" b="1" dirty="0"/>
            <a:t> </a:t>
          </a:r>
          <a:r>
            <a:rPr lang="en-GB" sz="1800" b="1" dirty="0" err="1"/>
            <a:t>administrativo</a:t>
          </a:r>
          <a:r>
            <a:rPr lang="en-GB" sz="1800" b="1" dirty="0"/>
            <a:t> y penal. </a:t>
          </a:r>
        </a:p>
      </dgm:t>
    </dgm:pt>
    <dgm:pt modelId="{5718836C-604F-43E7-B6C8-F84A8CA2349B}" type="parTrans" cxnId="{E8389C4D-05B1-4146-957A-CBFFF73B38F9}">
      <dgm:prSet/>
      <dgm:spPr/>
      <dgm:t>
        <a:bodyPr/>
        <a:lstStyle/>
        <a:p>
          <a:endParaRPr lang="es-ES"/>
        </a:p>
      </dgm:t>
    </dgm:pt>
    <dgm:pt modelId="{BBCA33AE-1797-4D48-82EE-302418969083}" type="sibTrans" cxnId="{E8389C4D-05B1-4146-957A-CBFFF73B38F9}">
      <dgm:prSet/>
      <dgm:spPr/>
      <dgm:t>
        <a:bodyPr/>
        <a:lstStyle/>
        <a:p>
          <a:endParaRPr lang="es-ES"/>
        </a:p>
      </dgm:t>
    </dgm:pt>
    <dgm:pt modelId="{0A9ED51E-2F5B-429E-806A-EE334ABA365F}">
      <dgm:prSet phldrT="[Texto]"/>
      <dgm:spPr/>
      <dgm:t>
        <a:bodyPr/>
        <a:lstStyle/>
        <a:p>
          <a:r>
            <a:rPr lang="en-GB" dirty="0" err="1"/>
            <a:t>Permite</a:t>
          </a:r>
          <a:r>
            <a:rPr lang="en-GB" dirty="0"/>
            <a:t> la </a:t>
          </a:r>
          <a:r>
            <a:rPr lang="en-GB" dirty="0" err="1"/>
            <a:t>tolerancia</a:t>
          </a:r>
          <a:r>
            <a:rPr lang="en-GB" dirty="0"/>
            <a:t> </a:t>
          </a:r>
          <a:r>
            <a:rPr lang="en-GB" dirty="0" err="1"/>
            <a:t>activa</a:t>
          </a:r>
          <a:r>
            <a:rPr lang="en-GB" dirty="0"/>
            <a:t> de los </a:t>
          </a:r>
          <a:r>
            <a:rPr lang="en-GB" dirty="0" err="1"/>
            <a:t>delitos</a:t>
          </a:r>
          <a:r>
            <a:rPr lang="en-GB" dirty="0"/>
            <a:t> </a:t>
          </a:r>
          <a:r>
            <a:rPr lang="en-GB" dirty="0" err="1"/>
            <a:t>ambientales</a:t>
          </a:r>
          <a:endParaRPr lang="en-GB" dirty="0"/>
        </a:p>
      </dgm:t>
    </dgm:pt>
    <dgm:pt modelId="{6CD71805-228A-474C-9097-730E04110D0E}" type="sibTrans" cxnId="{B76F278E-A4AE-4324-9661-4716C718A455}">
      <dgm:prSet/>
      <dgm:spPr/>
      <dgm:t>
        <a:bodyPr/>
        <a:lstStyle/>
        <a:p>
          <a:endParaRPr lang="es-ES"/>
        </a:p>
      </dgm:t>
    </dgm:pt>
    <dgm:pt modelId="{78BF82B7-A74D-4B39-B1D8-7995DA7AAA26}" type="parTrans" cxnId="{B76F278E-A4AE-4324-9661-4716C718A455}">
      <dgm:prSet/>
      <dgm:spPr/>
      <dgm:t>
        <a:bodyPr/>
        <a:lstStyle/>
        <a:p>
          <a:endParaRPr lang="es-ES"/>
        </a:p>
      </dgm:t>
    </dgm:pt>
    <dgm:pt modelId="{7E65ADB1-95B5-444E-805C-D03E9C9483E5}" type="pres">
      <dgm:prSet presAssocID="{015CDAA8-289B-4EF8-A47D-0CE14FE62171}" presName="cycle" presStyleCnt="0">
        <dgm:presLayoutVars>
          <dgm:dir/>
          <dgm:resizeHandles val="exact"/>
        </dgm:presLayoutVars>
      </dgm:prSet>
      <dgm:spPr/>
    </dgm:pt>
    <dgm:pt modelId="{6CB33569-F0F0-49F3-862B-1550BEF09CE7}" type="pres">
      <dgm:prSet presAssocID="{0BD97E1E-0E9C-44EA-80DE-299F55A9B2A0}" presName="node" presStyleLbl="node1" presStyleIdx="0" presStyleCnt="6">
        <dgm:presLayoutVars>
          <dgm:bulletEnabled val="1"/>
        </dgm:presLayoutVars>
      </dgm:prSet>
      <dgm:spPr/>
    </dgm:pt>
    <dgm:pt modelId="{E0FED778-6C47-478D-9754-0F8015DE60B4}" type="pres">
      <dgm:prSet presAssocID="{3ABEB122-822B-4FF3-9D0A-7A9D5919D592}" presName="sibTrans" presStyleLbl="sibTrans2D1" presStyleIdx="0" presStyleCnt="6"/>
      <dgm:spPr/>
    </dgm:pt>
    <dgm:pt modelId="{62B73BFF-6426-4C86-BACD-466C704C0A90}" type="pres">
      <dgm:prSet presAssocID="{3ABEB122-822B-4FF3-9D0A-7A9D5919D592}" presName="connectorText" presStyleLbl="sibTrans2D1" presStyleIdx="0" presStyleCnt="6"/>
      <dgm:spPr/>
    </dgm:pt>
    <dgm:pt modelId="{BB70F187-31EB-4AF8-9586-5528489AC33C}" type="pres">
      <dgm:prSet presAssocID="{F5E423C2-1810-4B39-AAAE-D8EF09FEF6EA}" presName="node" presStyleLbl="node1" presStyleIdx="1" presStyleCnt="6">
        <dgm:presLayoutVars>
          <dgm:bulletEnabled val="1"/>
        </dgm:presLayoutVars>
      </dgm:prSet>
      <dgm:spPr/>
    </dgm:pt>
    <dgm:pt modelId="{B6F9A4F9-686D-4BAB-99EF-ABFBE3413F94}" type="pres">
      <dgm:prSet presAssocID="{22B90254-1BD3-4F3A-A4E6-5D972342B041}" presName="sibTrans" presStyleLbl="sibTrans2D1" presStyleIdx="1" presStyleCnt="6"/>
      <dgm:spPr/>
    </dgm:pt>
    <dgm:pt modelId="{1195830B-990E-4E78-B1B1-570F60FA7FB0}" type="pres">
      <dgm:prSet presAssocID="{22B90254-1BD3-4F3A-A4E6-5D972342B041}" presName="connectorText" presStyleLbl="sibTrans2D1" presStyleIdx="1" presStyleCnt="6"/>
      <dgm:spPr/>
    </dgm:pt>
    <dgm:pt modelId="{C4FC9825-2875-4283-89E6-A9EB924FB743}" type="pres">
      <dgm:prSet presAssocID="{16FC8252-5E1D-4174-A703-855B5EE12AF4}" presName="node" presStyleLbl="node1" presStyleIdx="2" presStyleCnt="6">
        <dgm:presLayoutVars>
          <dgm:bulletEnabled val="1"/>
        </dgm:presLayoutVars>
      </dgm:prSet>
      <dgm:spPr/>
    </dgm:pt>
    <dgm:pt modelId="{58E3F8CB-64C3-4684-8606-C090DE6BE659}" type="pres">
      <dgm:prSet presAssocID="{BBCA33AE-1797-4D48-82EE-302418969083}" presName="sibTrans" presStyleLbl="sibTrans2D1" presStyleIdx="2" presStyleCnt="6"/>
      <dgm:spPr/>
    </dgm:pt>
    <dgm:pt modelId="{06BFF040-9CCA-47A9-A67D-2206ED383D52}" type="pres">
      <dgm:prSet presAssocID="{BBCA33AE-1797-4D48-82EE-302418969083}" presName="connectorText" presStyleLbl="sibTrans2D1" presStyleIdx="2" presStyleCnt="6"/>
      <dgm:spPr/>
    </dgm:pt>
    <dgm:pt modelId="{76AEC7DD-7431-4FBD-8E86-CE753A9FA884}" type="pres">
      <dgm:prSet presAssocID="{0A9ED51E-2F5B-429E-806A-EE334ABA365F}" presName="node" presStyleLbl="node1" presStyleIdx="3" presStyleCnt="6">
        <dgm:presLayoutVars>
          <dgm:bulletEnabled val="1"/>
        </dgm:presLayoutVars>
      </dgm:prSet>
      <dgm:spPr/>
    </dgm:pt>
    <dgm:pt modelId="{1C0E9ABF-A651-4D56-94A5-D1693C82FEA6}" type="pres">
      <dgm:prSet presAssocID="{6CD71805-228A-474C-9097-730E04110D0E}" presName="sibTrans" presStyleLbl="sibTrans2D1" presStyleIdx="3" presStyleCnt="6"/>
      <dgm:spPr/>
    </dgm:pt>
    <dgm:pt modelId="{DC00F21C-D3AB-4982-8F39-EEABBA404AC7}" type="pres">
      <dgm:prSet presAssocID="{6CD71805-228A-474C-9097-730E04110D0E}" presName="connectorText" presStyleLbl="sibTrans2D1" presStyleIdx="3" presStyleCnt="6"/>
      <dgm:spPr/>
    </dgm:pt>
    <dgm:pt modelId="{544C1B38-44C2-4645-96C1-4114BE92E5EC}" type="pres">
      <dgm:prSet presAssocID="{5F111EEF-2DD4-4D48-B271-C7E7C6FBD10D}" presName="node" presStyleLbl="node1" presStyleIdx="4" presStyleCnt="6">
        <dgm:presLayoutVars>
          <dgm:bulletEnabled val="1"/>
        </dgm:presLayoutVars>
      </dgm:prSet>
      <dgm:spPr/>
    </dgm:pt>
    <dgm:pt modelId="{F4FA8019-B18F-4F0D-924C-440444F2D500}" type="pres">
      <dgm:prSet presAssocID="{7E490889-D195-4090-8DF4-CCF92187F9D6}" presName="sibTrans" presStyleLbl="sibTrans2D1" presStyleIdx="4" presStyleCnt="6"/>
      <dgm:spPr/>
    </dgm:pt>
    <dgm:pt modelId="{77182372-1BD9-4EE4-B838-0BC9668108E1}" type="pres">
      <dgm:prSet presAssocID="{7E490889-D195-4090-8DF4-CCF92187F9D6}" presName="connectorText" presStyleLbl="sibTrans2D1" presStyleIdx="4" presStyleCnt="6"/>
      <dgm:spPr/>
    </dgm:pt>
    <dgm:pt modelId="{C982A3FC-5E97-4BBE-A847-03507039CE98}" type="pres">
      <dgm:prSet presAssocID="{84E12C56-0CF3-4521-8009-56F9233B2983}" presName="node" presStyleLbl="node1" presStyleIdx="5" presStyleCnt="6">
        <dgm:presLayoutVars>
          <dgm:bulletEnabled val="1"/>
        </dgm:presLayoutVars>
      </dgm:prSet>
      <dgm:spPr/>
    </dgm:pt>
    <dgm:pt modelId="{CA92381D-9591-4773-B041-8C48C6C502D8}" type="pres">
      <dgm:prSet presAssocID="{EBC5DAB0-A886-492D-B390-960175BE2BFE}" presName="sibTrans" presStyleLbl="sibTrans2D1" presStyleIdx="5" presStyleCnt="6"/>
      <dgm:spPr/>
    </dgm:pt>
    <dgm:pt modelId="{12D99FF6-2FD1-4C56-9075-E8F17BFE14CD}" type="pres">
      <dgm:prSet presAssocID="{EBC5DAB0-A886-492D-B390-960175BE2BFE}" presName="connectorText" presStyleLbl="sibTrans2D1" presStyleIdx="5" presStyleCnt="6"/>
      <dgm:spPr/>
    </dgm:pt>
  </dgm:ptLst>
  <dgm:cxnLst>
    <dgm:cxn modelId="{1A515902-9745-41F8-8D87-DA2A8439D483}" type="presOf" srcId="{BBCA33AE-1797-4D48-82EE-302418969083}" destId="{58E3F8CB-64C3-4684-8606-C090DE6BE659}" srcOrd="0" destOrd="0" presId="urn:microsoft.com/office/officeart/2005/8/layout/cycle2"/>
    <dgm:cxn modelId="{80940009-89DD-45CE-BD35-9BA677461862}" type="presOf" srcId="{F5E423C2-1810-4B39-AAAE-D8EF09FEF6EA}" destId="{BB70F187-31EB-4AF8-9586-5528489AC33C}" srcOrd="0" destOrd="0" presId="urn:microsoft.com/office/officeart/2005/8/layout/cycle2"/>
    <dgm:cxn modelId="{E98E8312-3FC6-415F-B815-E57CB7E61327}" type="presOf" srcId="{3ABEB122-822B-4FF3-9D0A-7A9D5919D592}" destId="{62B73BFF-6426-4C86-BACD-466C704C0A90}" srcOrd="1" destOrd="0" presId="urn:microsoft.com/office/officeart/2005/8/layout/cycle2"/>
    <dgm:cxn modelId="{664C2515-0276-4BB7-B8B2-E3477BE00634}" srcId="{015CDAA8-289B-4EF8-A47D-0CE14FE62171}" destId="{84E12C56-0CF3-4521-8009-56F9233B2983}" srcOrd="5" destOrd="0" parTransId="{2DE0A8CD-58BF-4A60-A8D2-FDE7875683DD}" sibTransId="{EBC5DAB0-A886-492D-B390-960175BE2BFE}"/>
    <dgm:cxn modelId="{967F9915-50B9-44D7-8F21-37BFBEAA3A4E}" type="presOf" srcId="{7E490889-D195-4090-8DF4-CCF92187F9D6}" destId="{F4FA8019-B18F-4F0D-924C-440444F2D500}" srcOrd="0" destOrd="0" presId="urn:microsoft.com/office/officeart/2005/8/layout/cycle2"/>
    <dgm:cxn modelId="{D386E11F-3982-44A7-974D-D9CBD0323D3C}" type="presOf" srcId="{3ABEB122-822B-4FF3-9D0A-7A9D5919D592}" destId="{E0FED778-6C47-478D-9754-0F8015DE60B4}" srcOrd="0" destOrd="0" presId="urn:microsoft.com/office/officeart/2005/8/layout/cycle2"/>
    <dgm:cxn modelId="{9965C22E-7CB2-493A-B059-BCD81BC0F182}" type="presOf" srcId="{0BD97E1E-0E9C-44EA-80DE-299F55A9B2A0}" destId="{6CB33569-F0F0-49F3-862B-1550BEF09CE7}" srcOrd="0" destOrd="0" presId="urn:microsoft.com/office/officeart/2005/8/layout/cycle2"/>
    <dgm:cxn modelId="{7EBC475D-9C1D-479D-AA80-FFA436FAE78D}" type="presOf" srcId="{16FC8252-5E1D-4174-A703-855B5EE12AF4}" destId="{C4FC9825-2875-4283-89E6-A9EB924FB743}" srcOrd="0" destOrd="0" presId="urn:microsoft.com/office/officeart/2005/8/layout/cycle2"/>
    <dgm:cxn modelId="{4066A569-4BBC-4F4B-8028-7548CC0FD064}" type="presOf" srcId="{6CD71805-228A-474C-9097-730E04110D0E}" destId="{1C0E9ABF-A651-4D56-94A5-D1693C82FEA6}" srcOrd="0" destOrd="0" presId="urn:microsoft.com/office/officeart/2005/8/layout/cycle2"/>
    <dgm:cxn modelId="{2776B86B-5BCD-4A8F-881B-20FBF5D1302D}" type="presOf" srcId="{BBCA33AE-1797-4D48-82EE-302418969083}" destId="{06BFF040-9CCA-47A9-A67D-2206ED383D52}" srcOrd="1" destOrd="0" presId="urn:microsoft.com/office/officeart/2005/8/layout/cycle2"/>
    <dgm:cxn modelId="{E8389C4D-05B1-4146-957A-CBFFF73B38F9}" srcId="{015CDAA8-289B-4EF8-A47D-0CE14FE62171}" destId="{16FC8252-5E1D-4174-A703-855B5EE12AF4}" srcOrd="2" destOrd="0" parTransId="{5718836C-604F-43E7-B6C8-F84A8CA2349B}" sibTransId="{BBCA33AE-1797-4D48-82EE-302418969083}"/>
    <dgm:cxn modelId="{52BF1E72-1D31-4F3E-AD33-C778A55FDAB0}" type="presOf" srcId="{84E12C56-0CF3-4521-8009-56F9233B2983}" destId="{C982A3FC-5E97-4BBE-A847-03507039CE98}" srcOrd="0" destOrd="0" presId="urn:microsoft.com/office/officeart/2005/8/layout/cycle2"/>
    <dgm:cxn modelId="{104D6A77-E8A7-4BF2-9FDB-A5E8E3FCC4F7}" type="presOf" srcId="{6CD71805-228A-474C-9097-730E04110D0E}" destId="{DC00F21C-D3AB-4982-8F39-EEABBA404AC7}" srcOrd="1" destOrd="0" presId="urn:microsoft.com/office/officeart/2005/8/layout/cycle2"/>
    <dgm:cxn modelId="{B76F278E-A4AE-4324-9661-4716C718A455}" srcId="{015CDAA8-289B-4EF8-A47D-0CE14FE62171}" destId="{0A9ED51E-2F5B-429E-806A-EE334ABA365F}" srcOrd="3" destOrd="0" parTransId="{78BF82B7-A74D-4B39-B1D8-7995DA7AAA26}" sibTransId="{6CD71805-228A-474C-9097-730E04110D0E}"/>
    <dgm:cxn modelId="{14822DAD-91C4-4418-8BC0-6CADB9F28EBD}" type="presOf" srcId="{EBC5DAB0-A886-492D-B390-960175BE2BFE}" destId="{CA92381D-9591-4773-B041-8C48C6C502D8}" srcOrd="0" destOrd="0" presId="urn:microsoft.com/office/officeart/2005/8/layout/cycle2"/>
    <dgm:cxn modelId="{47CA74AF-5797-482C-A822-6377B98D5D23}" srcId="{015CDAA8-289B-4EF8-A47D-0CE14FE62171}" destId="{0BD97E1E-0E9C-44EA-80DE-299F55A9B2A0}" srcOrd="0" destOrd="0" parTransId="{7C8BF099-770E-4854-8911-563EC6CF54D9}" sibTransId="{3ABEB122-822B-4FF3-9D0A-7A9D5919D592}"/>
    <dgm:cxn modelId="{FF8515C5-C321-4DA5-B2DF-02265E6A5DED}" type="presOf" srcId="{22B90254-1BD3-4F3A-A4E6-5D972342B041}" destId="{B6F9A4F9-686D-4BAB-99EF-ABFBE3413F94}" srcOrd="0" destOrd="0" presId="urn:microsoft.com/office/officeart/2005/8/layout/cycle2"/>
    <dgm:cxn modelId="{0B7D7CD9-B145-47C9-9576-C6C96016372E}" type="presOf" srcId="{EBC5DAB0-A886-492D-B390-960175BE2BFE}" destId="{12D99FF6-2FD1-4C56-9075-E8F17BFE14CD}" srcOrd="1" destOrd="0" presId="urn:microsoft.com/office/officeart/2005/8/layout/cycle2"/>
    <dgm:cxn modelId="{4D0AB0DA-F8E6-47A8-8489-5A8CE41A5ED7}" type="presOf" srcId="{22B90254-1BD3-4F3A-A4E6-5D972342B041}" destId="{1195830B-990E-4E78-B1B1-570F60FA7FB0}" srcOrd="1" destOrd="0" presId="urn:microsoft.com/office/officeart/2005/8/layout/cycle2"/>
    <dgm:cxn modelId="{3589AADD-F4F8-4E58-91BF-478E6FAC5707}" srcId="{015CDAA8-289B-4EF8-A47D-0CE14FE62171}" destId="{F5E423C2-1810-4B39-AAAE-D8EF09FEF6EA}" srcOrd="1" destOrd="0" parTransId="{D52CE091-EB50-440F-8040-FF7535C13D01}" sibTransId="{22B90254-1BD3-4F3A-A4E6-5D972342B041}"/>
    <dgm:cxn modelId="{E21149DE-702E-4ABE-9368-CFE0D96984ED}" type="presOf" srcId="{7E490889-D195-4090-8DF4-CCF92187F9D6}" destId="{77182372-1BD9-4EE4-B838-0BC9668108E1}" srcOrd="1" destOrd="0" presId="urn:microsoft.com/office/officeart/2005/8/layout/cycle2"/>
    <dgm:cxn modelId="{C8AD35E4-1E1E-42EE-8096-B4C653519F3C}" srcId="{015CDAA8-289B-4EF8-A47D-0CE14FE62171}" destId="{5F111EEF-2DD4-4D48-B271-C7E7C6FBD10D}" srcOrd="4" destOrd="0" parTransId="{DD0DAB2F-CBEA-4DF3-BC07-7415F059BC3F}" sibTransId="{7E490889-D195-4090-8DF4-CCF92187F9D6}"/>
    <dgm:cxn modelId="{BA2222EE-8359-462D-9955-04F02397C6BB}" type="presOf" srcId="{0A9ED51E-2F5B-429E-806A-EE334ABA365F}" destId="{76AEC7DD-7431-4FBD-8E86-CE753A9FA884}" srcOrd="0" destOrd="0" presId="urn:microsoft.com/office/officeart/2005/8/layout/cycle2"/>
    <dgm:cxn modelId="{D1E57CFA-54CE-4335-AC1F-1EF030F9F34F}" type="presOf" srcId="{015CDAA8-289B-4EF8-A47D-0CE14FE62171}" destId="{7E65ADB1-95B5-444E-805C-D03E9C9483E5}" srcOrd="0" destOrd="0" presId="urn:microsoft.com/office/officeart/2005/8/layout/cycle2"/>
    <dgm:cxn modelId="{AF3936FD-DD9E-4BAD-A8C1-1CC5498F7FA6}" type="presOf" srcId="{5F111EEF-2DD4-4D48-B271-C7E7C6FBD10D}" destId="{544C1B38-44C2-4645-96C1-4114BE92E5EC}" srcOrd="0" destOrd="0" presId="urn:microsoft.com/office/officeart/2005/8/layout/cycle2"/>
    <dgm:cxn modelId="{68CE5931-63E1-43B0-A36A-AB177A234776}" type="presParOf" srcId="{7E65ADB1-95B5-444E-805C-D03E9C9483E5}" destId="{6CB33569-F0F0-49F3-862B-1550BEF09CE7}" srcOrd="0" destOrd="0" presId="urn:microsoft.com/office/officeart/2005/8/layout/cycle2"/>
    <dgm:cxn modelId="{E0EF3052-9269-42D3-A805-77B27E3FF354}" type="presParOf" srcId="{7E65ADB1-95B5-444E-805C-D03E9C9483E5}" destId="{E0FED778-6C47-478D-9754-0F8015DE60B4}" srcOrd="1" destOrd="0" presId="urn:microsoft.com/office/officeart/2005/8/layout/cycle2"/>
    <dgm:cxn modelId="{8B7FDB69-8317-47DF-BE28-844B5A1AA467}" type="presParOf" srcId="{E0FED778-6C47-478D-9754-0F8015DE60B4}" destId="{62B73BFF-6426-4C86-BACD-466C704C0A90}" srcOrd="0" destOrd="0" presId="urn:microsoft.com/office/officeart/2005/8/layout/cycle2"/>
    <dgm:cxn modelId="{B4002AD2-04E0-488A-91A3-F816C6CA1BDB}" type="presParOf" srcId="{7E65ADB1-95B5-444E-805C-D03E9C9483E5}" destId="{BB70F187-31EB-4AF8-9586-5528489AC33C}" srcOrd="2" destOrd="0" presId="urn:microsoft.com/office/officeart/2005/8/layout/cycle2"/>
    <dgm:cxn modelId="{0BCB523D-C19D-489F-805B-92E657D50772}" type="presParOf" srcId="{7E65ADB1-95B5-444E-805C-D03E9C9483E5}" destId="{B6F9A4F9-686D-4BAB-99EF-ABFBE3413F94}" srcOrd="3" destOrd="0" presId="urn:microsoft.com/office/officeart/2005/8/layout/cycle2"/>
    <dgm:cxn modelId="{4BF1C662-4E99-47F7-8CC8-C3AA754D8537}" type="presParOf" srcId="{B6F9A4F9-686D-4BAB-99EF-ABFBE3413F94}" destId="{1195830B-990E-4E78-B1B1-570F60FA7FB0}" srcOrd="0" destOrd="0" presId="urn:microsoft.com/office/officeart/2005/8/layout/cycle2"/>
    <dgm:cxn modelId="{8C18A0BE-657F-4C03-AA65-C891F35378E6}" type="presParOf" srcId="{7E65ADB1-95B5-444E-805C-D03E9C9483E5}" destId="{C4FC9825-2875-4283-89E6-A9EB924FB743}" srcOrd="4" destOrd="0" presId="urn:microsoft.com/office/officeart/2005/8/layout/cycle2"/>
    <dgm:cxn modelId="{EBB05ADC-77B2-47C6-8049-90227198E6B4}" type="presParOf" srcId="{7E65ADB1-95B5-444E-805C-D03E9C9483E5}" destId="{58E3F8CB-64C3-4684-8606-C090DE6BE659}" srcOrd="5" destOrd="0" presId="urn:microsoft.com/office/officeart/2005/8/layout/cycle2"/>
    <dgm:cxn modelId="{AE109E7D-936C-4DBC-87A3-524782CCAEF7}" type="presParOf" srcId="{58E3F8CB-64C3-4684-8606-C090DE6BE659}" destId="{06BFF040-9CCA-47A9-A67D-2206ED383D52}" srcOrd="0" destOrd="0" presId="urn:microsoft.com/office/officeart/2005/8/layout/cycle2"/>
    <dgm:cxn modelId="{6843FC3D-FD87-44E2-BB45-7022239FF7CB}" type="presParOf" srcId="{7E65ADB1-95B5-444E-805C-D03E9C9483E5}" destId="{76AEC7DD-7431-4FBD-8E86-CE753A9FA884}" srcOrd="6" destOrd="0" presId="urn:microsoft.com/office/officeart/2005/8/layout/cycle2"/>
    <dgm:cxn modelId="{8A7F0A23-F269-4A07-B3AB-AE3673F10B7D}" type="presParOf" srcId="{7E65ADB1-95B5-444E-805C-D03E9C9483E5}" destId="{1C0E9ABF-A651-4D56-94A5-D1693C82FEA6}" srcOrd="7" destOrd="0" presId="urn:microsoft.com/office/officeart/2005/8/layout/cycle2"/>
    <dgm:cxn modelId="{43B322BD-09EA-4A03-9B8F-1E1DBBD7C2FE}" type="presParOf" srcId="{1C0E9ABF-A651-4D56-94A5-D1693C82FEA6}" destId="{DC00F21C-D3AB-4982-8F39-EEABBA404AC7}" srcOrd="0" destOrd="0" presId="urn:microsoft.com/office/officeart/2005/8/layout/cycle2"/>
    <dgm:cxn modelId="{4DF049D1-4FE1-4A04-999C-1B29531CC2F1}" type="presParOf" srcId="{7E65ADB1-95B5-444E-805C-D03E9C9483E5}" destId="{544C1B38-44C2-4645-96C1-4114BE92E5EC}" srcOrd="8" destOrd="0" presId="urn:microsoft.com/office/officeart/2005/8/layout/cycle2"/>
    <dgm:cxn modelId="{DB2F429E-09DA-430C-8A3E-7DE3E70CE2EE}" type="presParOf" srcId="{7E65ADB1-95B5-444E-805C-D03E9C9483E5}" destId="{F4FA8019-B18F-4F0D-924C-440444F2D500}" srcOrd="9" destOrd="0" presId="urn:microsoft.com/office/officeart/2005/8/layout/cycle2"/>
    <dgm:cxn modelId="{80B81166-4AEF-4C36-93BA-D4F5B95B4B46}" type="presParOf" srcId="{F4FA8019-B18F-4F0D-924C-440444F2D500}" destId="{77182372-1BD9-4EE4-B838-0BC9668108E1}" srcOrd="0" destOrd="0" presId="urn:microsoft.com/office/officeart/2005/8/layout/cycle2"/>
    <dgm:cxn modelId="{747583F8-A829-46E0-A68D-531627438AA9}" type="presParOf" srcId="{7E65ADB1-95B5-444E-805C-D03E9C9483E5}" destId="{C982A3FC-5E97-4BBE-A847-03507039CE98}" srcOrd="10" destOrd="0" presId="urn:microsoft.com/office/officeart/2005/8/layout/cycle2"/>
    <dgm:cxn modelId="{5BD64BFA-0B2E-4DF3-9F3D-100EAD1455EF}" type="presParOf" srcId="{7E65ADB1-95B5-444E-805C-D03E9C9483E5}" destId="{CA92381D-9591-4773-B041-8C48C6C502D8}" srcOrd="11" destOrd="0" presId="urn:microsoft.com/office/officeart/2005/8/layout/cycle2"/>
    <dgm:cxn modelId="{2AC6A324-D05F-4A24-A5BD-02C770D30149}" type="presParOf" srcId="{CA92381D-9591-4773-B041-8C48C6C502D8}" destId="{12D99FF6-2FD1-4C56-9075-E8F17BFE14C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D64986C-3F4B-4C57-9B05-1E504FC7B95E}" type="doc">
      <dgm:prSet loTypeId="urn:microsoft.com/office/officeart/2005/8/layout/cycle2" loCatId="cycle" qsTypeId="urn:microsoft.com/office/officeart/2005/8/quickstyle/simple1" qsCatId="simple" csTypeId="urn:microsoft.com/office/officeart/2005/8/colors/accent3_2" csCatId="accent3" phldr="1"/>
      <dgm:spPr/>
      <dgm:t>
        <a:bodyPr/>
        <a:lstStyle/>
        <a:p>
          <a:endParaRPr lang="es-ES"/>
        </a:p>
      </dgm:t>
    </dgm:pt>
    <dgm:pt modelId="{FF847082-59DF-467E-8015-8F73871217A5}">
      <dgm:prSet/>
      <dgm:spPr/>
      <dgm:t>
        <a:bodyPr/>
        <a:lstStyle/>
        <a:p>
          <a:r>
            <a:rPr lang="es-ES" b="1" dirty="0"/>
            <a:t>La Política criminal del medio ambiente dictada por razones económicas genera múltiples problemas</a:t>
          </a:r>
        </a:p>
      </dgm:t>
    </dgm:pt>
    <dgm:pt modelId="{419F571B-AAC9-4431-9D88-354A2178E3D6}" type="parTrans" cxnId="{F6EFBA6E-9BB5-421B-92CA-9385BDC06668}">
      <dgm:prSet/>
      <dgm:spPr/>
      <dgm:t>
        <a:bodyPr/>
        <a:lstStyle/>
        <a:p>
          <a:endParaRPr lang="es-ES"/>
        </a:p>
      </dgm:t>
    </dgm:pt>
    <dgm:pt modelId="{3887D49C-3ACF-4864-9D63-A46625F86380}" type="sibTrans" cxnId="{F6EFBA6E-9BB5-421B-92CA-9385BDC06668}">
      <dgm:prSet/>
      <dgm:spPr/>
      <dgm:t>
        <a:bodyPr/>
        <a:lstStyle/>
        <a:p>
          <a:endParaRPr lang="es-ES"/>
        </a:p>
      </dgm:t>
    </dgm:pt>
    <dgm:pt modelId="{BBB03C3E-A584-49DF-9E1D-8125A997CB02}" type="pres">
      <dgm:prSet presAssocID="{2D64986C-3F4B-4C57-9B05-1E504FC7B95E}" presName="cycle" presStyleCnt="0">
        <dgm:presLayoutVars>
          <dgm:dir/>
          <dgm:resizeHandles val="exact"/>
        </dgm:presLayoutVars>
      </dgm:prSet>
      <dgm:spPr/>
    </dgm:pt>
    <dgm:pt modelId="{CC7746F7-30F5-4603-AADA-BF1247C38915}" type="pres">
      <dgm:prSet presAssocID="{FF847082-59DF-467E-8015-8F73871217A5}" presName="node" presStyleLbl="node1" presStyleIdx="0" presStyleCnt="1">
        <dgm:presLayoutVars>
          <dgm:bulletEnabled val="1"/>
        </dgm:presLayoutVars>
      </dgm:prSet>
      <dgm:spPr/>
    </dgm:pt>
  </dgm:ptLst>
  <dgm:cxnLst>
    <dgm:cxn modelId="{CB280220-6A4E-41A2-9D63-0393A880097D}" type="presOf" srcId="{2D64986C-3F4B-4C57-9B05-1E504FC7B95E}" destId="{BBB03C3E-A584-49DF-9E1D-8125A997CB02}" srcOrd="0" destOrd="0" presId="urn:microsoft.com/office/officeart/2005/8/layout/cycle2"/>
    <dgm:cxn modelId="{684E2A6C-BB4D-430C-9BA2-C2C19EF4A3A0}" type="presOf" srcId="{FF847082-59DF-467E-8015-8F73871217A5}" destId="{CC7746F7-30F5-4603-AADA-BF1247C38915}" srcOrd="0" destOrd="0" presId="urn:microsoft.com/office/officeart/2005/8/layout/cycle2"/>
    <dgm:cxn modelId="{F6EFBA6E-9BB5-421B-92CA-9385BDC06668}" srcId="{2D64986C-3F4B-4C57-9B05-1E504FC7B95E}" destId="{FF847082-59DF-467E-8015-8F73871217A5}" srcOrd="0" destOrd="0" parTransId="{419F571B-AAC9-4431-9D88-354A2178E3D6}" sibTransId="{3887D49C-3ACF-4864-9D63-A46625F86380}"/>
    <dgm:cxn modelId="{63E105F8-A959-4B0C-ADCC-8C377994D941}" type="presParOf" srcId="{BBB03C3E-A584-49DF-9E1D-8125A997CB02}" destId="{CC7746F7-30F5-4603-AADA-BF1247C38915}"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61ED7BC-3C8E-A04F-9EEB-4CD5351966E4}"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s-ES"/>
        </a:p>
      </dgm:t>
    </dgm:pt>
    <dgm:pt modelId="{11FAB69F-0054-2641-B398-8AB031C9429E}">
      <dgm:prSet/>
      <dgm:spPr>
        <a:solidFill>
          <a:srgbClr val="00B0F0"/>
        </a:solidFill>
      </dgm:spPr>
      <dgm:t>
        <a:bodyPr/>
        <a:lstStyle/>
        <a:p>
          <a:pPr rtl="0"/>
          <a:r>
            <a:rPr lang="en-US" b="1" dirty="0" err="1"/>
            <a:t>Fracaso</a:t>
          </a:r>
          <a:r>
            <a:rPr lang="en-US" b="1" dirty="0"/>
            <a:t> de la </a:t>
          </a:r>
          <a:r>
            <a:rPr lang="en-US" b="1" dirty="0" err="1"/>
            <a:t>Directiva</a:t>
          </a:r>
          <a:r>
            <a:rPr lang="en-US" b="1" dirty="0"/>
            <a:t> </a:t>
          </a:r>
          <a:r>
            <a:rPr lang="en-US" b="1" dirty="0" err="1"/>
            <a:t>sobre</a:t>
          </a:r>
          <a:r>
            <a:rPr lang="en-US" b="1" dirty="0"/>
            <a:t> </a:t>
          </a:r>
          <a:r>
            <a:rPr lang="en-US" b="1" dirty="0" err="1"/>
            <a:t>Crimen</a:t>
          </a:r>
          <a:r>
            <a:rPr lang="en-US" b="1" dirty="0"/>
            <a:t> Ambiental</a:t>
          </a:r>
          <a:endParaRPr lang="en-US" dirty="0"/>
        </a:p>
      </dgm:t>
    </dgm:pt>
    <dgm:pt modelId="{67DCE2BC-806F-234F-B8EB-BA39AF2BEEC5}" type="parTrans" cxnId="{67E6B830-06CA-A04C-9BF7-3FDE0AFCCB28}">
      <dgm:prSet/>
      <dgm:spPr/>
      <dgm:t>
        <a:bodyPr/>
        <a:lstStyle/>
        <a:p>
          <a:endParaRPr lang="es-ES"/>
        </a:p>
      </dgm:t>
    </dgm:pt>
    <dgm:pt modelId="{92ECDDFC-30F4-B442-A790-B269F9A86B41}" type="sibTrans" cxnId="{67E6B830-06CA-A04C-9BF7-3FDE0AFCCB28}">
      <dgm:prSet/>
      <dgm:spPr/>
      <dgm:t>
        <a:bodyPr/>
        <a:lstStyle/>
        <a:p>
          <a:endParaRPr lang="es-ES"/>
        </a:p>
      </dgm:t>
    </dgm:pt>
    <dgm:pt modelId="{8EA077D9-64DC-3D47-BE00-7BA0E327FFE8}" type="pres">
      <dgm:prSet presAssocID="{E61ED7BC-3C8E-A04F-9EEB-4CD5351966E4}" presName="Name0" presStyleCnt="0">
        <dgm:presLayoutVars>
          <dgm:chPref val="1"/>
          <dgm:dir/>
          <dgm:animOne val="branch"/>
          <dgm:animLvl val="lvl"/>
          <dgm:resizeHandles/>
        </dgm:presLayoutVars>
      </dgm:prSet>
      <dgm:spPr/>
    </dgm:pt>
    <dgm:pt modelId="{74D34AA9-5DCE-4047-B5F5-D06EBEBA2CB3}" type="pres">
      <dgm:prSet presAssocID="{11FAB69F-0054-2641-B398-8AB031C9429E}" presName="vertOne" presStyleCnt="0"/>
      <dgm:spPr/>
    </dgm:pt>
    <dgm:pt modelId="{53865C55-AD9F-A246-9541-E0B652A6FBCA}" type="pres">
      <dgm:prSet presAssocID="{11FAB69F-0054-2641-B398-8AB031C9429E}" presName="txOne" presStyleLbl="node0" presStyleIdx="0" presStyleCnt="1" custLinFactNeighborX="-7499" custLinFactNeighborY="-11357">
        <dgm:presLayoutVars>
          <dgm:chPref val="3"/>
        </dgm:presLayoutVars>
      </dgm:prSet>
      <dgm:spPr/>
    </dgm:pt>
    <dgm:pt modelId="{E4C53C9B-1BC9-3140-8CE8-D20BA717AA7F}" type="pres">
      <dgm:prSet presAssocID="{11FAB69F-0054-2641-B398-8AB031C9429E}" presName="horzOne" presStyleCnt="0"/>
      <dgm:spPr/>
    </dgm:pt>
  </dgm:ptLst>
  <dgm:cxnLst>
    <dgm:cxn modelId="{9118F02E-67BC-2641-9EB9-498AFCAE6FD0}" type="presOf" srcId="{E61ED7BC-3C8E-A04F-9EEB-4CD5351966E4}" destId="{8EA077D9-64DC-3D47-BE00-7BA0E327FFE8}" srcOrd="0" destOrd="0" presId="urn:microsoft.com/office/officeart/2005/8/layout/hierarchy4"/>
    <dgm:cxn modelId="{67E6B830-06CA-A04C-9BF7-3FDE0AFCCB28}" srcId="{E61ED7BC-3C8E-A04F-9EEB-4CD5351966E4}" destId="{11FAB69F-0054-2641-B398-8AB031C9429E}" srcOrd="0" destOrd="0" parTransId="{67DCE2BC-806F-234F-B8EB-BA39AF2BEEC5}" sibTransId="{92ECDDFC-30F4-B442-A790-B269F9A86B41}"/>
    <dgm:cxn modelId="{FBAE5152-15DB-5640-BCBE-502198345F9B}" type="presOf" srcId="{11FAB69F-0054-2641-B398-8AB031C9429E}" destId="{53865C55-AD9F-A246-9541-E0B652A6FBCA}" srcOrd="0" destOrd="0" presId="urn:microsoft.com/office/officeart/2005/8/layout/hierarchy4"/>
    <dgm:cxn modelId="{36EEFEB7-843D-164F-B7A0-C7D6ECC04284}" type="presParOf" srcId="{8EA077D9-64DC-3D47-BE00-7BA0E327FFE8}" destId="{74D34AA9-5DCE-4047-B5F5-D06EBEBA2CB3}" srcOrd="0" destOrd="0" presId="urn:microsoft.com/office/officeart/2005/8/layout/hierarchy4"/>
    <dgm:cxn modelId="{45D528B8-D95A-CC40-ACB4-F22F3AD5E11B}" type="presParOf" srcId="{74D34AA9-5DCE-4047-B5F5-D06EBEBA2CB3}" destId="{53865C55-AD9F-A246-9541-E0B652A6FBCA}" srcOrd="0" destOrd="0" presId="urn:microsoft.com/office/officeart/2005/8/layout/hierarchy4"/>
    <dgm:cxn modelId="{EB4874FE-2A37-8E4A-96DF-F17B508BF232}" type="presParOf" srcId="{74D34AA9-5DCE-4047-B5F5-D06EBEBA2CB3}" destId="{E4C53C9B-1BC9-3140-8CE8-D20BA717AA7F}"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AC4E853-1FE1-774B-A930-D5559F68291E}"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s-ES"/>
        </a:p>
      </dgm:t>
    </dgm:pt>
    <dgm:pt modelId="{9A4F2D00-F02F-BB40-BE50-A4976055425E}">
      <dgm:prSet/>
      <dgm:spPr>
        <a:solidFill>
          <a:srgbClr val="00B0F0"/>
        </a:solidFill>
      </dgm:spPr>
      <dgm:t>
        <a:bodyPr/>
        <a:lstStyle/>
        <a:p>
          <a:pPr rtl="0"/>
          <a:r>
            <a:rPr lang="en-US" b="1" dirty="0" err="1"/>
            <a:t>Directiva</a:t>
          </a:r>
          <a:r>
            <a:rPr lang="en-US" b="1" dirty="0"/>
            <a:t> </a:t>
          </a:r>
          <a:r>
            <a:rPr lang="en-US" b="1" dirty="0" err="1"/>
            <a:t>sobre</a:t>
          </a:r>
          <a:r>
            <a:rPr lang="en-US" b="1" dirty="0"/>
            <a:t> </a:t>
          </a:r>
          <a:r>
            <a:rPr lang="en-US" b="1" dirty="0" err="1"/>
            <a:t>Crimen</a:t>
          </a:r>
          <a:r>
            <a:rPr lang="en-US" b="1" dirty="0"/>
            <a:t> Ambiental</a:t>
          </a:r>
          <a:endParaRPr lang="en-US" dirty="0"/>
        </a:p>
      </dgm:t>
    </dgm:pt>
    <dgm:pt modelId="{3D1A143C-578F-6B4B-BC09-66F0BF550A04}" type="parTrans" cxnId="{A4C6B7B1-B11C-BF44-B0FB-DC015D3ABBDC}">
      <dgm:prSet/>
      <dgm:spPr/>
      <dgm:t>
        <a:bodyPr/>
        <a:lstStyle/>
        <a:p>
          <a:endParaRPr lang="es-ES"/>
        </a:p>
      </dgm:t>
    </dgm:pt>
    <dgm:pt modelId="{FFDB8713-64B5-E941-8FBF-1E2A7EFE5969}" type="sibTrans" cxnId="{A4C6B7B1-B11C-BF44-B0FB-DC015D3ABBDC}">
      <dgm:prSet/>
      <dgm:spPr/>
      <dgm:t>
        <a:bodyPr/>
        <a:lstStyle/>
        <a:p>
          <a:endParaRPr lang="es-ES"/>
        </a:p>
      </dgm:t>
    </dgm:pt>
    <dgm:pt modelId="{B7862709-D58A-BC43-8616-47B1089137AB}" type="pres">
      <dgm:prSet presAssocID="{8AC4E853-1FE1-774B-A930-D5559F68291E}" presName="Name0" presStyleCnt="0">
        <dgm:presLayoutVars>
          <dgm:chPref val="1"/>
          <dgm:dir/>
          <dgm:animOne val="branch"/>
          <dgm:animLvl val="lvl"/>
          <dgm:resizeHandles/>
        </dgm:presLayoutVars>
      </dgm:prSet>
      <dgm:spPr/>
    </dgm:pt>
    <dgm:pt modelId="{8668F29A-FCEF-2948-A8EB-376F98A921F2}" type="pres">
      <dgm:prSet presAssocID="{9A4F2D00-F02F-BB40-BE50-A4976055425E}" presName="vertOne" presStyleCnt="0"/>
      <dgm:spPr/>
    </dgm:pt>
    <dgm:pt modelId="{583A38CC-AA08-584B-BF40-435CFA3779ED}" type="pres">
      <dgm:prSet presAssocID="{9A4F2D00-F02F-BB40-BE50-A4976055425E}" presName="txOne" presStyleLbl="node0" presStyleIdx="0" presStyleCnt="1">
        <dgm:presLayoutVars>
          <dgm:chPref val="3"/>
        </dgm:presLayoutVars>
      </dgm:prSet>
      <dgm:spPr/>
    </dgm:pt>
    <dgm:pt modelId="{D0939979-8BA8-C24F-9494-999CB6FE92C5}" type="pres">
      <dgm:prSet presAssocID="{9A4F2D00-F02F-BB40-BE50-A4976055425E}" presName="horzOne" presStyleCnt="0"/>
      <dgm:spPr/>
    </dgm:pt>
  </dgm:ptLst>
  <dgm:cxnLst>
    <dgm:cxn modelId="{B6F2BD81-A017-7341-91FA-A86C4D4C5989}" type="presOf" srcId="{9A4F2D00-F02F-BB40-BE50-A4976055425E}" destId="{583A38CC-AA08-584B-BF40-435CFA3779ED}" srcOrd="0" destOrd="0" presId="urn:microsoft.com/office/officeart/2005/8/layout/hierarchy4"/>
    <dgm:cxn modelId="{A4C6B7B1-B11C-BF44-B0FB-DC015D3ABBDC}" srcId="{8AC4E853-1FE1-774B-A930-D5559F68291E}" destId="{9A4F2D00-F02F-BB40-BE50-A4976055425E}" srcOrd="0" destOrd="0" parTransId="{3D1A143C-578F-6B4B-BC09-66F0BF550A04}" sibTransId="{FFDB8713-64B5-E941-8FBF-1E2A7EFE5969}"/>
    <dgm:cxn modelId="{52F6C5D0-0C82-7945-AED2-EE0B5D2A9F8F}" type="presOf" srcId="{8AC4E853-1FE1-774B-A930-D5559F68291E}" destId="{B7862709-D58A-BC43-8616-47B1089137AB}" srcOrd="0" destOrd="0" presId="urn:microsoft.com/office/officeart/2005/8/layout/hierarchy4"/>
    <dgm:cxn modelId="{CC90F6A9-4819-5744-A0A6-BDF34034694E}" type="presParOf" srcId="{B7862709-D58A-BC43-8616-47B1089137AB}" destId="{8668F29A-FCEF-2948-A8EB-376F98A921F2}" srcOrd="0" destOrd="0" presId="urn:microsoft.com/office/officeart/2005/8/layout/hierarchy4"/>
    <dgm:cxn modelId="{A77FB99E-BAB9-F34E-A401-2EC04EE16020}" type="presParOf" srcId="{8668F29A-FCEF-2948-A8EB-376F98A921F2}" destId="{583A38CC-AA08-584B-BF40-435CFA3779ED}" srcOrd="0" destOrd="0" presId="urn:microsoft.com/office/officeart/2005/8/layout/hierarchy4"/>
    <dgm:cxn modelId="{8946F447-9D86-2F4A-AC19-1A8223F40FDA}" type="presParOf" srcId="{8668F29A-FCEF-2948-A8EB-376F98A921F2}" destId="{D0939979-8BA8-C24F-9494-999CB6FE92C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D334C1C-E80D-3348-93FE-BEEFADE35164}" type="doc">
      <dgm:prSet loTypeId="urn:microsoft.com/office/officeart/2005/8/layout/vList2" loCatId="" qsTypeId="urn:microsoft.com/office/officeart/2005/8/quickstyle/simple4" qsCatId="simple" csTypeId="urn:microsoft.com/office/officeart/2005/8/colors/accent0_1" csCatId="mainScheme" phldr="1"/>
      <dgm:spPr/>
      <dgm:t>
        <a:bodyPr/>
        <a:lstStyle/>
        <a:p>
          <a:endParaRPr lang="es-ES"/>
        </a:p>
      </dgm:t>
    </dgm:pt>
    <dgm:pt modelId="{D6047913-0C43-2140-878A-7E12F933DBA6}">
      <dgm:prSet phldrT="[Texto]" custT="1"/>
      <dgm:spPr/>
      <dgm:t>
        <a:bodyPr/>
        <a:lstStyle/>
        <a:p>
          <a:r>
            <a:rPr lang="es-ES" sz="4100" b="1" dirty="0"/>
            <a:t>Convergencia de distintos procesos de revisión de los problemas de aplicación del derecho ambiental a nivel europeo:</a:t>
          </a:r>
        </a:p>
        <a:p>
          <a:r>
            <a:rPr lang="es-ES" sz="4100" b="1" dirty="0"/>
            <a:t>Propuesta del Consejo de Europa </a:t>
          </a:r>
          <a:r>
            <a:rPr lang="es-ES" sz="4100" dirty="0"/>
            <a:t>con la preparación de una nueva Convención sobre la protección del medio ambiente a través del derecho penal. Para la UE, su valor principal sería facilitar la extradición.</a:t>
          </a:r>
        </a:p>
        <a:p>
          <a:r>
            <a:rPr lang="es-ES" sz="4100" b="1" dirty="0"/>
            <a:t>Inicio del </a:t>
          </a:r>
          <a:r>
            <a:rPr lang="es-ES" sz="4100" b="1" dirty="0" err="1"/>
            <a:t>trílogo</a:t>
          </a:r>
          <a:r>
            <a:rPr lang="es-ES" sz="4100" b="1" dirty="0"/>
            <a:t> </a:t>
          </a:r>
          <a:r>
            <a:rPr lang="es-ES" sz="4100" dirty="0"/>
            <a:t>entre las distintas instituciones europeas para la reforma de la DCA, con posiciones muy ambiciosas del Parlamento Europeo</a:t>
          </a:r>
        </a:p>
      </dgm:t>
    </dgm:pt>
    <dgm:pt modelId="{C99B969E-FFDF-8845-8F1E-444E4239F267}" type="parTrans" cxnId="{F15DA8D6-535D-1C40-88D0-4DE13B57B1A1}">
      <dgm:prSet/>
      <dgm:spPr/>
      <dgm:t>
        <a:bodyPr/>
        <a:lstStyle/>
        <a:p>
          <a:endParaRPr lang="es-ES"/>
        </a:p>
      </dgm:t>
    </dgm:pt>
    <dgm:pt modelId="{E8907EA0-592B-4345-8DD5-BBD1878B3F3A}" type="sibTrans" cxnId="{F15DA8D6-535D-1C40-88D0-4DE13B57B1A1}">
      <dgm:prSet/>
      <dgm:spPr/>
      <dgm:t>
        <a:bodyPr/>
        <a:lstStyle/>
        <a:p>
          <a:endParaRPr lang="es-ES"/>
        </a:p>
      </dgm:t>
    </dgm:pt>
    <dgm:pt modelId="{B383C4B7-5518-6D40-BBDE-A2AFE7043599}" type="pres">
      <dgm:prSet presAssocID="{6D334C1C-E80D-3348-93FE-BEEFADE35164}" presName="linear" presStyleCnt="0">
        <dgm:presLayoutVars>
          <dgm:animLvl val="lvl"/>
          <dgm:resizeHandles val="exact"/>
        </dgm:presLayoutVars>
      </dgm:prSet>
      <dgm:spPr/>
    </dgm:pt>
    <dgm:pt modelId="{4757EACC-6E4E-BA49-9F20-8E61DD3784C1}" type="pres">
      <dgm:prSet presAssocID="{D6047913-0C43-2140-878A-7E12F933DBA6}" presName="parentText" presStyleLbl="node1" presStyleIdx="0" presStyleCnt="1">
        <dgm:presLayoutVars>
          <dgm:chMax val="0"/>
          <dgm:bulletEnabled val="1"/>
        </dgm:presLayoutVars>
      </dgm:prSet>
      <dgm:spPr/>
    </dgm:pt>
  </dgm:ptLst>
  <dgm:cxnLst>
    <dgm:cxn modelId="{2AB60835-44AD-004D-B63B-64106F90F7CE}" type="presOf" srcId="{D6047913-0C43-2140-878A-7E12F933DBA6}" destId="{4757EACC-6E4E-BA49-9F20-8E61DD3784C1}" srcOrd="0" destOrd="0" presId="urn:microsoft.com/office/officeart/2005/8/layout/vList2"/>
    <dgm:cxn modelId="{A31EEFC6-B278-AF4A-91F6-FEF392CA9465}" type="presOf" srcId="{6D334C1C-E80D-3348-93FE-BEEFADE35164}" destId="{B383C4B7-5518-6D40-BBDE-A2AFE7043599}" srcOrd="0" destOrd="0" presId="urn:microsoft.com/office/officeart/2005/8/layout/vList2"/>
    <dgm:cxn modelId="{F15DA8D6-535D-1C40-88D0-4DE13B57B1A1}" srcId="{6D334C1C-E80D-3348-93FE-BEEFADE35164}" destId="{D6047913-0C43-2140-878A-7E12F933DBA6}" srcOrd="0" destOrd="0" parTransId="{C99B969E-FFDF-8845-8F1E-444E4239F267}" sibTransId="{E8907EA0-592B-4345-8DD5-BBD1878B3F3A}"/>
    <dgm:cxn modelId="{6E4D3AB1-0265-0D47-B3DA-3EAF80F78F7F}" type="presParOf" srcId="{B383C4B7-5518-6D40-BBDE-A2AFE7043599}" destId="{4757EACC-6E4E-BA49-9F20-8E61DD3784C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71E6B91-798A-4B41-8C55-42B75148FF6A}"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s-ES"/>
        </a:p>
      </dgm:t>
    </dgm:pt>
    <dgm:pt modelId="{8C46DCE6-6B0B-674C-A4B2-1951171B4B62}">
      <dgm:prSet/>
      <dgm:spPr>
        <a:solidFill>
          <a:srgbClr val="00B0F0"/>
        </a:solidFill>
      </dgm:spPr>
      <dgm:t>
        <a:bodyPr/>
        <a:lstStyle/>
        <a:p>
          <a:pPr rtl="0"/>
          <a:r>
            <a:rPr lang="en-US" b="1" dirty="0"/>
            <a:t>Nueva </a:t>
          </a:r>
          <a:r>
            <a:rPr lang="en-US" b="1" dirty="0" err="1"/>
            <a:t>Directiva</a:t>
          </a:r>
          <a:r>
            <a:rPr lang="en-US" b="1" dirty="0"/>
            <a:t> </a:t>
          </a:r>
          <a:r>
            <a:rPr lang="en-US" b="1" dirty="0" err="1"/>
            <a:t>sobre</a:t>
          </a:r>
          <a:r>
            <a:rPr lang="en-US" b="1" dirty="0"/>
            <a:t> </a:t>
          </a:r>
          <a:r>
            <a:rPr lang="en-US" b="1" dirty="0" err="1"/>
            <a:t>Crimen</a:t>
          </a:r>
          <a:r>
            <a:rPr lang="en-US" b="1" dirty="0"/>
            <a:t> Ambiental: </a:t>
          </a:r>
          <a:r>
            <a:rPr lang="en-US" b="1" dirty="0" err="1"/>
            <a:t>Nuevos</a:t>
          </a:r>
          <a:r>
            <a:rPr lang="en-US" b="1" dirty="0"/>
            <a:t> </a:t>
          </a:r>
          <a:r>
            <a:rPr lang="en-US" b="1" dirty="0" err="1"/>
            <a:t>retos</a:t>
          </a:r>
          <a:endParaRPr lang="en-US" dirty="0"/>
        </a:p>
      </dgm:t>
    </dgm:pt>
    <dgm:pt modelId="{F514C8F9-9892-2D44-85DB-B5A653258EAA}" type="parTrans" cxnId="{9EAFB70C-46DE-634B-894F-4FBB78BC5D3A}">
      <dgm:prSet/>
      <dgm:spPr/>
      <dgm:t>
        <a:bodyPr/>
        <a:lstStyle/>
        <a:p>
          <a:endParaRPr lang="es-ES"/>
        </a:p>
      </dgm:t>
    </dgm:pt>
    <dgm:pt modelId="{0AC36A6D-68F2-2243-A13C-52283F0AB12D}" type="sibTrans" cxnId="{9EAFB70C-46DE-634B-894F-4FBB78BC5D3A}">
      <dgm:prSet/>
      <dgm:spPr/>
      <dgm:t>
        <a:bodyPr/>
        <a:lstStyle/>
        <a:p>
          <a:endParaRPr lang="es-ES"/>
        </a:p>
      </dgm:t>
    </dgm:pt>
    <dgm:pt modelId="{C735C231-61ED-8745-8B76-8743EF54ED9F}" type="pres">
      <dgm:prSet presAssocID="{D71E6B91-798A-4B41-8C55-42B75148FF6A}" presName="Name0" presStyleCnt="0">
        <dgm:presLayoutVars>
          <dgm:chPref val="1"/>
          <dgm:dir/>
          <dgm:animOne val="branch"/>
          <dgm:animLvl val="lvl"/>
          <dgm:resizeHandles/>
        </dgm:presLayoutVars>
      </dgm:prSet>
      <dgm:spPr/>
    </dgm:pt>
    <dgm:pt modelId="{D9288609-05E2-DA41-8A48-46FC676819DB}" type="pres">
      <dgm:prSet presAssocID="{8C46DCE6-6B0B-674C-A4B2-1951171B4B62}" presName="vertOne" presStyleCnt="0"/>
      <dgm:spPr/>
    </dgm:pt>
    <dgm:pt modelId="{16B1C60C-2C67-CF40-99F7-4A0C8CEE651D}" type="pres">
      <dgm:prSet presAssocID="{8C46DCE6-6B0B-674C-A4B2-1951171B4B62}" presName="txOne" presStyleLbl="node0" presStyleIdx="0" presStyleCnt="1">
        <dgm:presLayoutVars>
          <dgm:chPref val="3"/>
        </dgm:presLayoutVars>
      </dgm:prSet>
      <dgm:spPr/>
    </dgm:pt>
    <dgm:pt modelId="{3ACC97EA-E21D-C346-BED5-155C5641EC89}" type="pres">
      <dgm:prSet presAssocID="{8C46DCE6-6B0B-674C-A4B2-1951171B4B62}" presName="horzOne" presStyleCnt="0"/>
      <dgm:spPr/>
    </dgm:pt>
  </dgm:ptLst>
  <dgm:cxnLst>
    <dgm:cxn modelId="{9EAFB70C-46DE-634B-894F-4FBB78BC5D3A}" srcId="{D71E6B91-798A-4B41-8C55-42B75148FF6A}" destId="{8C46DCE6-6B0B-674C-A4B2-1951171B4B62}" srcOrd="0" destOrd="0" parTransId="{F514C8F9-9892-2D44-85DB-B5A653258EAA}" sibTransId="{0AC36A6D-68F2-2243-A13C-52283F0AB12D}"/>
    <dgm:cxn modelId="{6A9B91E2-6E6F-AE41-9A8F-D5F424F0B435}" type="presOf" srcId="{8C46DCE6-6B0B-674C-A4B2-1951171B4B62}" destId="{16B1C60C-2C67-CF40-99F7-4A0C8CEE651D}" srcOrd="0" destOrd="0" presId="urn:microsoft.com/office/officeart/2005/8/layout/hierarchy4"/>
    <dgm:cxn modelId="{2D8D6FF0-3EA6-1D44-A6FA-5BC291945705}" type="presOf" srcId="{D71E6B91-798A-4B41-8C55-42B75148FF6A}" destId="{C735C231-61ED-8745-8B76-8743EF54ED9F}" srcOrd="0" destOrd="0" presId="urn:microsoft.com/office/officeart/2005/8/layout/hierarchy4"/>
    <dgm:cxn modelId="{2D7B6E4B-B75B-1B42-9B52-6822276926B9}" type="presParOf" srcId="{C735C231-61ED-8745-8B76-8743EF54ED9F}" destId="{D9288609-05E2-DA41-8A48-46FC676819DB}" srcOrd="0" destOrd="0" presId="urn:microsoft.com/office/officeart/2005/8/layout/hierarchy4"/>
    <dgm:cxn modelId="{01E7400F-AF22-AC4E-9017-CC63A9E4D948}" type="presParOf" srcId="{D9288609-05E2-DA41-8A48-46FC676819DB}" destId="{16B1C60C-2C67-CF40-99F7-4A0C8CEE651D}" srcOrd="0" destOrd="0" presId="urn:microsoft.com/office/officeart/2005/8/layout/hierarchy4"/>
    <dgm:cxn modelId="{3DEA798B-C83A-5B4B-9227-2EB37A81BF7A}" type="presParOf" srcId="{D9288609-05E2-DA41-8A48-46FC676819DB}" destId="{3ACC97EA-E21D-C346-BED5-155C5641EC8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71E6B91-798A-4B41-8C55-42B75148FF6A}"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s-ES"/>
        </a:p>
      </dgm:t>
    </dgm:pt>
    <dgm:pt modelId="{8C46DCE6-6B0B-674C-A4B2-1951171B4B62}">
      <dgm:prSet/>
      <dgm:spPr>
        <a:solidFill>
          <a:srgbClr val="00B0F0"/>
        </a:solidFill>
      </dgm:spPr>
      <dgm:t>
        <a:bodyPr/>
        <a:lstStyle/>
        <a:p>
          <a:pPr rtl="0"/>
          <a:r>
            <a:rPr lang="en-US" b="1" dirty="0"/>
            <a:t>Nueva </a:t>
          </a:r>
          <a:r>
            <a:rPr lang="en-US" b="1" dirty="0" err="1"/>
            <a:t>Directiva</a:t>
          </a:r>
          <a:r>
            <a:rPr lang="en-US" b="1" dirty="0"/>
            <a:t> </a:t>
          </a:r>
          <a:r>
            <a:rPr lang="en-US" b="1" dirty="0" err="1"/>
            <a:t>sobre</a:t>
          </a:r>
          <a:r>
            <a:rPr lang="en-US" b="1" dirty="0"/>
            <a:t> </a:t>
          </a:r>
          <a:r>
            <a:rPr lang="en-US" b="1" dirty="0" err="1"/>
            <a:t>Crimen</a:t>
          </a:r>
          <a:r>
            <a:rPr lang="en-US" b="1" dirty="0"/>
            <a:t> Ambiental</a:t>
          </a:r>
          <a:endParaRPr lang="en-US" dirty="0"/>
        </a:p>
      </dgm:t>
    </dgm:pt>
    <dgm:pt modelId="{F514C8F9-9892-2D44-85DB-B5A653258EAA}" type="parTrans" cxnId="{9EAFB70C-46DE-634B-894F-4FBB78BC5D3A}">
      <dgm:prSet/>
      <dgm:spPr/>
      <dgm:t>
        <a:bodyPr/>
        <a:lstStyle/>
        <a:p>
          <a:endParaRPr lang="es-ES"/>
        </a:p>
      </dgm:t>
    </dgm:pt>
    <dgm:pt modelId="{0AC36A6D-68F2-2243-A13C-52283F0AB12D}" type="sibTrans" cxnId="{9EAFB70C-46DE-634B-894F-4FBB78BC5D3A}">
      <dgm:prSet/>
      <dgm:spPr/>
      <dgm:t>
        <a:bodyPr/>
        <a:lstStyle/>
        <a:p>
          <a:endParaRPr lang="es-ES"/>
        </a:p>
      </dgm:t>
    </dgm:pt>
    <dgm:pt modelId="{C735C231-61ED-8745-8B76-8743EF54ED9F}" type="pres">
      <dgm:prSet presAssocID="{D71E6B91-798A-4B41-8C55-42B75148FF6A}" presName="Name0" presStyleCnt="0">
        <dgm:presLayoutVars>
          <dgm:chPref val="1"/>
          <dgm:dir/>
          <dgm:animOne val="branch"/>
          <dgm:animLvl val="lvl"/>
          <dgm:resizeHandles/>
        </dgm:presLayoutVars>
      </dgm:prSet>
      <dgm:spPr/>
    </dgm:pt>
    <dgm:pt modelId="{D9288609-05E2-DA41-8A48-46FC676819DB}" type="pres">
      <dgm:prSet presAssocID="{8C46DCE6-6B0B-674C-A4B2-1951171B4B62}" presName="vertOne" presStyleCnt="0"/>
      <dgm:spPr/>
    </dgm:pt>
    <dgm:pt modelId="{16B1C60C-2C67-CF40-99F7-4A0C8CEE651D}" type="pres">
      <dgm:prSet presAssocID="{8C46DCE6-6B0B-674C-A4B2-1951171B4B62}" presName="txOne" presStyleLbl="node0" presStyleIdx="0" presStyleCnt="1">
        <dgm:presLayoutVars>
          <dgm:chPref val="3"/>
        </dgm:presLayoutVars>
      </dgm:prSet>
      <dgm:spPr/>
    </dgm:pt>
    <dgm:pt modelId="{3ACC97EA-E21D-C346-BED5-155C5641EC89}" type="pres">
      <dgm:prSet presAssocID="{8C46DCE6-6B0B-674C-A4B2-1951171B4B62}" presName="horzOne" presStyleCnt="0"/>
      <dgm:spPr/>
    </dgm:pt>
  </dgm:ptLst>
  <dgm:cxnLst>
    <dgm:cxn modelId="{9EAFB70C-46DE-634B-894F-4FBB78BC5D3A}" srcId="{D71E6B91-798A-4B41-8C55-42B75148FF6A}" destId="{8C46DCE6-6B0B-674C-A4B2-1951171B4B62}" srcOrd="0" destOrd="0" parTransId="{F514C8F9-9892-2D44-85DB-B5A653258EAA}" sibTransId="{0AC36A6D-68F2-2243-A13C-52283F0AB12D}"/>
    <dgm:cxn modelId="{6A9B91E2-6E6F-AE41-9A8F-D5F424F0B435}" type="presOf" srcId="{8C46DCE6-6B0B-674C-A4B2-1951171B4B62}" destId="{16B1C60C-2C67-CF40-99F7-4A0C8CEE651D}" srcOrd="0" destOrd="0" presId="urn:microsoft.com/office/officeart/2005/8/layout/hierarchy4"/>
    <dgm:cxn modelId="{2D8D6FF0-3EA6-1D44-A6FA-5BC291945705}" type="presOf" srcId="{D71E6B91-798A-4B41-8C55-42B75148FF6A}" destId="{C735C231-61ED-8745-8B76-8743EF54ED9F}" srcOrd="0" destOrd="0" presId="urn:microsoft.com/office/officeart/2005/8/layout/hierarchy4"/>
    <dgm:cxn modelId="{2D7B6E4B-B75B-1B42-9B52-6822276926B9}" type="presParOf" srcId="{C735C231-61ED-8745-8B76-8743EF54ED9F}" destId="{D9288609-05E2-DA41-8A48-46FC676819DB}" srcOrd="0" destOrd="0" presId="urn:microsoft.com/office/officeart/2005/8/layout/hierarchy4"/>
    <dgm:cxn modelId="{01E7400F-AF22-AC4E-9017-CC63A9E4D948}" type="presParOf" srcId="{D9288609-05E2-DA41-8A48-46FC676819DB}" destId="{16B1C60C-2C67-CF40-99F7-4A0C8CEE651D}" srcOrd="0" destOrd="0" presId="urn:microsoft.com/office/officeart/2005/8/layout/hierarchy4"/>
    <dgm:cxn modelId="{3DEA798B-C83A-5B4B-9227-2EB37A81BF7A}" type="presParOf" srcId="{D9288609-05E2-DA41-8A48-46FC676819DB}" destId="{3ACC97EA-E21D-C346-BED5-155C5641EC8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71E6B91-798A-4B41-8C55-42B75148FF6A}"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s-ES"/>
        </a:p>
      </dgm:t>
    </dgm:pt>
    <dgm:pt modelId="{8C46DCE6-6B0B-674C-A4B2-1951171B4B62}">
      <dgm:prSet/>
      <dgm:spPr>
        <a:solidFill>
          <a:srgbClr val="00B0F0"/>
        </a:solidFill>
      </dgm:spPr>
      <dgm:t>
        <a:bodyPr/>
        <a:lstStyle/>
        <a:p>
          <a:pPr rtl="0"/>
          <a:r>
            <a:rPr lang="en-US" b="1" dirty="0"/>
            <a:t>Nueva </a:t>
          </a:r>
          <a:r>
            <a:rPr lang="en-US" b="1" dirty="0" err="1"/>
            <a:t>Directiva</a:t>
          </a:r>
          <a:r>
            <a:rPr lang="en-US" b="1" dirty="0"/>
            <a:t> </a:t>
          </a:r>
          <a:r>
            <a:rPr lang="en-US" b="1" dirty="0" err="1"/>
            <a:t>sobre</a:t>
          </a:r>
          <a:r>
            <a:rPr lang="en-US" b="1" dirty="0"/>
            <a:t> </a:t>
          </a:r>
          <a:r>
            <a:rPr lang="en-US" b="1" dirty="0" err="1"/>
            <a:t>Crimen</a:t>
          </a:r>
          <a:r>
            <a:rPr lang="en-US" b="1" dirty="0"/>
            <a:t> Ambiental</a:t>
          </a:r>
          <a:endParaRPr lang="en-US" dirty="0"/>
        </a:p>
      </dgm:t>
    </dgm:pt>
    <dgm:pt modelId="{F514C8F9-9892-2D44-85DB-B5A653258EAA}" type="parTrans" cxnId="{9EAFB70C-46DE-634B-894F-4FBB78BC5D3A}">
      <dgm:prSet/>
      <dgm:spPr/>
      <dgm:t>
        <a:bodyPr/>
        <a:lstStyle/>
        <a:p>
          <a:endParaRPr lang="es-ES"/>
        </a:p>
      </dgm:t>
    </dgm:pt>
    <dgm:pt modelId="{0AC36A6D-68F2-2243-A13C-52283F0AB12D}" type="sibTrans" cxnId="{9EAFB70C-46DE-634B-894F-4FBB78BC5D3A}">
      <dgm:prSet/>
      <dgm:spPr/>
      <dgm:t>
        <a:bodyPr/>
        <a:lstStyle/>
        <a:p>
          <a:endParaRPr lang="es-ES"/>
        </a:p>
      </dgm:t>
    </dgm:pt>
    <dgm:pt modelId="{C735C231-61ED-8745-8B76-8743EF54ED9F}" type="pres">
      <dgm:prSet presAssocID="{D71E6B91-798A-4B41-8C55-42B75148FF6A}" presName="Name0" presStyleCnt="0">
        <dgm:presLayoutVars>
          <dgm:chPref val="1"/>
          <dgm:dir/>
          <dgm:animOne val="branch"/>
          <dgm:animLvl val="lvl"/>
          <dgm:resizeHandles/>
        </dgm:presLayoutVars>
      </dgm:prSet>
      <dgm:spPr/>
    </dgm:pt>
    <dgm:pt modelId="{D9288609-05E2-DA41-8A48-46FC676819DB}" type="pres">
      <dgm:prSet presAssocID="{8C46DCE6-6B0B-674C-A4B2-1951171B4B62}" presName="vertOne" presStyleCnt="0"/>
      <dgm:spPr/>
    </dgm:pt>
    <dgm:pt modelId="{16B1C60C-2C67-CF40-99F7-4A0C8CEE651D}" type="pres">
      <dgm:prSet presAssocID="{8C46DCE6-6B0B-674C-A4B2-1951171B4B62}" presName="txOne" presStyleLbl="node0" presStyleIdx="0" presStyleCnt="1">
        <dgm:presLayoutVars>
          <dgm:chPref val="3"/>
        </dgm:presLayoutVars>
      </dgm:prSet>
      <dgm:spPr/>
    </dgm:pt>
    <dgm:pt modelId="{3ACC97EA-E21D-C346-BED5-155C5641EC89}" type="pres">
      <dgm:prSet presAssocID="{8C46DCE6-6B0B-674C-A4B2-1951171B4B62}" presName="horzOne" presStyleCnt="0"/>
      <dgm:spPr/>
    </dgm:pt>
  </dgm:ptLst>
  <dgm:cxnLst>
    <dgm:cxn modelId="{9EAFB70C-46DE-634B-894F-4FBB78BC5D3A}" srcId="{D71E6B91-798A-4B41-8C55-42B75148FF6A}" destId="{8C46DCE6-6B0B-674C-A4B2-1951171B4B62}" srcOrd="0" destOrd="0" parTransId="{F514C8F9-9892-2D44-85DB-B5A653258EAA}" sibTransId="{0AC36A6D-68F2-2243-A13C-52283F0AB12D}"/>
    <dgm:cxn modelId="{6A9B91E2-6E6F-AE41-9A8F-D5F424F0B435}" type="presOf" srcId="{8C46DCE6-6B0B-674C-A4B2-1951171B4B62}" destId="{16B1C60C-2C67-CF40-99F7-4A0C8CEE651D}" srcOrd="0" destOrd="0" presId="urn:microsoft.com/office/officeart/2005/8/layout/hierarchy4"/>
    <dgm:cxn modelId="{2D8D6FF0-3EA6-1D44-A6FA-5BC291945705}" type="presOf" srcId="{D71E6B91-798A-4B41-8C55-42B75148FF6A}" destId="{C735C231-61ED-8745-8B76-8743EF54ED9F}" srcOrd="0" destOrd="0" presId="urn:microsoft.com/office/officeart/2005/8/layout/hierarchy4"/>
    <dgm:cxn modelId="{2D7B6E4B-B75B-1B42-9B52-6822276926B9}" type="presParOf" srcId="{C735C231-61ED-8745-8B76-8743EF54ED9F}" destId="{D9288609-05E2-DA41-8A48-46FC676819DB}" srcOrd="0" destOrd="0" presId="urn:microsoft.com/office/officeart/2005/8/layout/hierarchy4"/>
    <dgm:cxn modelId="{01E7400F-AF22-AC4E-9017-CC63A9E4D948}" type="presParOf" srcId="{D9288609-05E2-DA41-8A48-46FC676819DB}" destId="{16B1C60C-2C67-CF40-99F7-4A0C8CEE651D}" srcOrd="0" destOrd="0" presId="urn:microsoft.com/office/officeart/2005/8/layout/hierarchy4"/>
    <dgm:cxn modelId="{3DEA798B-C83A-5B4B-9227-2EB37A81BF7A}" type="presParOf" srcId="{D9288609-05E2-DA41-8A48-46FC676819DB}" destId="{3ACC97EA-E21D-C346-BED5-155C5641EC8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71E6B91-798A-4B41-8C55-42B75148FF6A}"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s-ES"/>
        </a:p>
      </dgm:t>
    </dgm:pt>
    <dgm:pt modelId="{B572887C-206A-6541-9046-257DD8882A19}">
      <dgm:prSet/>
      <dgm:spPr>
        <a:solidFill>
          <a:schemeClr val="bg1"/>
        </a:solidFill>
      </dgm:spPr>
      <dgm:t>
        <a:bodyPr/>
        <a:lstStyle/>
        <a:p>
          <a:r>
            <a:rPr lang="es-ES_tradnl" b="1" dirty="0">
              <a:solidFill>
                <a:srgbClr val="00B0F0"/>
              </a:solidFill>
            </a:rPr>
            <a:t>Complementariedad ámbito penal y administrativo</a:t>
          </a:r>
        </a:p>
      </dgm:t>
    </dgm:pt>
    <dgm:pt modelId="{FE0FAC8B-D723-D74B-A807-4C31F39AA129}" type="parTrans" cxnId="{356C9C81-BD66-CF42-B170-900235679FD1}">
      <dgm:prSet/>
      <dgm:spPr/>
      <dgm:t>
        <a:bodyPr/>
        <a:lstStyle/>
        <a:p>
          <a:endParaRPr lang="es-ES"/>
        </a:p>
      </dgm:t>
    </dgm:pt>
    <dgm:pt modelId="{A86F7B87-6CA2-0640-BAF5-88517C6F8346}" type="sibTrans" cxnId="{356C9C81-BD66-CF42-B170-900235679FD1}">
      <dgm:prSet/>
      <dgm:spPr/>
      <dgm:t>
        <a:bodyPr/>
        <a:lstStyle/>
        <a:p>
          <a:endParaRPr lang="es-ES"/>
        </a:p>
      </dgm:t>
    </dgm:pt>
    <dgm:pt modelId="{C735C231-61ED-8745-8B76-8743EF54ED9F}" type="pres">
      <dgm:prSet presAssocID="{D71E6B91-798A-4B41-8C55-42B75148FF6A}" presName="Name0" presStyleCnt="0">
        <dgm:presLayoutVars>
          <dgm:chPref val="1"/>
          <dgm:dir/>
          <dgm:animOne val="branch"/>
          <dgm:animLvl val="lvl"/>
          <dgm:resizeHandles/>
        </dgm:presLayoutVars>
      </dgm:prSet>
      <dgm:spPr/>
    </dgm:pt>
    <dgm:pt modelId="{BFBCCFE4-1FC8-5945-8D5D-E3D218EB8060}" type="pres">
      <dgm:prSet presAssocID="{B572887C-206A-6541-9046-257DD8882A19}" presName="vertOne" presStyleCnt="0"/>
      <dgm:spPr/>
    </dgm:pt>
    <dgm:pt modelId="{1E01F12E-EE41-0548-BDD3-3822F647C5E6}" type="pres">
      <dgm:prSet presAssocID="{B572887C-206A-6541-9046-257DD8882A19}" presName="txOne" presStyleLbl="node0" presStyleIdx="0" presStyleCnt="1">
        <dgm:presLayoutVars>
          <dgm:chPref val="3"/>
        </dgm:presLayoutVars>
      </dgm:prSet>
      <dgm:spPr/>
    </dgm:pt>
    <dgm:pt modelId="{66828A2E-EF96-BF45-9BD2-A74A370DF649}" type="pres">
      <dgm:prSet presAssocID="{B572887C-206A-6541-9046-257DD8882A19}" presName="horzOne" presStyleCnt="0"/>
      <dgm:spPr/>
    </dgm:pt>
  </dgm:ptLst>
  <dgm:cxnLst>
    <dgm:cxn modelId="{356C9C81-BD66-CF42-B170-900235679FD1}" srcId="{D71E6B91-798A-4B41-8C55-42B75148FF6A}" destId="{B572887C-206A-6541-9046-257DD8882A19}" srcOrd="0" destOrd="0" parTransId="{FE0FAC8B-D723-D74B-A807-4C31F39AA129}" sibTransId="{A86F7B87-6CA2-0640-BAF5-88517C6F8346}"/>
    <dgm:cxn modelId="{1DC7D9A5-1934-2640-9627-B887FAD1BD0B}" type="presOf" srcId="{B572887C-206A-6541-9046-257DD8882A19}" destId="{1E01F12E-EE41-0548-BDD3-3822F647C5E6}" srcOrd="0" destOrd="0" presId="urn:microsoft.com/office/officeart/2005/8/layout/hierarchy4"/>
    <dgm:cxn modelId="{2D8D6FF0-3EA6-1D44-A6FA-5BC291945705}" type="presOf" srcId="{D71E6B91-798A-4B41-8C55-42B75148FF6A}" destId="{C735C231-61ED-8745-8B76-8743EF54ED9F}" srcOrd="0" destOrd="0" presId="urn:microsoft.com/office/officeart/2005/8/layout/hierarchy4"/>
    <dgm:cxn modelId="{A7974C00-8DBB-CF43-BA4A-FDF7D6B26439}" type="presParOf" srcId="{C735C231-61ED-8745-8B76-8743EF54ED9F}" destId="{BFBCCFE4-1FC8-5945-8D5D-E3D218EB8060}" srcOrd="0" destOrd="0" presId="urn:microsoft.com/office/officeart/2005/8/layout/hierarchy4"/>
    <dgm:cxn modelId="{7A36606C-25DC-A440-9503-BD8AF52CCC70}" type="presParOf" srcId="{BFBCCFE4-1FC8-5945-8D5D-E3D218EB8060}" destId="{1E01F12E-EE41-0548-BDD3-3822F647C5E6}" srcOrd="0" destOrd="0" presId="urn:microsoft.com/office/officeart/2005/8/layout/hierarchy4"/>
    <dgm:cxn modelId="{22722715-814B-C349-BE8A-4DF6FBF22E85}" type="presParOf" srcId="{BFBCCFE4-1FC8-5945-8D5D-E3D218EB8060}" destId="{66828A2E-EF96-BF45-9BD2-A74A370DF64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71E6B91-798A-4B41-8C55-42B75148FF6A}"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s-ES"/>
        </a:p>
      </dgm:t>
    </dgm:pt>
    <dgm:pt modelId="{B572887C-206A-6541-9046-257DD8882A19}">
      <dgm:prSet/>
      <dgm:spPr>
        <a:solidFill>
          <a:schemeClr val="bg1"/>
        </a:solidFill>
      </dgm:spPr>
      <dgm:t>
        <a:bodyPr/>
        <a:lstStyle/>
        <a:p>
          <a:r>
            <a:rPr lang="es-ES_tradnl" b="1" dirty="0">
              <a:solidFill>
                <a:srgbClr val="00B0F0"/>
              </a:solidFill>
            </a:rPr>
            <a:t>Complementariedad ámbito penal y administrativo</a:t>
          </a:r>
        </a:p>
      </dgm:t>
    </dgm:pt>
    <dgm:pt modelId="{FE0FAC8B-D723-D74B-A807-4C31F39AA129}" type="parTrans" cxnId="{356C9C81-BD66-CF42-B170-900235679FD1}">
      <dgm:prSet/>
      <dgm:spPr/>
      <dgm:t>
        <a:bodyPr/>
        <a:lstStyle/>
        <a:p>
          <a:endParaRPr lang="es-ES"/>
        </a:p>
      </dgm:t>
    </dgm:pt>
    <dgm:pt modelId="{A86F7B87-6CA2-0640-BAF5-88517C6F8346}" type="sibTrans" cxnId="{356C9C81-BD66-CF42-B170-900235679FD1}">
      <dgm:prSet/>
      <dgm:spPr/>
      <dgm:t>
        <a:bodyPr/>
        <a:lstStyle/>
        <a:p>
          <a:endParaRPr lang="es-ES"/>
        </a:p>
      </dgm:t>
    </dgm:pt>
    <dgm:pt modelId="{C735C231-61ED-8745-8B76-8743EF54ED9F}" type="pres">
      <dgm:prSet presAssocID="{D71E6B91-798A-4B41-8C55-42B75148FF6A}" presName="Name0" presStyleCnt="0">
        <dgm:presLayoutVars>
          <dgm:chPref val="1"/>
          <dgm:dir/>
          <dgm:animOne val="branch"/>
          <dgm:animLvl val="lvl"/>
          <dgm:resizeHandles/>
        </dgm:presLayoutVars>
      </dgm:prSet>
      <dgm:spPr/>
    </dgm:pt>
    <dgm:pt modelId="{BFBCCFE4-1FC8-5945-8D5D-E3D218EB8060}" type="pres">
      <dgm:prSet presAssocID="{B572887C-206A-6541-9046-257DD8882A19}" presName="vertOne" presStyleCnt="0"/>
      <dgm:spPr/>
    </dgm:pt>
    <dgm:pt modelId="{1E01F12E-EE41-0548-BDD3-3822F647C5E6}" type="pres">
      <dgm:prSet presAssocID="{B572887C-206A-6541-9046-257DD8882A19}" presName="txOne" presStyleLbl="node0" presStyleIdx="0" presStyleCnt="1">
        <dgm:presLayoutVars>
          <dgm:chPref val="3"/>
        </dgm:presLayoutVars>
      </dgm:prSet>
      <dgm:spPr/>
    </dgm:pt>
    <dgm:pt modelId="{66828A2E-EF96-BF45-9BD2-A74A370DF649}" type="pres">
      <dgm:prSet presAssocID="{B572887C-206A-6541-9046-257DD8882A19}" presName="horzOne" presStyleCnt="0"/>
      <dgm:spPr/>
    </dgm:pt>
  </dgm:ptLst>
  <dgm:cxnLst>
    <dgm:cxn modelId="{356C9C81-BD66-CF42-B170-900235679FD1}" srcId="{D71E6B91-798A-4B41-8C55-42B75148FF6A}" destId="{B572887C-206A-6541-9046-257DD8882A19}" srcOrd="0" destOrd="0" parTransId="{FE0FAC8B-D723-D74B-A807-4C31F39AA129}" sibTransId="{A86F7B87-6CA2-0640-BAF5-88517C6F8346}"/>
    <dgm:cxn modelId="{1DC7D9A5-1934-2640-9627-B887FAD1BD0B}" type="presOf" srcId="{B572887C-206A-6541-9046-257DD8882A19}" destId="{1E01F12E-EE41-0548-BDD3-3822F647C5E6}" srcOrd="0" destOrd="0" presId="urn:microsoft.com/office/officeart/2005/8/layout/hierarchy4"/>
    <dgm:cxn modelId="{2D8D6FF0-3EA6-1D44-A6FA-5BC291945705}" type="presOf" srcId="{D71E6B91-798A-4B41-8C55-42B75148FF6A}" destId="{C735C231-61ED-8745-8B76-8743EF54ED9F}" srcOrd="0" destOrd="0" presId="urn:microsoft.com/office/officeart/2005/8/layout/hierarchy4"/>
    <dgm:cxn modelId="{A7974C00-8DBB-CF43-BA4A-FDF7D6B26439}" type="presParOf" srcId="{C735C231-61ED-8745-8B76-8743EF54ED9F}" destId="{BFBCCFE4-1FC8-5945-8D5D-E3D218EB8060}" srcOrd="0" destOrd="0" presId="urn:microsoft.com/office/officeart/2005/8/layout/hierarchy4"/>
    <dgm:cxn modelId="{7A36606C-25DC-A440-9503-BD8AF52CCC70}" type="presParOf" srcId="{BFBCCFE4-1FC8-5945-8D5D-E3D218EB8060}" destId="{1E01F12E-EE41-0548-BDD3-3822F647C5E6}" srcOrd="0" destOrd="0" presId="urn:microsoft.com/office/officeart/2005/8/layout/hierarchy4"/>
    <dgm:cxn modelId="{22722715-814B-C349-BE8A-4DF6FBF22E85}" type="presParOf" srcId="{BFBCCFE4-1FC8-5945-8D5D-E3D218EB8060}" destId="{66828A2E-EF96-BF45-9BD2-A74A370DF64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94B4A2-215B-4232-9456-781A10F07927}"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GB"/>
        </a:p>
      </dgm:t>
    </dgm:pt>
    <dgm:pt modelId="{6DCC8135-9360-454F-8277-894C4BFC7842}">
      <dgm:prSet>
        <dgm:style>
          <a:lnRef idx="2">
            <a:schemeClr val="accent5"/>
          </a:lnRef>
          <a:fillRef idx="1">
            <a:schemeClr val="lt1"/>
          </a:fillRef>
          <a:effectRef idx="0">
            <a:schemeClr val="accent5"/>
          </a:effectRef>
          <a:fontRef idx="minor">
            <a:schemeClr val="dk1"/>
          </a:fontRef>
        </dgm:style>
      </dgm:prSet>
      <dgm:spPr/>
      <dgm:t>
        <a:bodyPr/>
        <a:lstStyle/>
        <a:p>
          <a:pPr rtl="0"/>
          <a:r>
            <a:rPr lang="es-ES" dirty="0"/>
            <a:t>Falta de actualización de la normativa ambiental por parte de las Administraciones competentes. </a:t>
          </a:r>
        </a:p>
      </dgm:t>
    </dgm:pt>
    <dgm:pt modelId="{BB2D3A79-CBFF-4EA9-8147-35EFEDFFCF27}" type="parTrans" cxnId="{915C2B05-0C89-4006-BD49-EA05C20F96A0}">
      <dgm:prSet/>
      <dgm:spPr/>
      <dgm:t>
        <a:bodyPr/>
        <a:lstStyle/>
        <a:p>
          <a:endParaRPr lang="en-GB"/>
        </a:p>
      </dgm:t>
    </dgm:pt>
    <dgm:pt modelId="{CE4A8ACD-0195-4EFE-A3E2-B4D5F3D7E144}" type="sibTrans" cxnId="{915C2B05-0C89-4006-BD49-EA05C20F96A0}">
      <dgm:prSet/>
      <dgm:spPr/>
      <dgm:t>
        <a:bodyPr/>
        <a:lstStyle/>
        <a:p>
          <a:endParaRPr lang="en-GB"/>
        </a:p>
      </dgm:t>
    </dgm:pt>
    <dgm:pt modelId="{F470D4BB-D091-45D0-BCFB-C41529EE6170}">
      <dgm:prSet>
        <dgm:style>
          <a:lnRef idx="2">
            <a:schemeClr val="accent5"/>
          </a:lnRef>
          <a:fillRef idx="1">
            <a:schemeClr val="lt1"/>
          </a:fillRef>
          <a:effectRef idx="0">
            <a:schemeClr val="accent5"/>
          </a:effectRef>
          <a:fontRef idx="minor">
            <a:schemeClr val="dk1"/>
          </a:fontRef>
        </dgm:style>
      </dgm:prSet>
      <dgm:spPr/>
      <dgm:t>
        <a:bodyPr/>
        <a:lstStyle/>
        <a:p>
          <a:pPr rtl="0"/>
          <a:r>
            <a:rPr lang="es-ES" dirty="0"/>
            <a:t>Falta de control por parte de las Administraciones sobre el cumplimiento de las autorizaciones concedidas para el ejercicio de actividades contaminantes. </a:t>
          </a:r>
        </a:p>
      </dgm:t>
    </dgm:pt>
    <dgm:pt modelId="{4AE51B8B-F487-4557-B663-5A2A77812BBF}" type="parTrans" cxnId="{4BA89D76-09AE-4914-962F-A2FCCAEBC611}">
      <dgm:prSet/>
      <dgm:spPr/>
      <dgm:t>
        <a:bodyPr/>
        <a:lstStyle/>
        <a:p>
          <a:endParaRPr lang="en-GB"/>
        </a:p>
      </dgm:t>
    </dgm:pt>
    <dgm:pt modelId="{B81005FF-BE6C-4E2C-ACDE-F5A70B290CA1}" type="sibTrans" cxnId="{4BA89D76-09AE-4914-962F-A2FCCAEBC611}">
      <dgm:prSet/>
      <dgm:spPr/>
      <dgm:t>
        <a:bodyPr/>
        <a:lstStyle/>
        <a:p>
          <a:endParaRPr lang="en-GB"/>
        </a:p>
      </dgm:t>
    </dgm:pt>
    <dgm:pt modelId="{CE13B3C3-EA2E-4C25-AB68-4E48F42113B7}">
      <dgm:prSet>
        <dgm:style>
          <a:lnRef idx="2">
            <a:schemeClr val="accent3"/>
          </a:lnRef>
          <a:fillRef idx="1">
            <a:schemeClr val="lt1"/>
          </a:fillRef>
          <a:effectRef idx="0">
            <a:schemeClr val="accent3"/>
          </a:effectRef>
          <a:fontRef idx="minor">
            <a:schemeClr val="dk1"/>
          </a:fontRef>
        </dgm:style>
      </dgm:prSet>
      <dgm:spPr>
        <a:ln>
          <a:solidFill>
            <a:srgbClr val="588CFF"/>
          </a:solidFill>
        </a:ln>
      </dgm:spPr>
      <dgm:t>
        <a:bodyPr/>
        <a:lstStyle/>
        <a:p>
          <a:pPr defTabSz="933450" rtl="0">
            <a:lnSpc>
              <a:spcPct val="90000"/>
            </a:lnSpc>
            <a:spcBef>
              <a:spcPct val="0"/>
            </a:spcBef>
            <a:spcAft>
              <a:spcPct val="35000"/>
            </a:spcAft>
          </a:pPr>
          <a:r>
            <a:rPr lang="es-ES" dirty="0"/>
            <a:t>Ausencia de responsabilidad penal de la empresa internacional.</a:t>
          </a:r>
        </a:p>
      </dgm:t>
    </dgm:pt>
    <dgm:pt modelId="{50FC8BD7-D9C2-4E51-8917-3C96BC7802A0}" type="parTrans" cxnId="{C4A3A9B1-CB1C-493E-A97A-25AC0F2107F8}">
      <dgm:prSet/>
      <dgm:spPr/>
      <dgm:t>
        <a:bodyPr/>
        <a:lstStyle/>
        <a:p>
          <a:endParaRPr lang="es-ES"/>
        </a:p>
      </dgm:t>
    </dgm:pt>
    <dgm:pt modelId="{F6A5F72F-333C-4205-AF8A-7E3165D9C35C}" type="sibTrans" cxnId="{C4A3A9B1-CB1C-493E-A97A-25AC0F2107F8}">
      <dgm:prSet/>
      <dgm:spPr/>
      <dgm:t>
        <a:bodyPr/>
        <a:lstStyle/>
        <a:p>
          <a:endParaRPr lang="es-ES"/>
        </a:p>
      </dgm:t>
    </dgm:pt>
    <dgm:pt modelId="{90C26AA4-B4EE-4B5C-B761-4A3BA969A5E2}">
      <dgm:prSet>
        <dgm:style>
          <a:lnRef idx="2">
            <a:schemeClr val="accent3"/>
          </a:lnRef>
          <a:fillRef idx="1">
            <a:schemeClr val="lt1"/>
          </a:fillRef>
          <a:effectRef idx="0">
            <a:schemeClr val="accent3"/>
          </a:effectRef>
          <a:fontRef idx="minor">
            <a:schemeClr val="dk1"/>
          </a:fontRef>
        </dgm:style>
      </dgm:prSet>
      <dgm:spPr>
        <a:ln>
          <a:solidFill>
            <a:srgbClr val="588CFF"/>
          </a:solidFill>
        </a:ln>
      </dgm:spPr>
      <dgm:t>
        <a:bodyPr/>
        <a:lstStyle/>
        <a:p>
          <a:pPr defTabSz="933450" rtl="0">
            <a:lnSpc>
              <a:spcPct val="90000"/>
            </a:lnSpc>
            <a:spcBef>
              <a:spcPct val="0"/>
            </a:spcBef>
            <a:spcAft>
              <a:spcPct val="35000"/>
            </a:spcAft>
          </a:pPr>
          <a:r>
            <a:rPr lang="es-ES" dirty="0"/>
            <a:t>Ninguna responsabilidad jurídica o política aceptada por las Administraciones.</a:t>
          </a:r>
        </a:p>
      </dgm:t>
    </dgm:pt>
    <dgm:pt modelId="{800147F4-CE39-4599-A0F0-BA088681C571}" type="parTrans" cxnId="{D62E65E3-B81D-4E97-AC9E-F7A6C6383BE3}">
      <dgm:prSet/>
      <dgm:spPr/>
      <dgm:t>
        <a:bodyPr/>
        <a:lstStyle/>
        <a:p>
          <a:endParaRPr lang="es-ES"/>
        </a:p>
      </dgm:t>
    </dgm:pt>
    <dgm:pt modelId="{8728AF16-EA57-4DF6-8163-A2F7362E5BFC}" type="sibTrans" cxnId="{D62E65E3-B81D-4E97-AC9E-F7A6C6383BE3}">
      <dgm:prSet/>
      <dgm:spPr/>
      <dgm:t>
        <a:bodyPr/>
        <a:lstStyle/>
        <a:p>
          <a:endParaRPr lang="es-ES"/>
        </a:p>
      </dgm:t>
    </dgm:pt>
    <dgm:pt modelId="{D9E48BCE-B165-4589-996E-3C3A8E5D5135}">
      <dgm:prSet>
        <dgm:style>
          <a:lnRef idx="2">
            <a:schemeClr val="accent5"/>
          </a:lnRef>
          <a:fillRef idx="1">
            <a:schemeClr val="lt1"/>
          </a:fillRef>
          <a:effectRef idx="0">
            <a:schemeClr val="accent5"/>
          </a:effectRef>
          <a:fontRef idx="minor">
            <a:schemeClr val="dk1"/>
          </a:fontRef>
        </dgm:style>
      </dgm:prSet>
      <dgm:spPr/>
      <dgm:t>
        <a:bodyPr/>
        <a:lstStyle/>
        <a:p>
          <a:pPr rtl="0"/>
          <a:r>
            <a:rPr lang="es-ES" dirty="0"/>
            <a:t> Minería en las inmediaciones y en zonas de especial protección de Doñana el espacio natural más importante de Europa</a:t>
          </a:r>
          <a:r>
            <a:rPr lang="en-GB" dirty="0"/>
            <a:t>.</a:t>
          </a:r>
          <a:endParaRPr lang="en-GB" noProof="0" dirty="0"/>
        </a:p>
      </dgm:t>
    </dgm:pt>
    <dgm:pt modelId="{031AD42E-8FD5-47AB-831C-14D5ABC5DC78}" type="parTrans" cxnId="{85E1AE30-A184-4AC5-9469-0324BBF5E9A5}">
      <dgm:prSet/>
      <dgm:spPr/>
      <dgm:t>
        <a:bodyPr/>
        <a:lstStyle/>
        <a:p>
          <a:endParaRPr lang="es-ES"/>
        </a:p>
      </dgm:t>
    </dgm:pt>
    <dgm:pt modelId="{8FE4D04C-8E77-401B-8B37-834E63F85AE6}" type="sibTrans" cxnId="{85E1AE30-A184-4AC5-9469-0324BBF5E9A5}">
      <dgm:prSet/>
      <dgm:spPr/>
      <dgm:t>
        <a:bodyPr/>
        <a:lstStyle/>
        <a:p>
          <a:endParaRPr lang="es-ES"/>
        </a:p>
      </dgm:t>
    </dgm:pt>
    <dgm:pt modelId="{E5EB7A2D-40BA-4648-8CA7-4F90211CBC0C}" type="pres">
      <dgm:prSet presAssocID="{ED94B4A2-215B-4232-9456-781A10F07927}" presName="linear" presStyleCnt="0">
        <dgm:presLayoutVars>
          <dgm:animLvl val="lvl"/>
          <dgm:resizeHandles val="exact"/>
        </dgm:presLayoutVars>
      </dgm:prSet>
      <dgm:spPr/>
    </dgm:pt>
    <dgm:pt modelId="{E1C3AC9E-6AF5-4937-AFAC-70E45894BEEC}" type="pres">
      <dgm:prSet presAssocID="{6DCC8135-9360-454F-8277-894C4BFC7842}" presName="parentText" presStyleLbl="node1" presStyleIdx="0" presStyleCnt="5">
        <dgm:presLayoutVars>
          <dgm:chMax val="0"/>
          <dgm:bulletEnabled val="1"/>
        </dgm:presLayoutVars>
      </dgm:prSet>
      <dgm:spPr/>
    </dgm:pt>
    <dgm:pt modelId="{84C558D4-F56E-4CF6-A694-1AEB2477B65B}" type="pres">
      <dgm:prSet presAssocID="{CE4A8ACD-0195-4EFE-A3E2-B4D5F3D7E144}" presName="spacer" presStyleCnt="0"/>
      <dgm:spPr/>
    </dgm:pt>
    <dgm:pt modelId="{CC48A81B-9C1F-48C9-A3A9-E8876E498187}" type="pres">
      <dgm:prSet presAssocID="{F470D4BB-D091-45D0-BCFB-C41529EE6170}" presName="parentText" presStyleLbl="node1" presStyleIdx="1" presStyleCnt="5">
        <dgm:presLayoutVars>
          <dgm:chMax val="0"/>
          <dgm:bulletEnabled val="1"/>
        </dgm:presLayoutVars>
      </dgm:prSet>
      <dgm:spPr/>
    </dgm:pt>
    <dgm:pt modelId="{8B64B24C-FEA8-4D40-A3CF-65437E91BB7F}" type="pres">
      <dgm:prSet presAssocID="{B81005FF-BE6C-4E2C-ACDE-F5A70B290CA1}" presName="spacer" presStyleCnt="0"/>
      <dgm:spPr/>
    </dgm:pt>
    <dgm:pt modelId="{3BD298D5-B25E-4D2F-ADF8-ABCFB9C8F535}" type="pres">
      <dgm:prSet presAssocID="{90C26AA4-B4EE-4B5C-B761-4A3BA969A5E2}" presName="parentText" presStyleLbl="node1" presStyleIdx="2" presStyleCnt="5">
        <dgm:presLayoutVars>
          <dgm:chMax val="0"/>
          <dgm:bulletEnabled val="1"/>
        </dgm:presLayoutVars>
      </dgm:prSet>
      <dgm:spPr/>
    </dgm:pt>
    <dgm:pt modelId="{C2D0365A-E72B-4EC7-9EFF-F0B344032E85}" type="pres">
      <dgm:prSet presAssocID="{8728AF16-EA57-4DF6-8163-A2F7362E5BFC}" presName="spacer" presStyleCnt="0"/>
      <dgm:spPr/>
    </dgm:pt>
    <dgm:pt modelId="{5ECD6F53-325A-45D7-8FCB-22B74806DC3E}" type="pres">
      <dgm:prSet presAssocID="{CE13B3C3-EA2E-4C25-AB68-4E48F42113B7}" presName="parentText" presStyleLbl="node1" presStyleIdx="3" presStyleCnt="5" custLinFactNeighborY="90521">
        <dgm:presLayoutVars>
          <dgm:chMax val="0"/>
          <dgm:bulletEnabled val="1"/>
        </dgm:presLayoutVars>
      </dgm:prSet>
      <dgm:spPr/>
    </dgm:pt>
    <dgm:pt modelId="{886BDD2F-FF33-496D-B13A-5BC1853F8ECD}" type="pres">
      <dgm:prSet presAssocID="{F6A5F72F-333C-4205-AF8A-7E3165D9C35C}" presName="spacer" presStyleCnt="0"/>
      <dgm:spPr/>
    </dgm:pt>
    <dgm:pt modelId="{E69E7FA8-21AB-48A6-AB2B-90DB15028CE5}" type="pres">
      <dgm:prSet presAssocID="{D9E48BCE-B165-4589-996E-3C3A8E5D5135}" presName="parentText" presStyleLbl="node1" presStyleIdx="4" presStyleCnt="5">
        <dgm:presLayoutVars>
          <dgm:chMax val="0"/>
          <dgm:bulletEnabled val="1"/>
        </dgm:presLayoutVars>
      </dgm:prSet>
      <dgm:spPr/>
    </dgm:pt>
  </dgm:ptLst>
  <dgm:cxnLst>
    <dgm:cxn modelId="{01198C00-0240-426E-A820-467DD575645B}" type="presOf" srcId="{6DCC8135-9360-454F-8277-894C4BFC7842}" destId="{E1C3AC9E-6AF5-4937-AFAC-70E45894BEEC}" srcOrd="0" destOrd="0" presId="urn:microsoft.com/office/officeart/2005/8/layout/vList2"/>
    <dgm:cxn modelId="{F287AE01-D330-42D9-AB8A-1907A550C9A3}" type="presOf" srcId="{90C26AA4-B4EE-4B5C-B761-4A3BA969A5E2}" destId="{3BD298D5-B25E-4D2F-ADF8-ABCFB9C8F535}" srcOrd="0" destOrd="0" presId="urn:microsoft.com/office/officeart/2005/8/layout/vList2"/>
    <dgm:cxn modelId="{915C2B05-0C89-4006-BD49-EA05C20F96A0}" srcId="{ED94B4A2-215B-4232-9456-781A10F07927}" destId="{6DCC8135-9360-454F-8277-894C4BFC7842}" srcOrd="0" destOrd="0" parTransId="{BB2D3A79-CBFF-4EA9-8147-35EFEDFFCF27}" sibTransId="{CE4A8ACD-0195-4EFE-A3E2-B4D5F3D7E144}"/>
    <dgm:cxn modelId="{1C2E8729-44C7-401F-A3F8-EB17586E3C44}" type="presOf" srcId="{F470D4BB-D091-45D0-BCFB-C41529EE6170}" destId="{CC48A81B-9C1F-48C9-A3A9-E8876E498187}" srcOrd="0" destOrd="0" presId="urn:microsoft.com/office/officeart/2005/8/layout/vList2"/>
    <dgm:cxn modelId="{85E1AE30-A184-4AC5-9469-0324BBF5E9A5}" srcId="{ED94B4A2-215B-4232-9456-781A10F07927}" destId="{D9E48BCE-B165-4589-996E-3C3A8E5D5135}" srcOrd="4" destOrd="0" parTransId="{031AD42E-8FD5-47AB-831C-14D5ABC5DC78}" sibTransId="{8FE4D04C-8E77-401B-8B37-834E63F85AE6}"/>
    <dgm:cxn modelId="{2EB19041-AAC3-4108-B330-90505D2CF145}" type="presOf" srcId="{ED94B4A2-215B-4232-9456-781A10F07927}" destId="{E5EB7A2D-40BA-4648-8CA7-4F90211CBC0C}" srcOrd="0" destOrd="0" presId="urn:microsoft.com/office/officeart/2005/8/layout/vList2"/>
    <dgm:cxn modelId="{91011C50-9D76-4E2C-B700-EAF897E65C22}" type="presOf" srcId="{D9E48BCE-B165-4589-996E-3C3A8E5D5135}" destId="{E69E7FA8-21AB-48A6-AB2B-90DB15028CE5}" srcOrd="0" destOrd="0" presId="urn:microsoft.com/office/officeart/2005/8/layout/vList2"/>
    <dgm:cxn modelId="{4BA89D76-09AE-4914-962F-A2FCCAEBC611}" srcId="{ED94B4A2-215B-4232-9456-781A10F07927}" destId="{F470D4BB-D091-45D0-BCFB-C41529EE6170}" srcOrd="1" destOrd="0" parTransId="{4AE51B8B-F487-4557-B663-5A2A77812BBF}" sibTransId="{B81005FF-BE6C-4E2C-ACDE-F5A70B290CA1}"/>
    <dgm:cxn modelId="{04948789-EDCA-44B0-BC0F-16F9AE6EE66F}" type="presOf" srcId="{CE13B3C3-EA2E-4C25-AB68-4E48F42113B7}" destId="{5ECD6F53-325A-45D7-8FCB-22B74806DC3E}" srcOrd="0" destOrd="0" presId="urn:microsoft.com/office/officeart/2005/8/layout/vList2"/>
    <dgm:cxn modelId="{C4A3A9B1-CB1C-493E-A97A-25AC0F2107F8}" srcId="{ED94B4A2-215B-4232-9456-781A10F07927}" destId="{CE13B3C3-EA2E-4C25-AB68-4E48F42113B7}" srcOrd="3" destOrd="0" parTransId="{50FC8BD7-D9C2-4E51-8917-3C96BC7802A0}" sibTransId="{F6A5F72F-333C-4205-AF8A-7E3165D9C35C}"/>
    <dgm:cxn modelId="{D62E65E3-B81D-4E97-AC9E-F7A6C6383BE3}" srcId="{ED94B4A2-215B-4232-9456-781A10F07927}" destId="{90C26AA4-B4EE-4B5C-B761-4A3BA969A5E2}" srcOrd="2" destOrd="0" parTransId="{800147F4-CE39-4599-A0F0-BA088681C571}" sibTransId="{8728AF16-EA57-4DF6-8163-A2F7362E5BFC}"/>
    <dgm:cxn modelId="{2FC41982-3B3A-4976-ACF4-D23FEBBC3475}" type="presParOf" srcId="{E5EB7A2D-40BA-4648-8CA7-4F90211CBC0C}" destId="{E1C3AC9E-6AF5-4937-AFAC-70E45894BEEC}" srcOrd="0" destOrd="0" presId="urn:microsoft.com/office/officeart/2005/8/layout/vList2"/>
    <dgm:cxn modelId="{C4481F82-356E-4CDB-960C-1148ED0B3E3B}" type="presParOf" srcId="{E5EB7A2D-40BA-4648-8CA7-4F90211CBC0C}" destId="{84C558D4-F56E-4CF6-A694-1AEB2477B65B}" srcOrd="1" destOrd="0" presId="urn:microsoft.com/office/officeart/2005/8/layout/vList2"/>
    <dgm:cxn modelId="{BECE407F-3FD6-4DB1-80DC-6E1FDC708634}" type="presParOf" srcId="{E5EB7A2D-40BA-4648-8CA7-4F90211CBC0C}" destId="{CC48A81B-9C1F-48C9-A3A9-E8876E498187}" srcOrd="2" destOrd="0" presId="urn:microsoft.com/office/officeart/2005/8/layout/vList2"/>
    <dgm:cxn modelId="{C6C74F73-CEC5-4529-BEAB-708E669C35A4}" type="presParOf" srcId="{E5EB7A2D-40BA-4648-8CA7-4F90211CBC0C}" destId="{8B64B24C-FEA8-4D40-A3CF-65437E91BB7F}" srcOrd="3" destOrd="0" presId="urn:microsoft.com/office/officeart/2005/8/layout/vList2"/>
    <dgm:cxn modelId="{CF8FEFC1-E612-4FFC-AD56-24141248C1C4}" type="presParOf" srcId="{E5EB7A2D-40BA-4648-8CA7-4F90211CBC0C}" destId="{3BD298D5-B25E-4D2F-ADF8-ABCFB9C8F535}" srcOrd="4" destOrd="0" presId="urn:microsoft.com/office/officeart/2005/8/layout/vList2"/>
    <dgm:cxn modelId="{F4958D0D-EFD6-40C2-AF8E-0B4FABAA6785}" type="presParOf" srcId="{E5EB7A2D-40BA-4648-8CA7-4F90211CBC0C}" destId="{C2D0365A-E72B-4EC7-9EFF-F0B344032E85}" srcOrd="5" destOrd="0" presId="urn:microsoft.com/office/officeart/2005/8/layout/vList2"/>
    <dgm:cxn modelId="{A771FC04-6AF7-40A7-8683-1797AE1E3F69}" type="presParOf" srcId="{E5EB7A2D-40BA-4648-8CA7-4F90211CBC0C}" destId="{5ECD6F53-325A-45D7-8FCB-22B74806DC3E}" srcOrd="6" destOrd="0" presId="urn:microsoft.com/office/officeart/2005/8/layout/vList2"/>
    <dgm:cxn modelId="{9898A1C9-2BED-4C26-B9D3-5C9DEFF4A568}" type="presParOf" srcId="{E5EB7A2D-40BA-4648-8CA7-4F90211CBC0C}" destId="{886BDD2F-FF33-496D-B13A-5BC1853F8ECD}" srcOrd="7" destOrd="0" presId="urn:microsoft.com/office/officeart/2005/8/layout/vList2"/>
    <dgm:cxn modelId="{48E72B3D-6161-4FA0-AE9E-FB51D47C0457}" type="presParOf" srcId="{E5EB7A2D-40BA-4648-8CA7-4F90211CBC0C}" destId="{E69E7FA8-21AB-48A6-AB2B-90DB15028CE5}" srcOrd="8" destOrd="0" presId="urn:microsoft.com/office/officeart/2005/8/layout/vList2"/>
  </dgm:cxnLst>
  <dgm:bg>
    <a:solidFill>
      <a:schemeClr val="bg1"/>
    </a:solidFill>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71E6B91-798A-4B41-8C55-42B75148FF6A}"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s-ES"/>
        </a:p>
      </dgm:t>
    </dgm:pt>
    <dgm:pt modelId="{B572887C-206A-6541-9046-257DD8882A19}">
      <dgm:prSet/>
      <dgm:spPr>
        <a:solidFill>
          <a:schemeClr val="bg1"/>
        </a:solidFill>
      </dgm:spPr>
      <dgm:t>
        <a:bodyPr/>
        <a:lstStyle/>
        <a:p>
          <a:r>
            <a:rPr lang="es-ES_tradnl" b="1" dirty="0">
              <a:solidFill>
                <a:srgbClr val="00B0F0"/>
              </a:solidFill>
            </a:rPr>
            <a:t>Complementariedad ámbito penal y administrativo</a:t>
          </a:r>
        </a:p>
      </dgm:t>
    </dgm:pt>
    <dgm:pt modelId="{FE0FAC8B-D723-D74B-A807-4C31F39AA129}" type="parTrans" cxnId="{356C9C81-BD66-CF42-B170-900235679FD1}">
      <dgm:prSet/>
      <dgm:spPr/>
      <dgm:t>
        <a:bodyPr/>
        <a:lstStyle/>
        <a:p>
          <a:endParaRPr lang="es-ES"/>
        </a:p>
      </dgm:t>
    </dgm:pt>
    <dgm:pt modelId="{A86F7B87-6CA2-0640-BAF5-88517C6F8346}" type="sibTrans" cxnId="{356C9C81-BD66-CF42-B170-900235679FD1}">
      <dgm:prSet/>
      <dgm:spPr/>
      <dgm:t>
        <a:bodyPr/>
        <a:lstStyle/>
        <a:p>
          <a:endParaRPr lang="es-ES"/>
        </a:p>
      </dgm:t>
    </dgm:pt>
    <dgm:pt modelId="{C735C231-61ED-8745-8B76-8743EF54ED9F}" type="pres">
      <dgm:prSet presAssocID="{D71E6B91-798A-4B41-8C55-42B75148FF6A}" presName="Name0" presStyleCnt="0">
        <dgm:presLayoutVars>
          <dgm:chPref val="1"/>
          <dgm:dir/>
          <dgm:animOne val="branch"/>
          <dgm:animLvl val="lvl"/>
          <dgm:resizeHandles/>
        </dgm:presLayoutVars>
      </dgm:prSet>
      <dgm:spPr/>
    </dgm:pt>
    <dgm:pt modelId="{BFBCCFE4-1FC8-5945-8D5D-E3D218EB8060}" type="pres">
      <dgm:prSet presAssocID="{B572887C-206A-6541-9046-257DD8882A19}" presName="vertOne" presStyleCnt="0"/>
      <dgm:spPr/>
    </dgm:pt>
    <dgm:pt modelId="{1E01F12E-EE41-0548-BDD3-3822F647C5E6}" type="pres">
      <dgm:prSet presAssocID="{B572887C-206A-6541-9046-257DD8882A19}" presName="txOne" presStyleLbl="node0" presStyleIdx="0" presStyleCnt="1">
        <dgm:presLayoutVars>
          <dgm:chPref val="3"/>
        </dgm:presLayoutVars>
      </dgm:prSet>
      <dgm:spPr/>
    </dgm:pt>
    <dgm:pt modelId="{66828A2E-EF96-BF45-9BD2-A74A370DF649}" type="pres">
      <dgm:prSet presAssocID="{B572887C-206A-6541-9046-257DD8882A19}" presName="horzOne" presStyleCnt="0"/>
      <dgm:spPr/>
    </dgm:pt>
  </dgm:ptLst>
  <dgm:cxnLst>
    <dgm:cxn modelId="{356C9C81-BD66-CF42-B170-900235679FD1}" srcId="{D71E6B91-798A-4B41-8C55-42B75148FF6A}" destId="{B572887C-206A-6541-9046-257DD8882A19}" srcOrd="0" destOrd="0" parTransId="{FE0FAC8B-D723-D74B-A807-4C31F39AA129}" sibTransId="{A86F7B87-6CA2-0640-BAF5-88517C6F8346}"/>
    <dgm:cxn modelId="{1DC7D9A5-1934-2640-9627-B887FAD1BD0B}" type="presOf" srcId="{B572887C-206A-6541-9046-257DD8882A19}" destId="{1E01F12E-EE41-0548-BDD3-3822F647C5E6}" srcOrd="0" destOrd="0" presId="urn:microsoft.com/office/officeart/2005/8/layout/hierarchy4"/>
    <dgm:cxn modelId="{2D8D6FF0-3EA6-1D44-A6FA-5BC291945705}" type="presOf" srcId="{D71E6B91-798A-4B41-8C55-42B75148FF6A}" destId="{C735C231-61ED-8745-8B76-8743EF54ED9F}" srcOrd="0" destOrd="0" presId="urn:microsoft.com/office/officeart/2005/8/layout/hierarchy4"/>
    <dgm:cxn modelId="{A7974C00-8DBB-CF43-BA4A-FDF7D6B26439}" type="presParOf" srcId="{C735C231-61ED-8745-8B76-8743EF54ED9F}" destId="{BFBCCFE4-1FC8-5945-8D5D-E3D218EB8060}" srcOrd="0" destOrd="0" presId="urn:microsoft.com/office/officeart/2005/8/layout/hierarchy4"/>
    <dgm:cxn modelId="{7A36606C-25DC-A440-9503-BD8AF52CCC70}" type="presParOf" srcId="{BFBCCFE4-1FC8-5945-8D5D-E3D218EB8060}" destId="{1E01F12E-EE41-0548-BDD3-3822F647C5E6}" srcOrd="0" destOrd="0" presId="urn:microsoft.com/office/officeart/2005/8/layout/hierarchy4"/>
    <dgm:cxn modelId="{22722715-814B-C349-BE8A-4DF6FBF22E85}" type="presParOf" srcId="{BFBCCFE4-1FC8-5945-8D5D-E3D218EB8060}" destId="{66828A2E-EF96-BF45-9BD2-A74A370DF64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71E6B91-798A-4B41-8C55-42B75148FF6A}"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s-ES"/>
        </a:p>
      </dgm:t>
    </dgm:pt>
    <dgm:pt modelId="{8C46DCE6-6B0B-674C-A4B2-1951171B4B62}">
      <dgm:prSet custT="1"/>
      <dgm:spPr>
        <a:solidFill>
          <a:srgbClr val="00B0F0"/>
        </a:solidFill>
      </dgm:spPr>
      <dgm:t>
        <a:bodyPr/>
        <a:lstStyle/>
        <a:p>
          <a:pPr rtl="0"/>
          <a:r>
            <a:rPr lang="en-US" sz="4400" b="1" dirty="0" err="1"/>
            <a:t>Artículo</a:t>
          </a:r>
          <a:r>
            <a:rPr lang="en-US" sz="4400" b="1" dirty="0"/>
            <a:t> 7. </a:t>
          </a:r>
          <a:r>
            <a:rPr lang="en-US" sz="4400" b="1" dirty="0" err="1"/>
            <a:t>Sanciones</a:t>
          </a:r>
          <a:r>
            <a:rPr lang="en-US" sz="4400" b="1" dirty="0"/>
            <a:t> </a:t>
          </a:r>
          <a:r>
            <a:rPr lang="en-US" sz="4400" b="1" dirty="0" err="1"/>
            <a:t>aplicables</a:t>
          </a:r>
          <a:r>
            <a:rPr lang="en-US" sz="4400" b="1" dirty="0"/>
            <a:t> a las Personas </a:t>
          </a:r>
          <a:r>
            <a:rPr lang="en-US" sz="4400" b="1" dirty="0" err="1"/>
            <a:t>jurídicas</a:t>
          </a:r>
          <a:endParaRPr lang="en-US" sz="4400" b="1" dirty="0"/>
        </a:p>
      </dgm:t>
    </dgm:pt>
    <dgm:pt modelId="{F514C8F9-9892-2D44-85DB-B5A653258EAA}" type="parTrans" cxnId="{9EAFB70C-46DE-634B-894F-4FBB78BC5D3A}">
      <dgm:prSet/>
      <dgm:spPr/>
      <dgm:t>
        <a:bodyPr/>
        <a:lstStyle/>
        <a:p>
          <a:endParaRPr lang="es-ES"/>
        </a:p>
      </dgm:t>
    </dgm:pt>
    <dgm:pt modelId="{0AC36A6D-68F2-2243-A13C-52283F0AB12D}" type="sibTrans" cxnId="{9EAFB70C-46DE-634B-894F-4FBB78BC5D3A}">
      <dgm:prSet/>
      <dgm:spPr/>
      <dgm:t>
        <a:bodyPr/>
        <a:lstStyle/>
        <a:p>
          <a:endParaRPr lang="es-ES"/>
        </a:p>
      </dgm:t>
    </dgm:pt>
    <dgm:pt modelId="{C735C231-61ED-8745-8B76-8743EF54ED9F}" type="pres">
      <dgm:prSet presAssocID="{D71E6B91-798A-4B41-8C55-42B75148FF6A}" presName="Name0" presStyleCnt="0">
        <dgm:presLayoutVars>
          <dgm:chPref val="1"/>
          <dgm:dir/>
          <dgm:animOne val="branch"/>
          <dgm:animLvl val="lvl"/>
          <dgm:resizeHandles/>
        </dgm:presLayoutVars>
      </dgm:prSet>
      <dgm:spPr/>
    </dgm:pt>
    <dgm:pt modelId="{D9288609-05E2-DA41-8A48-46FC676819DB}" type="pres">
      <dgm:prSet presAssocID="{8C46DCE6-6B0B-674C-A4B2-1951171B4B62}" presName="vertOne" presStyleCnt="0"/>
      <dgm:spPr/>
    </dgm:pt>
    <dgm:pt modelId="{16B1C60C-2C67-CF40-99F7-4A0C8CEE651D}" type="pres">
      <dgm:prSet presAssocID="{8C46DCE6-6B0B-674C-A4B2-1951171B4B62}" presName="txOne" presStyleLbl="node0" presStyleIdx="0" presStyleCnt="1" custScaleX="100196" custLinFactNeighborX="2731" custLinFactNeighborY="-7812">
        <dgm:presLayoutVars>
          <dgm:chPref val="3"/>
        </dgm:presLayoutVars>
      </dgm:prSet>
      <dgm:spPr/>
    </dgm:pt>
    <dgm:pt modelId="{3ACC97EA-E21D-C346-BED5-155C5641EC89}" type="pres">
      <dgm:prSet presAssocID="{8C46DCE6-6B0B-674C-A4B2-1951171B4B62}" presName="horzOne" presStyleCnt="0"/>
      <dgm:spPr/>
    </dgm:pt>
  </dgm:ptLst>
  <dgm:cxnLst>
    <dgm:cxn modelId="{9EAFB70C-46DE-634B-894F-4FBB78BC5D3A}" srcId="{D71E6B91-798A-4B41-8C55-42B75148FF6A}" destId="{8C46DCE6-6B0B-674C-A4B2-1951171B4B62}" srcOrd="0" destOrd="0" parTransId="{F514C8F9-9892-2D44-85DB-B5A653258EAA}" sibTransId="{0AC36A6D-68F2-2243-A13C-52283F0AB12D}"/>
    <dgm:cxn modelId="{6A9B91E2-6E6F-AE41-9A8F-D5F424F0B435}" type="presOf" srcId="{8C46DCE6-6B0B-674C-A4B2-1951171B4B62}" destId="{16B1C60C-2C67-CF40-99F7-4A0C8CEE651D}" srcOrd="0" destOrd="0" presId="urn:microsoft.com/office/officeart/2005/8/layout/hierarchy4"/>
    <dgm:cxn modelId="{2D8D6FF0-3EA6-1D44-A6FA-5BC291945705}" type="presOf" srcId="{D71E6B91-798A-4B41-8C55-42B75148FF6A}" destId="{C735C231-61ED-8745-8B76-8743EF54ED9F}" srcOrd="0" destOrd="0" presId="urn:microsoft.com/office/officeart/2005/8/layout/hierarchy4"/>
    <dgm:cxn modelId="{2D7B6E4B-B75B-1B42-9B52-6822276926B9}" type="presParOf" srcId="{C735C231-61ED-8745-8B76-8743EF54ED9F}" destId="{D9288609-05E2-DA41-8A48-46FC676819DB}" srcOrd="0" destOrd="0" presId="urn:microsoft.com/office/officeart/2005/8/layout/hierarchy4"/>
    <dgm:cxn modelId="{01E7400F-AF22-AC4E-9017-CC63A9E4D948}" type="presParOf" srcId="{D9288609-05E2-DA41-8A48-46FC676819DB}" destId="{16B1C60C-2C67-CF40-99F7-4A0C8CEE651D}" srcOrd="0" destOrd="0" presId="urn:microsoft.com/office/officeart/2005/8/layout/hierarchy4"/>
    <dgm:cxn modelId="{3DEA798B-C83A-5B4B-9227-2EB37A81BF7A}" type="presParOf" srcId="{D9288609-05E2-DA41-8A48-46FC676819DB}" destId="{3ACC97EA-E21D-C346-BED5-155C5641EC8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71E6B91-798A-4B41-8C55-42B75148FF6A}"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s-ES"/>
        </a:p>
      </dgm:t>
    </dgm:pt>
    <dgm:pt modelId="{8C46DCE6-6B0B-674C-A4B2-1951171B4B62}">
      <dgm:prSet custT="1"/>
      <dgm:spPr>
        <a:solidFill>
          <a:srgbClr val="00B0F0"/>
        </a:solidFill>
      </dgm:spPr>
      <dgm:t>
        <a:bodyPr/>
        <a:lstStyle/>
        <a:p>
          <a:pPr rtl="0"/>
          <a:r>
            <a:rPr lang="en-US" sz="4400" b="1" dirty="0" err="1"/>
            <a:t>Artículo</a:t>
          </a:r>
          <a:r>
            <a:rPr lang="en-US" sz="4400" b="1" dirty="0"/>
            <a:t> 7. </a:t>
          </a:r>
          <a:r>
            <a:rPr lang="en-US" sz="4400" b="1" dirty="0" err="1"/>
            <a:t>Sanciones</a:t>
          </a:r>
          <a:r>
            <a:rPr lang="en-US" sz="4400" b="1" dirty="0"/>
            <a:t> </a:t>
          </a:r>
          <a:r>
            <a:rPr lang="en-US" sz="4400" b="1" dirty="0" err="1"/>
            <a:t>aplicables</a:t>
          </a:r>
          <a:r>
            <a:rPr lang="en-US" sz="4400" b="1" dirty="0"/>
            <a:t> a las Personas </a:t>
          </a:r>
          <a:r>
            <a:rPr lang="en-US" sz="4400" b="1" dirty="0" err="1"/>
            <a:t>jurídicas</a:t>
          </a:r>
          <a:endParaRPr lang="en-US" sz="4400" b="1" dirty="0"/>
        </a:p>
      </dgm:t>
    </dgm:pt>
    <dgm:pt modelId="{F514C8F9-9892-2D44-85DB-B5A653258EAA}" type="parTrans" cxnId="{9EAFB70C-46DE-634B-894F-4FBB78BC5D3A}">
      <dgm:prSet/>
      <dgm:spPr/>
      <dgm:t>
        <a:bodyPr/>
        <a:lstStyle/>
        <a:p>
          <a:endParaRPr lang="es-ES"/>
        </a:p>
      </dgm:t>
    </dgm:pt>
    <dgm:pt modelId="{0AC36A6D-68F2-2243-A13C-52283F0AB12D}" type="sibTrans" cxnId="{9EAFB70C-46DE-634B-894F-4FBB78BC5D3A}">
      <dgm:prSet/>
      <dgm:spPr/>
      <dgm:t>
        <a:bodyPr/>
        <a:lstStyle/>
        <a:p>
          <a:endParaRPr lang="es-ES"/>
        </a:p>
      </dgm:t>
    </dgm:pt>
    <dgm:pt modelId="{C735C231-61ED-8745-8B76-8743EF54ED9F}" type="pres">
      <dgm:prSet presAssocID="{D71E6B91-798A-4B41-8C55-42B75148FF6A}" presName="Name0" presStyleCnt="0">
        <dgm:presLayoutVars>
          <dgm:chPref val="1"/>
          <dgm:dir/>
          <dgm:animOne val="branch"/>
          <dgm:animLvl val="lvl"/>
          <dgm:resizeHandles/>
        </dgm:presLayoutVars>
      </dgm:prSet>
      <dgm:spPr/>
    </dgm:pt>
    <dgm:pt modelId="{D9288609-05E2-DA41-8A48-46FC676819DB}" type="pres">
      <dgm:prSet presAssocID="{8C46DCE6-6B0B-674C-A4B2-1951171B4B62}" presName="vertOne" presStyleCnt="0"/>
      <dgm:spPr/>
    </dgm:pt>
    <dgm:pt modelId="{16B1C60C-2C67-CF40-99F7-4A0C8CEE651D}" type="pres">
      <dgm:prSet presAssocID="{8C46DCE6-6B0B-674C-A4B2-1951171B4B62}" presName="txOne" presStyleLbl="node0" presStyleIdx="0" presStyleCnt="1" custScaleX="100196" custLinFactNeighborX="2731" custLinFactNeighborY="-7812">
        <dgm:presLayoutVars>
          <dgm:chPref val="3"/>
        </dgm:presLayoutVars>
      </dgm:prSet>
      <dgm:spPr/>
    </dgm:pt>
    <dgm:pt modelId="{3ACC97EA-E21D-C346-BED5-155C5641EC89}" type="pres">
      <dgm:prSet presAssocID="{8C46DCE6-6B0B-674C-A4B2-1951171B4B62}" presName="horzOne" presStyleCnt="0"/>
      <dgm:spPr/>
    </dgm:pt>
  </dgm:ptLst>
  <dgm:cxnLst>
    <dgm:cxn modelId="{9EAFB70C-46DE-634B-894F-4FBB78BC5D3A}" srcId="{D71E6B91-798A-4B41-8C55-42B75148FF6A}" destId="{8C46DCE6-6B0B-674C-A4B2-1951171B4B62}" srcOrd="0" destOrd="0" parTransId="{F514C8F9-9892-2D44-85DB-B5A653258EAA}" sibTransId="{0AC36A6D-68F2-2243-A13C-52283F0AB12D}"/>
    <dgm:cxn modelId="{6A9B91E2-6E6F-AE41-9A8F-D5F424F0B435}" type="presOf" srcId="{8C46DCE6-6B0B-674C-A4B2-1951171B4B62}" destId="{16B1C60C-2C67-CF40-99F7-4A0C8CEE651D}" srcOrd="0" destOrd="0" presId="urn:microsoft.com/office/officeart/2005/8/layout/hierarchy4"/>
    <dgm:cxn modelId="{2D8D6FF0-3EA6-1D44-A6FA-5BC291945705}" type="presOf" srcId="{D71E6B91-798A-4B41-8C55-42B75148FF6A}" destId="{C735C231-61ED-8745-8B76-8743EF54ED9F}" srcOrd="0" destOrd="0" presId="urn:microsoft.com/office/officeart/2005/8/layout/hierarchy4"/>
    <dgm:cxn modelId="{2D7B6E4B-B75B-1B42-9B52-6822276926B9}" type="presParOf" srcId="{C735C231-61ED-8745-8B76-8743EF54ED9F}" destId="{D9288609-05E2-DA41-8A48-46FC676819DB}" srcOrd="0" destOrd="0" presId="urn:microsoft.com/office/officeart/2005/8/layout/hierarchy4"/>
    <dgm:cxn modelId="{01E7400F-AF22-AC4E-9017-CC63A9E4D948}" type="presParOf" srcId="{D9288609-05E2-DA41-8A48-46FC676819DB}" destId="{16B1C60C-2C67-CF40-99F7-4A0C8CEE651D}" srcOrd="0" destOrd="0" presId="urn:microsoft.com/office/officeart/2005/8/layout/hierarchy4"/>
    <dgm:cxn modelId="{3DEA798B-C83A-5B4B-9227-2EB37A81BF7A}" type="presParOf" srcId="{D9288609-05E2-DA41-8A48-46FC676819DB}" destId="{3ACC97EA-E21D-C346-BED5-155C5641EC8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94B4A2-215B-4232-9456-781A10F07927}"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GB"/>
        </a:p>
      </dgm:t>
    </dgm:pt>
    <dgm:pt modelId="{4C1A77A2-1DE0-524D-8D8A-885F438490A6}">
      <dgm:prSet/>
      <dgm:spPr/>
      <dgm:t>
        <a:bodyPr/>
        <a:lstStyle/>
        <a:p>
          <a:r>
            <a:rPr lang="es-ES" dirty="0">
              <a:latin typeface="Arial" panose="020B0604020202020204" pitchFamily="34" charset="0"/>
              <a:cs typeface="Arial" panose="020B0604020202020204" pitchFamily="34" charset="0"/>
            </a:rPr>
            <a:t>Huelva fue uno de los polos de desarrollo industrial planificados por Franco en los años cincuenta. Se dio total libertad a las empresas para desarrollar industrias aunque causaran daños medioambientales, contaminaron los humedales..... El número de casos de cáncer, enfermedades pulmonares y alergias ha crecido hasta convertirse en un grave problema de salud. Sin embargo, las estadísticas gubernamentales no demuestran la relación entre estas actividades y los perjuicios para la salud y el medio ambiente.
Este caso representa la peor mala praxis de la Administración española y la complicidad con los grupos de interés que han corrompido todo el sistema desde arriba, ya que la Administración respondió de acuerdo con las estrategias políticas establecidas por los gobernantes.
La contaminación en Huelva provocada por la producción de fosfatos es uno de estos casos en los que estuvieron implicadas empresas internacionales (Dow Chemicals) y locales (Fertiberia). Finalmente se paralizaron sus actividades y se les obligó a restaurar los daños. Ahora, la Audiencia Nacional ha abierto una causa contra ellas por el retraso injustificado en la adopción de las medidas de restauración. 
No se han enfrentado a procesos penales porque siempre han contado con autorizaciones administrativas.
</a:t>
          </a:r>
        </a:p>
      </dgm:t>
    </dgm:pt>
    <dgm:pt modelId="{C218E9DF-E264-5B41-8726-9C99C472FDB1}" type="parTrans" cxnId="{5FB4A8F4-8230-BE4F-AE93-B5AFFE7E01EC}">
      <dgm:prSet/>
      <dgm:spPr/>
      <dgm:t>
        <a:bodyPr/>
        <a:lstStyle/>
        <a:p>
          <a:endParaRPr lang="es-ES"/>
        </a:p>
      </dgm:t>
    </dgm:pt>
    <dgm:pt modelId="{893DDEFB-CB36-8446-BFC9-D88BAC0894B9}" type="sibTrans" cxnId="{5FB4A8F4-8230-BE4F-AE93-B5AFFE7E01EC}">
      <dgm:prSet/>
      <dgm:spPr/>
      <dgm:t>
        <a:bodyPr/>
        <a:lstStyle/>
        <a:p>
          <a:endParaRPr lang="es-ES"/>
        </a:p>
      </dgm:t>
    </dgm:pt>
    <dgm:pt modelId="{E5EB7A2D-40BA-4648-8CA7-4F90211CBC0C}" type="pres">
      <dgm:prSet presAssocID="{ED94B4A2-215B-4232-9456-781A10F07927}" presName="linear" presStyleCnt="0">
        <dgm:presLayoutVars>
          <dgm:animLvl val="lvl"/>
          <dgm:resizeHandles val="exact"/>
        </dgm:presLayoutVars>
      </dgm:prSet>
      <dgm:spPr/>
    </dgm:pt>
    <dgm:pt modelId="{A5BCEA87-B180-0D45-80F2-C1142FEBB11E}" type="pres">
      <dgm:prSet presAssocID="{4C1A77A2-1DE0-524D-8D8A-885F438490A6}" presName="parentText" presStyleLbl="node1" presStyleIdx="0" presStyleCnt="1">
        <dgm:presLayoutVars>
          <dgm:chMax val="0"/>
          <dgm:bulletEnabled val="1"/>
        </dgm:presLayoutVars>
      </dgm:prSet>
      <dgm:spPr/>
    </dgm:pt>
  </dgm:ptLst>
  <dgm:cxnLst>
    <dgm:cxn modelId="{5A5F171E-DA2C-4A08-AAD5-9FC33068D47C}" type="presOf" srcId="{ED94B4A2-215B-4232-9456-781A10F07927}" destId="{E5EB7A2D-40BA-4648-8CA7-4F90211CBC0C}" srcOrd="0" destOrd="0" presId="urn:microsoft.com/office/officeart/2005/8/layout/vList2"/>
    <dgm:cxn modelId="{E90059F1-01F7-2742-8196-4283FCA789B7}" type="presOf" srcId="{4C1A77A2-1DE0-524D-8D8A-885F438490A6}" destId="{A5BCEA87-B180-0D45-80F2-C1142FEBB11E}" srcOrd="0" destOrd="0" presId="urn:microsoft.com/office/officeart/2005/8/layout/vList2"/>
    <dgm:cxn modelId="{5FB4A8F4-8230-BE4F-AE93-B5AFFE7E01EC}" srcId="{ED94B4A2-215B-4232-9456-781A10F07927}" destId="{4C1A77A2-1DE0-524D-8D8A-885F438490A6}" srcOrd="0" destOrd="0" parTransId="{C218E9DF-E264-5B41-8726-9C99C472FDB1}" sibTransId="{893DDEFB-CB36-8446-BFC9-D88BAC0894B9}"/>
    <dgm:cxn modelId="{D6B11ADF-3D23-0F4A-B11A-FABD91BF0777}" type="presParOf" srcId="{E5EB7A2D-40BA-4648-8CA7-4F90211CBC0C}" destId="{A5BCEA87-B180-0D45-80F2-C1142FEBB11E}" srcOrd="0" destOrd="0" presId="urn:microsoft.com/office/officeart/2005/8/layout/vList2"/>
  </dgm:cxnLst>
  <dgm:bg>
    <a:solidFill>
      <a:schemeClr val="bg1"/>
    </a:solidFill>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94B4A2-215B-4232-9456-781A10F07927}"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GB"/>
        </a:p>
      </dgm:t>
    </dgm:pt>
    <dgm:pt modelId="{6DCC8135-9360-454F-8277-894C4BFC7842}">
      <dgm:prSet>
        <dgm:style>
          <a:lnRef idx="2">
            <a:schemeClr val="accent5"/>
          </a:lnRef>
          <a:fillRef idx="1">
            <a:schemeClr val="lt1"/>
          </a:fillRef>
          <a:effectRef idx="0">
            <a:schemeClr val="accent5"/>
          </a:effectRef>
          <a:fontRef idx="minor">
            <a:schemeClr val="dk1"/>
          </a:fontRef>
        </dgm:style>
      </dgm:prSet>
      <dgm:spPr/>
      <dgm:t>
        <a:bodyPr/>
        <a:lstStyle/>
        <a:p>
          <a:pPr rtl="0"/>
          <a:r>
            <a:rPr lang="es-ES" dirty="0"/>
            <a:t>Tras una saga de incontables juicios, el Hotel Algarrobico, construido en el Parque Natural de Cabo de Gata, es uno de los casos emblemáticos de la corrupción urbanística en España</a:t>
          </a:r>
        </a:p>
      </dgm:t>
    </dgm:pt>
    <dgm:pt modelId="{BB2D3A79-CBFF-4EA9-8147-35EFEDFFCF27}" type="parTrans" cxnId="{915C2B05-0C89-4006-BD49-EA05C20F96A0}">
      <dgm:prSet/>
      <dgm:spPr/>
      <dgm:t>
        <a:bodyPr/>
        <a:lstStyle/>
        <a:p>
          <a:endParaRPr lang="en-GB"/>
        </a:p>
      </dgm:t>
    </dgm:pt>
    <dgm:pt modelId="{CE4A8ACD-0195-4EFE-A3E2-B4D5F3D7E144}" type="sibTrans" cxnId="{915C2B05-0C89-4006-BD49-EA05C20F96A0}">
      <dgm:prSet/>
      <dgm:spPr/>
      <dgm:t>
        <a:bodyPr/>
        <a:lstStyle/>
        <a:p>
          <a:endParaRPr lang="en-GB"/>
        </a:p>
      </dgm:t>
    </dgm:pt>
    <dgm:pt modelId="{D80F4FFC-51AB-473D-A6A1-6B7A4196F2C8}">
      <dgm:prSet>
        <dgm:style>
          <a:lnRef idx="2">
            <a:schemeClr val="accent5"/>
          </a:lnRef>
          <a:fillRef idx="1">
            <a:schemeClr val="lt1"/>
          </a:fillRef>
          <a:effectRef idx="0">
            <a:schemeClr val="accent5"/>
          </a:effectRef>
          <a:fontRef idx="minor">
            <a:schemeClr val="dk1"/>
          </a:fontRef>
        </dgm:style>
      </dgm:prSet>
      <dgm:spPr/>
      <dgm:t>
        <a:bodyPr/>
        <a:lstStyle/>
        <a:p>
          <a:pPr rtl="0"/>
          <a:r>
            <a:rPr lang="es-ES" dirty="0"/>
            <a:t>Su demolición es una de las principales reivindicaciones de las ONG y un gran problema para la Administración debido a su coste.</a:t>
          </a:r>
        </a:p>
        <a:p>
          <a:pPr rtl="0"/>
          <a:endParaRPr lang="es-ES" dirty="0"/>
        </a:p>
      </dgm:t>
    </dgm:pt>
    <dgm:pt modelId="{6AA38A9A-9B25-474D-94DF-03205C23486D}" type="parTrans" cxnId="{5AFCE1F8-6F4C-432C-A3E2-691A710CDDC4}">
      <dgm:prSet/>
      <dgm:spPr/>
      <dgm:t>
        <a:bodyPr/>
        <a:lstStyle/>
        <a:p>
          <a:endParaRPr lang="es-ES"/>
        </a:p>
      </dgm:t>
    </dgm:pt>
    <dgm:pt modelId="{619B1B15-A625-4649-BFEF-6810AE2A1250}" type="sibTrans" cxnId="{5AFCE1F8-6F4C-432C-A3E2-691A710CDDC4}">
      <dgm:prSet/>
      <dgm:spPr/>
      <dgm:t>
        <a:bodyPr/>
        <a:lstStyle/>
        <a:p>
          <a:endParaRPr lang="es-ES"/>
        </a:p>
      </dgm:t>
    </dgm:pt>
    <dgm:pt modelId="{F2C061E0-C09C-0F4F-90D5-749332B4535A}">
      <dgm:prSet/>
      <dgm:spPr/>
      <dgm:t>
        <a:bodyPr/>
        <a:lstStyle/>
        <a:p>
          <a:pPr rtl="0"/>
          <a:r>
            <a:rPr lang="es-ES" dirty="0"/>
            <a:t>Todas las administraciones competentes están implicadas en la situación irregular. Un grupo de 16 autoridades municipales.
Se trata de un caso claro de licencia administrativa irregular concedida por el gobierno local.</a:t>
          </a:r>
        </a:p>
      </dgm:t>
    </dgm:pt>
    <dgm:pt modelId="{E0F4F0F4-5B15-0F4B-8898-DB8A94FE3F8D}" type="parTrans" cxnId="{538BDB0B-B8ED-DC4F-8D3B-FC5EC5055D2B}">
      <dgm:prSet/>
      <dgm:spPr/>
      <dgm:t>
        <a:bodyPr/>
        <a:lstStyle/>
        <a:p>
          <a:endParaRPr lang="es-ES"/>
        </a:p>
      </dgm:t>
    </dgm:pt>
    <dgm:pt modelId="{1FCF34B9-1EC4-7643-AA6E-9E7B92750ACF}" type="sibTrans" cxnId="{538BDB0B-B8ED-DC4F-8D3B-FC5EC5055D2B}">
      <dgm:prSet/>
      <dgm:spPr/>
      <dgm:t>
        <a:bodyPr/>
        <a:lstStyle/>
        <a:p>
          <a:endParaRPr lang="es-ES"/>
        </a:p>
      </dgm:t>
    </dgm:pt>
    <dgm:pt modelId="{B61B22C3-18BB-CD48-8C10-19EF379716CC}">
      <dgm:prSet/>
      <dgm:spPr/>
      <dgm:t>
        <a:bodyPr/>
        <a:lstStyle/>
        <a:p>
          <a:r>
            <a:rPr lang="es-ES" dirty="0"/>
            <a:t>ONG como Greenpeace, Ecologistas en Acción y WWWF han luchado contra la posibilidad de que esta agresión a un parque natural pudiera legalizarse utilizando las puertas traseras de las Administraciones local y autonómica</a:t>
          </a:r>
        </a:p>
      </dgm:t>
    </dgm:pt>
    <dgm:pt modelId="{56B6BB02-FB7A-CF4F-922F-377C2087E31E}" type="parTrans" cxnId="{7B345EBC-E256-D64C-8C53-FA60631D1F4D}">
      <dgm:prSet/>
      <dgm:spPr/>
      <dgm:t>
        <a:bodyPr/>
        <a:lstStyle/>
        <a:p>
          <a:endParaRPr lang="es-ES"/>
        </a:p>
      </dgm:t>
    </dgm:pt>
    <dgm:pt modelId="{5701EFFF-A81F-0C49-BF3F-C8E4357484E4}" type="sibTrans" cxnId="{7B345EBC-E256-D64C-8C53-FA60631D1F4D}">
      <dgm:prSet/>
      <dgm:spPr/>
      <dgm:t>
        <a:bodyPr/>
        <a:lstStyle/>
        <a:p>
          <a:endParaRPr lang="es-ES"/>
        </a:p>
      </dgm:t>
    </dgm:pt>
    <dgm:pt modelId="{E5EB7A2D-40BA-4648-8CA7-4F90211CBC0C}" type="pres">
      <dgm:prSet presAssocID="{ED94B4A2-215B-4232-9456-781A10F07927}" presName="linear" presStyleCnt="0">
        <dgm:presLayoutVars>
          <dgm:animLvl val="lvl"/>
          <dgm:resizeHandles val="exact"/>
        </dgm:presLayoutVars>
      </dgm:prSet>
      <dgm:spPr/>
    </dgm:pt>
    <dgm:pt modelId="{E1C3AC9E-6AF5-4937-AFAC-70E45894BEEC}" type="pres">
      <dgm:prSet presAssocID="{6DCC8135-9360-454F-8277-894C4BFC7842}" presName="parentText" presStyleLbl="node1" presStyleIdx="0" presStyleCnt="4">
        <dgm:presLayoutVars>
          <dgm:chMax val="0"/>
          <dgm:bulletEnabled val="1"/>
        </dgm:presLayoutVars>
      </dgm:prSet>
      <dgm:spPr/>
    </dgm:pt>
    <dgm:pt modelId="{84C558D4-F56E-4CF6-A694-1AEB2477B65B}" type="pres">
      <dgm:prSet presAssocID="{CE4A8ACD-0195-4EFE-A3E2-B4D5F3D7E144}" presName="spacer" presStyleCnt="0"/>
      <dgm:spPr/>
    </dgm:pt>
    <dgm:pt modelId="{5F8E389C-3182-DC49-87E9-374A4C72A898}" type="pres">
      <dgm:prSet presAssocID="{F2C061E0-C09C-0F4F-90D5-749332B4535A}" presName="parentText" presStyleLbl="node1" presStyleIdx="1" presStyleCnt="4">
        <dgm:presLayoutVars>
          <dgm:chMax val="0"/>
          <dgm:bulletEnabled val="1"/>
        </dgm:presLayoutVars>
      </dgm:prSet>
      <dgm:spPr/>
    </dgm:pt>
    <dgm:pt modelId="{55AE6685-D936-0440-B243-4323B86C879E}" type="pres">
      <dgm:prSet presAssocID="{1FCF34B9-1EC4-7643-AA6E-9E7B92750ACF}" presName="spacer" presStyleCnt="0"/>
      <dgm:spPr/>
    </dgm:pt>
    <dgm:pt modelId="{2E5A82EA-6BB0-4A8A-8DD3-0B9137F44790}" type="pres">
      <dgm:prSet presAssocID="{D80F4FFC-51AB-473D-A6A1-6B7A4196F2C8}" presName="parentText" presStyleLbl="node1" presStyleIdx="2" presStyleCnt="4">
        <dgm:presLayoutVars>
          <dgm:chMax val="0"/>
          <dgm:bulletEnabled val="1"/>
        </dgm:presLayoutVars>
      </dgm:prSet>
      <dgm:spPr/>
    </dgm:pt>
    <dgm:pt modelId="{47567DE5-AF77-F14F-9671-04719F2A762D}" type="pres">
      <dgm:prSet presAssocID="{619B1B15-A625-4649-BFEF-6810AE2A1250}" presName="spacer" presStyleCnt="0"/>
      <dgm:spPr/>
    </dgm:pt>
    <dgm:pt modelId="{9B5F62C0-158A-844E-BE19-2BDFC7DEC45E}" type="pres">
      <dgm:prSet presAssocID="{B61B22C3-18BB-CD48-8C10-19EF379716CC}" presName="parentText" presStyleLbl="node1" presStyleIdx="3" presStyleCnt="4">
        <dgm:presLayoutVars>
          <dgm:chMax val="0"/>
          <dgm:bulletEnabled val="1"/>
        </dgm:presLayoutVars>
      </dgm:prSet>
      <dgm:spPr/>
    </dgm:pt>
  </dgm:ptLst>
  <dgm:cxnLst>
    <dgm:cxn modelId="{915C2B05-0C89-4006-BD49-EA05C20F96A0}" srcId="{ED94B4A2-215B-4232-9456-781A10F07927}" destId="{6DCC8135-9360-454F-8277-894C4BFC7842}" srcOrd="0" destOrd="0" parTransId="{BB2D3A79-CBFF-4EA9-8147-35EFEDFFCF27}" sibTransId="{CE4A8ACD-0195-4EFE-A3E2-B4D5F3D7E144}"/>
    <dgm:cxn modelId="{7FE62D0A-05F7-4C17-B063-3491364733A8}" type="presOf" srcId="{D80F4FFC-51AB-473D-A6A1-6B7A4196F2C8}" destId="{2E5A82EA-6BB0-4A8A-8DD3-0B9137F44790}" srcOrd="0" destOrd="0" presId="urn:microsoft.com/office/officeart/2005/8/layout/vList2"/>
    <dgm:cxn modelId="{538BDB0B-B8ED-DC4F-8D3B-FC5EC5055D2B}" srcId="{ED94B4A2-215B-4232-9456-781A10F07927}" destId="{F2C061E0-C09C-0F4F-90D5-749332B4535A}" srcOrd="1" destOrd="0" parTransId="{E0F4F0F4-5B15-0F4B-8898-DB8A94FE3F8D}" sibTransId="{1FCF34B9-1EC4-7643-AA6E-9E7B92750ACF}"/>
    <dgm:cxn modelId="{4C65B411-647E-2345-8688-B542A3E56EF9}" type="presOf" srcId="{F2C061E0-C09C-0F4F-90D5-749332B4535A}" destId="{5F8E389C-3182-DC49-87E9-374A4C72A898}" srcOrd="0" destOrd="0" presId="urn:microsoft.com/office/officeart/2005/8/layout/vList2"/>
    <dgm:cxn modelId="{FFD94331-F150-4737-9EB9-4679B324CE56}" type="presOf" srcId="{ED94B4A2-215B-4232-9456-781A10F07927}" destId="{E5EB7A2D-40BA-4648-8CA7-4F90211CBC0C}" srcOrd="0" destOrd="0" presId="urn:microsoft.com/office/officeart/2005/8/layout/vList2"/>
    <dgm:cxn modelId="{ED81A0A3-535B-41C4-B311-FDFFDFDB1CFC}" type="presOf" srcId="{6DCC8135-9360-454F-8277-894C4BFC7842}" destId="{E1C3AC9E-6AF5-4937-AFAC-70E45894BEEC}" srcOrd="0" destOrd="0" presId="urn:microsoft.com/office/officeart/2005/8/layout/vList2"/>
    <dgm:cxn modelId="{7B345EBC-E256-D64C-8C53-FA60631D1F4D}" srcId="{ED94B4A2-215B-4232-9456-781A10F07927}" destId="{B61B22C3-18BB-CD48-8C10-19EF379716CC}" srcOrd="3" destOrd="0" parTransId="{56B6BB02-FB7A-CF4F-922F-377C2087E31E}" sibTransId="{5701EFFF-A81F-0C49-BF3F-C8E4357484E4}"/>
    <dgm:cxn modelId="{ACAF07F5-610B-D245-B105-49230B8F659A}" type="presOf" srcId="{B61B22C3-18BB-CD48-8C10-19EF379716CC}" destId="{9B5F62C0-158A-844E-BE19-2BDFC7DEC45E}" srcOrd="0" destOrd="0" presId="urn:microsoft.com/office/officeart/2005/8/layout/vList2"/>
    <dgm:cxn modelId="{5AFCE1F8-6F4C-432C-A3E2-691A710CDDC4}" srcId="{ED94B4A2-215B-4232-9456-781A10F07927}" destId="{D80F4FFC-51AB-473D-A6A1-6B7A4196F2C8}" srcOrd="2" destOrd="0" parTransId="{6AA38A9A-9B25-474D-94DF-03205C23486D}" sibTransId="{619B1B15-A625-4649-BFEF-6810AE2A1250}"/>
    <dgm:cxn modelId="{8C9217BF-CF86-419E-8D6A-03926806F4CD}" type="presParOf" srcId="{E5EB7A2D-40BA-4648-8CA7-4F90211CBC0C}" destId="{E1C3AC9E-6AF5-4937-AFAC-70E45894BEEC}" srcOrd="0" destOrd="0" presId="urn:microsoft.com/office/officeart/2005/8/layout/vList2"/>
    <dgm:cxn modelId="{95CA792E-EEB6-466A-A2EB-5C77A3E8D99C}" type="presParOf" srcId="{E5EB7A2D-40BA-4648-8CA7-4F90211CBC0C}" destId="{84C558D4-F56E-4CF6-A694-1AEB2477B65B}" srcOrd="1" destOrd="0" presId="urn:microsoft.com/office/officeart/2005/8/layout/vList2"/>
    <dgm:cxn modelId="{26E0F022-B38A-0346-93D1-CBCF82E27A7D}" type="presParOf" srcId="{E5EB7A2D-40BA-4648-8CA7-4F90211CBC0C}" destId="{5F8E389C-3182-DC49-87E9-374A4C72A898}" srcOrd="2" destOrd="0" presId="urn:microsoft.com/office/officeart/2005/8/layout/vList2"/>
    <dgm:cxn modelId="{50182026-5075-1844-AFFD-A8E161CC5E8A}" type="presParOf" srcId="{E5EB7A2D-40BA-4648-8CA7-4F90211CBC0C}" destId="{55AE6685-D936-0440-B243-4323B86C879E}" srcOrd="3" destOrd="0" presId="urn:microsoft.com/office/officeart/2005/8/layout/vList2"/>
    <dgm:cxn modelId="{426219CC-A040-4631-BB22-886705AE805D}" type="presParOf" srcId="{E5EB7A2D-40BA-4648-8CA7-4F90211CBC0C}" destId="{2E5A82EA-6BB0-4A8A-8DD3-0B9137F44790}" srcOrd="4" destOrd="0" presId="urn:microsoft.com/office/officeart/2005/8/layout/vList2"/>
    <dgm:cxn modelId="{D46DEA06-1B74-5146-9D10-F1EB3A362250}" type="presParOf" srcId="{E5EB7A2D-40BA-4648-8CA7-4F90211CBC0C}" destId="{47567DE5-AF77-F14F-9671-04719F2A762D}" srcOrd="5" destOrd="0" presId="urn:microsoft.com/office/officeart/2005/8/layout/vList2"/>
    <dgm:cxn modelId="{6EF2A4F1-B2EF-704E-9B97-B086A2EFF35A}" type="presParOf" srcId="{E5EB7A2D-40BA-4648-8CA7-4F90211CBC0C}" destId="{9B5F62C0-158A-844E-BE19-2BDFC7DEC45E}" srcOrd="6" destOrd="0" presId="urn:microsoft.com/office/officeart/2005/8/layout/vList2"/>
  </dgm:cxnLst>
  <dgm:bg>
    <a:solidFill>
      <a:schemeClr val="bg1"/>
    </a:solidFill>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143214-93B7-BD47-8999-AFA121871CC7}"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s-ES"/>
        </a:p>
      </dgm:t>
    </dgm:pt>
    <dgm:pt modelId="{70A9A103-5D5E-2647-9E0B-3E4B2FCCC854}">
      <dgm:prSet custT="1"/>
      <dgm:spPr>
        <a:solidFill>
          <a:srgbClr val="00B0F0"/>
        </a:solidFill>
      </dgm:spPr>
      <dgm:t>
        <a:bodyPr/>
        <a:lstStyle/>
        <a:p>
          <a:pPr rtl="0"/>
          <a:endParaRPr lang="es-ES" sz="4000" b="1" dirty="0"/>
        </a:p>
        <a:p>
          <a:pPr rtl="0"/>
          <a:r>
            <a:rPr lang="es-ES" sz="4000" b="1" dirty="0"/>
            <a:t>Problemas de aplicación </a:t>
          </a:r>
        </a:p>
        <a:p>
          <a:pPr rtl="0"/>
          <a:endParaRPr lang="en-GB" sz="4000" dirty="0"/>
        </a:p>
      </dgm:t>
    </dgm:pt>
    <dgm:pt modelId="{488E9527-5EF1-314C-B1EE-D07469B3E59B}" type="parTrans" cxnId="{191F09DE-11A8-0C4A-853D-498D0BCD7D2B}">
      <dgm:prSet/>
      <dgm:spPr/>
      <dgm:t>
        <a:bodyPr/>
        <a:lstStyle/>
        <a:p>
          <a:endParaRPr lang="es-ES"/>
        </a:p>
      </dgm:t>
    </dgm:pt>
    <dgm:pt modelId="{44703CEA-57E5-9343-B0AE-20AFC2F60244}" type="sibTrans" cxnId="{191F09DE-11A8-0C4A-853D-498D0BCD7D2B}">
      <dgm:prSet/>
      <dgm:spPr/>
      <dgm:t>
        <a:bodyPr/>
        <a:lstStyle/>
        <a:p>
          <a:endParaRPr lang="es-ES"/>
        </a:p>
      </dgm:t>
    </dgm:pt>
    <dgm:pt modelId="{AC5EE7C5-8130-7943-9F1B-72F85CE241F7}" type="pres">
      <dgm:prSet presAssocID="{B7143214-93B7-BD47-8999-AFA121871CC7}" presName="Name0" presStyleCnt="0">
        <dgm:presLayoutVars>
          <dgm:chPref val="1"/>
          <dgm:dir/>
          <dgm:animOne val="branch"/>
          <dgm:animLvl val="lvl"/>
          <dgm:resizeHandles/>
        </dgm:presLayoutVars>
      </dgm:prSet>
      <dgm:spPr/>
    </dgm:pt>
    <dgm:pt modelId="{FD33F678-82CC-3E4F-977C-B25B65EE1CA7}" type="pres">
      <dgm:prSet presAssocID="{70A9A103-5D5E-2647-9E0B-3E4B2FCCC854}" presName="vertOne" presStyleCnt="0"/>
      <dgm:spPr/>
    </dgm:pt>
    <dgm:pt modelId="{FAF518AF-AB81-DD4D-825F-3679941484A5}" type="pres">
      <dgm:prSet presAssocID="{70A9A103-5D5E-2647-9E0B-3E4B2FCCC854}" presName="txOne" presStyleLbl="node0" presStyleIdx="0" presStyleCnt="1" custLinFactNeighborX="-3909" custLinFactNeighborY="-38979">
        <dgm:presLayoutVars>
          <dgm:chPref val="3"/>
        </dgm:presLayoutVars>
      </dgm:prSet>
      <dgm:spPr/>
    </dgm:pt>
    <dgm:pt modelId="{51FFC14D-D000-4B40-8FE7-B83F36A4B98C}" type="pres">
      <dgm:prSet presAssocID="{70A9A103-5D5E-2647-9E0B-3E4B2FCCC854}" presName="horzOne" presStyleCnt="0"/>
      <dgm:spPr/>
    </dgm:pt>
  </dgm:ptLst>
  <dgm:cxnLst>
    <dgm:cxn modelId="{9AF43C31-5ECB-1745-865E-087B7CB76933}" type="presOf" srcId="{B7143214-93B7-BD47-8999-AFA121871CC7}" destId="{AC5EE7C5-8130-7943-9F1B-72F85CE241F7}" srcOrd="0" destOrd="0" presId="urn:microsoft.com/office/officeart/2005/8/layout/hierarchy4"/>
    <dgm:cxn modelId="{E468FA5B-C317-5844-84FF-CC7722A2BCE9}" type="presOf" srcId="{70A9A103-5D5E-2647-9E0B-3E4B2FCCC854}" destId="{FAF518AF-AB81-DD4D-825F-3679941484A5}" srcOrd="0" destOrd="0" presId="urn:microsoft.com/office/officeart/2005/8/layout/hierarchy4"/>
    <dgm:cxn modelId="{191F09DE-11A8-0C4A-853D-498D0BCD7D2B}" srcId="{B7143214-93B7-BD47-8999-AFA121871CC7}" destId="{70A9A103-5D5E-2647-9E0B-3E4B2FCCC854}" srcOrd="0" destOrd="0" parTransId="{488E9527-5EF1-314C-B1EE-D07469B3E59B}" sibTransId="{44703CEA-57E5-9343-B0AE-20AFC2F60244}"/>
    <dgm:cxn modelId="{6639D1D9-1934-134D-AF29-0665F19FE435}" type="presParOf" srcId="{AC5EE7C5-8130-7943-9F1B-72F85CE241F7}" destId="{FD33F678-82CC-3E4F-977C-B25B65EE1CA7}" srcOrd="0" destOrd="0" presId="urn:microsoft.com/office/officeart/2005/8/layout/hierarchy4"/>
    <dgm:cxn modelId="{83E46ADD-3635-7948-9E5C-7796DC00EA03}" type="presParOf" srcId="{FD33F678-82CC-3E4F-977C-B25B65EE1CA7}" destId="{FAF518AF-AB81-DD4D-825F-3679941484A5}" srcOrd="0" destOrd="0" presId="urn:microsoft.com/office/officeart/2005/8/layout/hierarchy4"/>
    <dgm:cxn modelId="{2E5CDD75-4C0D-BD4F-9D34-9AB780443E9E}" type="presParOf" srcId="{FD33F678-82CC-3E4F-977C-B25B65EE1CA7}" destId="{51FFC14D-D000-4B40-8FE7-B83F36A4B98C}"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2FC8D4-4733-5340-8585-EFD45A4BD5AD}"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s-ES"/>
        </a:p>
      </dgm:t>
    </dgm:pt>
    <dgm:pt modelId="{3B540EAC-DA19-094F-9C4B-62E19F66C2D1}">
      <dgm:prSet custT="1"/>
      <dgm:spPr>
        <a:solidFill>
          <a:srgbClr val="00B0F0"/>
        </a:solidFill>
      </dgm:spPr>
      <dgm:t>
        <a:bodyPr/>
        <a:lstStyle/>
        <a:p>
          <a:pPr rtl="0"/>
          <a:r>
            <a:rPr lang="es-ES" sz="4400" b="1" dirty="0"/>
            <a:t>Interrelación entre la aplicación y sanción penal y administrativa de los delitos de residuos </a:t>
          </a:r>
          <a:endParaRPr lang="es-ES" sz="4400" dirty="0"/>
        </a:p>
      </dgm:t>
    </dgm:pt>
    <dgm:pt modelId="{06AE2B64-F991-BC44-BC84-056BDEF825F2}" type="parTrans" cxnId="{9FBECE0A-F1C3-BE4F-9ED5-17F201F57349}">
      <dgm:prSet/>
      <dgm:spPr/>
      <dgm:t>
        <a:bodyPr/>
        <a:lstStyle/>
        <a:p>
          <a:endParaRPr lang="es-ES"/>
        </a:p>
      </dgm:t>
    </dgm:pt>
    <dgm:pt modelId="{03C4A590-3DBD-7F48-B532-411CD0FFA201}" type="sibTrans" cxnId="{9FBECE0A-F1C3-BE4F-9ED5-17F201F57349}">
      <dgm:prSet/>
      <dgm:spPr/>
      <dgm:t>
        <a:bodyPr/>
        <a:lstStyle/>
        <a:p>
          <a:endParaRPr lang="es-ES"/>
        </a:p>
      </dgm:t>
    </dgm:pt>
    <dgm:pt modelId="{95EB2AB9-04B9-4A4F-A5D3-6CE9674024FE}" type="pres">
      <dgm:prSet presAssocID="{FD2FC8D4-4733-5340-8585-EFD45A4BD5AD}" presName="Name0" presStyleCnt="0">
        <dgm:presLayoutVars>
          <dgm:chPref val="1"/>
          <dgm:dir/>
          <dgm:animOne val="branch"/>
          <dgm:animLvl val="lvl"/>
          <dgm:resizeHandles/>
        </dgm:presLayoutVars>
      </dgm:prSet>
      <dgm:spPr/>
    </dgm:pt>
    <dgm:pt modelId="{DCF79166-016D-3740-9F3E-F901878CC028}" type="pres">
      <dgm:prSet presAssocID="{3B540EAC-DA19-094F-9C4B-62E19F66C2D1}" presName="vertOne" presStyleCnt="0"/>
      <dgm:spPr/>
    </dgm:pt>
    <dgm:pt modelId="{23512B4D-4281-2246-AEB7-D0BDF58967DE}" type="pres">
      <dgm:prSet presAssocID="{3B540EAC-DA19-094F-9C4B-62E19F66C2D1}" presName="txOne" presStyleLbl="node0" presStyleIdx="0" presStyleCnt="1" custLinFactNeighborX="-965" custLinFactNeighborY="28846">
        <dgm:presLayoutVars>
          <dgm:chPref val="3"/>
        </dgm:presLayoutVars>
      </dgm:prSet>
      <dgm:spPr/>
    </dgm:pt>
    <dgm:pt modelId="{87FABD03-41F5-D340-BD96-54BFB6F9E5B0}" type="pres">
      <dgm:prSet presAssocID="{3B540EAC-DA19-094F-9C4B-62E19F66C2D1}" presName="horzOne" presStyleCnt="0"/>
      <dgm:spPr/>
    </dgm:pt>
  </dgm:ptLst>
  <dgm:cxnLst>
    <dgm:cxn modelId="{9FBECE0A-F1C3-BE4F-9ED5-17F201F57349}" srcId="{FD2FC8D4-4733-5340-8585-EFD45A4BD5AD}" destId="{3B540EAC-DA19-094F-9C4B-62E19F66C2D1}" srcOrd="0" destOrd="0" parTransId="{06AE2B64-F991-BC44-BC84-056BDEF825F2}" sibTransId="{03C4A590-3DBD-7F48-B532-411CD0FFA201}"/>
    <dgm:cxn modelId="{ACD48E87-66A5-8447-8B86-F98C7DDF0E73}" type="presOf" srcId="{FD2FC8D4-4733-5340-8585-EFD45A4BD5AD}" destId="{95EB2AB9-04B9-4A4F-A5D3-6CE9674024FE}" srcOrd="0" destOrd="0" presId="urn:microsoft.com/office/officeart/2005/8/layout/hierarchy4"/>
    <dgm:cxn modelId="{05E5009F-8637-7C48-B91C-F7A37E259AAD}" type="presOf" srcId="{3B540EAC-DA19-094F-9C4B-62E19F66C2D1}" destId="{23512B4D-4281-2246-AEB7-D0BDF58967DE}" srcOrd="0" destOrd="0" presId="urn:microsoft.com/office/officeart/2005/8/layout/hierarchy4"/>
    <dgm:cxn modelId="{92026EA3-57D6-9B4F-BC43-0A68530AE817}" type="presParOf" srcId="{95EB2AB9-04B9-4A4F-A5D3-6CE9674024FE}" destId="{DCF79166-016D-3740-9F3E-F901878CC028}" srcOrd="0" destOrd="0" presId="urn:microsoft.com/office/officeart/2005/8/layout/hierarchy4"/>
    <dgm:cxn modelId="{23CB2D43-9DD9-6C4F-8644-3539177ECC86}" type="presParOf" srcId="{DCF79166-016D-3740-9F3E-F901878CC028}" destId="{23512B4D-4281-2246-AEB7-D0BDF58967DE}" srcOrd="0" destOrd="0" presId="urn:microsoft.com/office/officeart/2005/8/layout/hierarchy4"/>
    <dgm:cxn modelId="{3F1C6588-6DDB-6C4F-8593-984342AFF748}" type="presParOf" srcId="{DCF79166-016D-3740-9F3E-F901878CC028}" destId="{87FABD03-41F5-D340-BD96-54BFB6F9E5B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E1DEBD-4E7B-A341-BA33-39413FCD9EA2}"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s-ES"/>
        </a:p>
      </dgm:t>
    </dgm:pt>
    <dgm:pt modelId="{436DA0BE-B2FA-084C-B117-D43E7AA43791}">
      <dgm:prSet custT="1"/>
      <dgm:spPr>
        <a:solidFill>
          <a:srgbClr val="00B0F0"/>
        </a:solidFill>
      </dgm:spPr>
      <dgm:t>
        <a:bodyPr/>
        <a:lstStyle/>
        <a:p>
          <a:pPr rtl="0"/>
          <a:r>
            <a:rPr lang="es-ES" sz="4400" b="1" dirty="0"/>
            <a:t>Interrelación entre la aplicación y sanción penal y administrativa de los delitos ambientales</a:t>
          </a:r>
          <a:endParaRPr lang="es-ES" sz="4400" dirty="0"/>
        </a:p>
      </dgm:t>
    </dgm:pt>
    <dgm:pt modelId="{32A845FA-649D-E64D-AD94-ACEE03DD519A}" type="parTrans" cxnId="{517BC9F4-78ED-5A4E-B0BF-24D9D579EBF9}">
      <dgm:prSet/>
      <dgm:spPr/>
      <dgm:t>
        <a:bodyPr/>
        <a:lstStyle/>
        <a:p>
          <a:endParaRPr lang="es-ES"/>
        </a:p>
      </dgm:t>
    </dgm:pt>
    <dgm:pt modelId="{F62D8E05-2C90-7348-8572-9C834A3EFEC7}" type="sibTrans" cxnId="{517BC9F4-78ED-5A4E-B0BF-24D9D579EBF9}">
      <dgm:prSet/>
      <dgm:spPr/>
      <dgm:t>
        <a:bodyPr/>
        <a:lstStyle/>
        <a:p>
          <a:endParaRPr lang="es-ES"/>
        </a:p>
      </dgm:t>
    </dgm:pt>
    <dgm:pt modelId="{050DA28F-A846-E44F-A6A1-10870A58D0EE}" type="pres">
      <dgm:prSet presAssocID="{5CE1DEBD-4E7B-A341-BA33-39413FCD9EA2}" presName="Name0" presStyleCnt="0">
        <dgm:presLayoutVars>
          <dgm:chPref val="1"/>
          <dgm:dir/>
          <dgm:animOne val="branch"/>
          <dgm:animLvl val="lvl"/>
          <dgm:resizeHandles/>
        </dgm:presLayoutVars>
      </dgm:prSet>
      <dgm:spPr/>
    </dgm:pt>
    <dgm:pt modelId="{1A8A640C-FF35-9342-926E-9065D1485160}" type="pres">
      <dgm:prSet presAssocID="{436DA0BE-B2FA-084C-B117-D43E7AA43791}" presName="vertOne" presStyleCnt="0"/>
      <dgm:spPr/>
    </dgm:pt>
    <dgm:pt modelId="{5C369DF6-98D2-2F40-B83E-C4F59C4D6811}" type="pres">
      <dgm:prSet presAssocID="{436DA0BE-B2FA-084C-B117-D43E7AA43791}" presName="txOne" presStyleLbl="node0" presStyleIdx="0" presStyleCnt="1" custLinFactNeighborX="18511" custLinFactNeighborY="37212">
        <dgm:presLayoutVars>
          <dgm:chPref val="3"/>
        </dgm:presLayoutVars>
      </dgm:prSet>
      <dgm:spPr/>
    </dgm:pt>
    <dgm:pt modelId="{CAF12FC3-71B4-8F46-B60D-B0DAB3DE1A94}" type="pres">
      <dgm:prSet presAssocID="{436DA0BE-B2FA-084C-B117-D43E7AA43791}" presName="horzOne" presStyleCnt="0"/>
      <dgm:spPr/>
    </dgm:pt>
  </dgm:ptLst>
  <dgm:cxnLst>
    <dgm:cxn modelId="{33272B0D-40C2-F043-9DB7-70AEA0A1A147}" type="presOf" srcId="{436DA0BE-B2FA-084C-B117-D43E7AA43791}" destId="{5C369DF6-98D2-2F40-B83E-C4F59C4D6811}" srcOrd="0" destOrd="0" presId="urn:microsoft.com/office/officeart/2005/8/layout/hierarchy4"/>
    <dgm:cxn modelId="{099D0B2B-4F1B-1244-9D20-E3CBD3AEAF2B}" type="presOf" srcId="{5CE1DEBD-4E7B-A341-BA33-39413FCD9EA2}" destId="{050DA28F-A846-E44F-A6A1-10870A58D0EE}" srcOrd="0" destOrd="0" presId="urn:microsoft.com/office/officeart/2005/8/layout/hierarchy4"/>
    <dgm:cxn modelId="{517BC9F4-78ED-5A4E-B0BF-24D9D579EBF9}" srcId="{5CE1DEBD-4E7B-A341-BA33-39413FCD9EA2}" destId="{436DA0BE-B2FA-084C-B117-D43E7AA43791}" srcOrd="0" destOrd="0" parTransId="{32A845FA-649D-E64D-AD94-ACEE03DD519A}" sibTransId="{F62D8E05-2C90-7348-8572-9C834A3EFEC7}"/>
    <dgm:cxn modelId="{2DB122E8-C70F-E84E-AB94-DA890F124BE2}" type="presParOf" srcId="{050DA28F-A846-E44F-A6A1-10870A58D0EE}" destId="{1A8A640C-FF35-9342-926E-9065D1485160}" srcOrd="0" destOrd="0" presId="urn:microsoft.com/office/officeart/2005/8/layout/hierarchy4"/>
    <dgm:cxn modelId="{044E4145-6528-FA4E-8A26-725CE3BAB506}" type="presParOf" srcId="{1A8A640C-FF35-9342-926E-9065D1485160}" destId="{5C369DF6-98D2-2F40-B83E-C4F59C4D6811}" srcOrd="0" destOrd="0" presId="urn:microsoft.com/office/officeart/2005/8/layout/hierarchy4"/>
    <dgm:cxn modelId="{03D0C970-0720-8A45-807C-7460F8E24A2D}" type="presParOf" srcId="{1A8A640C-FF35-9342-926E-9065D1485160}" destId="{CAF12FC3-71B4-8F46-B60D-B0DAB3DE1A9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BB26AF3-BA14-7743-AD9D-2C0138559A3F}"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s-ES"/>
        </a:p>
      </dgm:t>
    </dgm:pt>
    <dgm:pt modelId="{77FE13F6-F612-4E4E-AD70-7C018D97DB4E}">
      <dgm:prSet/>
      <dgm:spPr>
        <a:solidFill>
          <a:srgbClr val="00B0F0"/>
        </a:solidFill>
      </dgm:spPr>
      <dgm:t>
        <a:bodyPr/>
        <a:lstStyle/>
        <a:p>
          <a:pPr rtl="0"/>
          <a:r>
            <a:rPr lang="es-ES" b="1" dirty="0"/>
            <a:t>Interrelación entre la aplicación y sanción penal y administrativa de los delitos de residuos </a:t>
          </a:r>
          <a:endParaRPr lang="es-ES" dirty="0"/>
        </a:p>
      </dgm:t>
    </dgm:pt>
    <dgm:pt modelId="{7B604ADB-D6AD-E641-8859-9619F3892AFA}" type="parTrans" cxnId="{586BE80F-84D4-5745-8C51-EDED7BC64110}">
      <dgm:prSet/>
      <dgm:spPr/>
      <dgm:t>
        <a:bodyPr/>
        <a:lstStyle/>
        <a:p>
          <a:endParaRPr lang="es-ES"/>
        </a:p>
      </dgm:t>
    </dgm:pt>
    <dgm:pt modelId="{61A59C68-FFA5-0C44-8E56-5C49C797C786}" type="sibTrans" cxnId="{586BE80F-84D4-5745-8C51-EDED7BC64110}">
      <dgm:prSet/>
      <dgm:spPr/>
      <dgm:t>
        <a:bodyPr/>
        <a:lstStyle/>
        <a:p>
          <a:endParaRPr lang="es-ES"/>
        </a:p>
      </dgm:t>
    </dgm:pt>
    <dgm:pt modelId="{399DE2B4-735F-C548-98BE-F498092877C5}" type="pres">
      <dgm:prSet presAssocID="{1BB26AF3-BA14-7743-AD9D-2C0138559A3F}" presName="Name0" presStyleCnt="0">
        <dgm:presLayoutVars>
          <dgm:chPref val="1"/>
          <dgm:dir/>
          <dgm:animOne val="branch"/>
          <dgm:animLvl val="lvl"/>
          <dgm:resizeHandles/>
        </dgm:presLayoutVars>
      </dgm:prSet>
      <dgm:spPr/>
    </dgm:pt>
    <dgm:pt modelId="{7D4FAF88-1B23-3543-95D1-70E19FF4AF37}" type="pres">
      <dgm:prSet presAssocID="{77FE13F6-F612-4E4E-AD70-7C018D97DB4E}" presName="vertOne" presStyleCnt="0"/>
      <dgm:spPr/>
    </dgm:pt>
    <dgm:pt modelId="{7A91A738-3BB6-864A-BC23-A57F57BD113D}" type="pres">
      <dgm:prSet presAssocID="{77FE13F6-F612-4E4E-AD70-7C018D97DB4E}" presName="txOne" presStyleLbl="node0" presStyleIdx="0" presStyleCnt="1" custLinFactNeighborX="-40472" custLinFactNeighborY="-25576">
        <dgm:presLayoutVars>
          <dgm:chPref val="3"/>
        </dgm:presLayoutVars>
      </dgm:prSet>
      <dgm:spPr/>
    </dgm:pt>
    <dgm:pt modelId="{D2625F25-4C9B-C84E-B416-EAFA6902C3EE}" type="pres">
      <dgm:prSet presAssocID="{77FE13F6-F612-4E4E-AD70-7C018D97DB4E}" presName="horzOne" presStyleCnt="0"/>
      <dgm:spPr/>
    </dgm:pt>
  </dgm:ptLst>
  <dgm:cxnLst>
    <dgm:cxn modelId="{586BE80F-84D4-5745-8C51-EDED7BC64110}" srcId="{1BB26AF3-BA14-7743-AD9D-2C0138559A3F}" destId="{77FE13F6-F612-4E4E-AD70-7C018D97DB4E}" srcOrd="0" destOrd="0" parTransId="{7B604ADB-D6AD-E641-8859-9619F3892AFA}" sibTransId="{61A59C68-FFA5-0C44-8E56-5C49C797C786}"/>
    <dgm:cxn modelId="{A369AE3F-B832-AB45-A824-AA267C2C7C5C}" type="presOf" srcId="{1BB26AF3-BA14-7743-AD9D-2C0138559A3F}" destId="{399DE2B4-735F-C548-98BE-F498092877C5}" srcOrd="0" destOrd="0" presId="urn:microsoft.com/office/officeart/2005/8/layout/hierarchy4"/>
    <dgm:cxn modelId="{F83C7B52-3EBF-024B-9A0A-CC0B56EAD475}" type="presOf" srcId="{77FE13F6-F612-4E4E-AD70-7C018D97DB4E}" destId="{7A91A738-3BB6-864A-BC23-A57F57BD113D}" srcOrd="0" destOrd="0" presId="urn:microsoft.com/office/officeart/2005/8/layout/hierarchy4"/>
    <dgm:cxn modelId="{07F2FF8A-BA1B-D742-811D-27E19CD3DC90}" type="presParOf" srcId="{399DE2B4-735F-C548-98BE-F498092877C5}" destId="{7D4FAF88-1B23-3543-95D1-70E19FF4AF37}" srcOrd="0" destOrd="0" presId="urn:microsoft.com/office/officeart/2005/8/layout/hierarchy4"/>
    <dgm:cxn modelId="{33C54D62-1881-814A-A2DD-BB7F677EB0B2}" type="presParOf" srcId="{7D4FAF88-1B23-3543-95D1-70E19FF4AF37}" destId="{7A91A738-3BB6-864A-BC23-A57F57BD113D}" srcOrd="0" destOrd="0" presId="urn:microsoft.com/office/officeart/2005/8/layout/hierarchy4"/>
    <dgm:cxn modelId="{A195E72F-2D30-7A45-941D-61B393D27716}" type="presParOf" srcId="{7D4FAF88-1B23-3543-95D1-70E19FF4AF37}" destId="{D2625F25-4C9B-C84E-B416-EAFA6902C3E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408CE-271D-6645-8B52-90A4185C653E}">
      <dsp:nvSpPr>
        <dsp:cNvPr id="0" name=""/>
        <dsp:cNvSpPr/>
      </dsp:nvSpPr>
      <dsp:spPr>
        <a:xfrm>
          <a:off x="0" y="1181839"/>
          <a:ext cx="15387332" cy="831599"/>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32A1F39-3297-F143-A8E1-C728F3EC1E1B}">
      <dsp:nvSpPr>
        <dsp:cNvPr id="0" name=""/>
        <dsp:cNvSpPr/>
      </dsp:nvSpPr>
      <dsp:spPr>
        <a:xfrm>
          <a:off x="769366" y="21069"/>
          <a:ext cx="10419024" cy="1647850"/>
        </a:xfrm>
        <a:prstGeom prst="roundRect">
          <a:avLst/>
        </a:prstGeom>
        <a:solidFill>
          <a:srgbClr val="00B0F0"/>
        </a:solidFill>
        <a:ln>
          <a:solidFill>
            <a:schemeClr val="accent1"/>
          </a:solidFill>
        </a:ln>
        <a:effectLst>
          <a:innerShdw blurRad="190500" dist="63500" dir="5400000">
            <a:srgbClr val="FFFFFF">
              <a:alpha val="6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7123" tIns="0" rIns="407123" bIns="0" numCol="1" spcCol="1270" anchor="ctr" anchorCtr="0">
          <a:noAutofit/>
        </a:bodyPr>
        <a:lstStyle/>
        <a:p>
          <a:pPr marL="0" lvl="0" indent="0" algn="l" defTabSz="1600200" rtl="0">
            <a:lnSpc>
              <a:spcPct val="90000"/>
            </a:lnSpc>
            <a:spcBef>
              <a:spcPct val="0"/>
            </a:spcBef>
            <a:spcAft>
              <a:spcPct val="35000"/>
            </a:spcAft>
            <a:buNone/>
          </a:pPr>
          <a:r>
            <a:rPr lang="en-US" sz="3600" b="1" kern="1200" dirty="0"/>
            <a:t>Casos </a:t>
          </a:r>
          <a:r>
            <a:rPr lang="en-US" sz="3600" b="1" kern="1200" dirty="0" err="1"/>
            <a:t>emblemáticos</a:t>
          </a:r>
          <a:r>
            <a:rPr lang="en-US" sz="3600" b="1" kern="1200" dirty="0"/>
            <a:t> de </a:t>
          </a:r>
          <a:r>
            <a:rPr lang="en-US" sz="3600" b="1" kern="1200" dirty="0" err="1"/>
            <a:t>falta</a:t>
          </a:r>
          <a:r>
            <a:rPr lang="en-US" sz="3600" b="1" kern="1200" dirty="0"/>
            <a:t> de </a:t>
          </a:r>
          <a:r>
            <a:rPr lang="en-US" sz="3600" b="1" kern="1200" dirty="0" err="1"/>
            <a:t>aplicación</a:t>
          </a:r>
          <a:r>
            <a:rPr lang="en-US" sz="3600" b="1" kern="1200" dirty="0"/>
            <a:t> del Derecho </a:t>
          </a:r>
          <a:r>
            <a:rPr lang="en-US" sz="3600" b="1" kern="1200" dirty="0" err="1"/>
            <a:t>ambiental</a:t>
          </a:r>
          <a:endParaRPr lang="en-US" sz="3600" b="1" kern="1200" dirty="0"/>
        </a:p>
      </dsp:txBody>
      <dsp:txXfrm>
        <a:off x="849807" y="101510"/>
        <a:ext cx="10258142" cy="1486968"/>
      </dsp:txXfrm>
    </dsp:sp>
    <dsp:sp modelId="{EE032F7C-4FD8-E942-926F-2074ADE339FD}">
      <dsp:nvSpPr>
        <dsp:cNvPr id="0" name=""/>
        <dsp:cNvSpPr/>
      </dsp:nvSpPr>
      <dsp:spPr>
        <a:xfrm>
          <a:off x="0" y="3146969"/>
          <a:ext cx="15387332" cy="831599"/>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51BA2A2-FAAF-9849-B86C-522826D49183}">
      <dsp:nvSpPr>
        <dsp:cNvPr id="0" name=""/>
        <dsp:cNvSpPr/>
      </dsp:nvSpPr>
      <dsp:spPr>
        <a:xfrm>
          <a:off x="959015" y="2222267"/>
          <a:ext cx="10679685" cy="1442409"/>
        </a:xfrm>
        <a:prstGeom prst="roundRect">
          <a:avLst/>
        </a:prstGeom>
        <a:solidFill>
          <a:srgbClr val="00B0F0"/>
        </a:solidFill>
        <a:ln>
          <a:noFill/>
        </a:ln>
        <a:effectLst>
          <a:innerShdw blurRad="190500" dist="63500" dir="5400000">
            <a:srgbClr val="FFFFFF">
              <a:alpha val="6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7123" tIns="0" rIns="407123" bIns="0" numCol="1" spcCol="1270" anchor="ctr" anchorCtr="0">
          <a:noAutofit/>
        </a:bodyPr>
        <a:lstStyle/>
        <a:p>
          <a:pPr marL="0" lvl="0" indent="0" algn="l" defTabSz="1422400">
            <a:lnSpc>
              <a:spcPct val="90000"/>
            </a:lnSpc>
            <a:spcBef>
              <a:spcPct val="0"/>
            </a:spcBef>
            <a:spcAft>
              <a:spcPct val="35000"/>
            </a:spcAft>
            <a:buNone/>
          </a:pPr>
          <a:r>
            <a:rPr lang="en-US" sz="3200" b="1" kern="1200" dirty="0"/>
            <a:t>La </a:t>
          </a:r>
          <a:r>
            <a:rPr lang="en-US" sz="3200" b="1" kern="1200" dirty="0" err="1"/>
            <a:t>Directiva</a:t>
          </a:r>
          <a:r>
            <a:rPr lang="en-US" sz="3200" b="1" kern="1200" dirty="0"/>
            <a:t> </a:t>
          </a:r>
          <a:r>
            <a:rPr lang="en-US" sz="3200" b="1" kern="1200" dirty="0" err="1"/>
            <a:t>sobre</a:t>
          </a:r>
          <a:r>
            <a:rPr lang="en-US" sz="3200" b="1" kern="1200" dirty="0"/>
            <a:t> </a:t>
          </a:r>
          <a:r>
            <a:rPr lang="en-US" sz="3200" b="1" kern="1200" dirty="0" err="1"/>
            <a:t>Crimen</a:t>
          </a:r>
          <a:r>
            <a:rPr lang="en-US" sz="3200" b="1" kern="1200" dirty="0"/>
            <a:t> Ambiental: </a:t>
          </a:r>
          <a:r>
            <a:rPr lang="en-US" sz="3200" b="1" kern="1200" dirty="0" err="1"/>
            <a:t>concepto</a:t>
          </a:r>
          <a:r>
            <a:rPr lang="en-US" sz="3200" b="1" kern="1200" dirty="0"/>
            <a:t> y </a:t>
          </a:r>
          <a:r>
            <a:rPr lang="en-US" sz="3200" b="1" kern="1200" dirty="0" err="1"/>
            <a:t>principales</a:t>
          </a:r>
          <a:r>
            <a:rPr lang="en-US" sz="3200" b="1" kern="1200" dirty="0"/>
            <a:t> </a:t>
          </a:r>
          <a:r>
            <a:rPr lang="en-US" sz="3200" b="1" kern="1200" dirty="0" err="1"/>
            <a:t>elementos</a:t>
          </a:r>
          <a:r>
            <a:rPr lang="en-US" sz="3200" b="1" kern="1200" dirty="0"/>
            <a:t> </a:t>
          </a:r>
          <a:endParaRPr lang="es-ES" sz="3200" kern="1200" dirty="0"/>
        </a:p>
      </dsp:txBody>
      <dsp:txXfrm>
        <a:off x="1029428" y="2292680"/>
        <a:ext cx="10538859" cy="1301583"/>
      </dsp:txXfrm>
    </dsp:sp>
    <dsp:sp modelId="{B10C24B3-9B53-4349-BC46-1F85A594577A}">
      <dsp:nvSpPr>
        <dsp:cNvPr id="0" name=""/>
        <dsp:cNvSpPr/>
      </dsp:nvSpPr>
      <dsp:spPr>
        <a:xfrm>
          <a:off x="0" y="5311879"/>
          <a:ext cx="15387332" cy="831599"/>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84DD30B-82BC-7540-83BC-8D2ADF213E18}">
      <dsp:nvSpPr>
        <dsp:cNvPr id="0" name=""/>
        <dsp:cNvSpPr/>
      </dsp:nvSpPr>
      <dsp:spPr>
        <a:xfrm>
          <a:off x="769366" y="4156769"/>
          <a:ext cx="11282545" cy="1642190"/>
        </a:xfrm>
        <a:prstGeom prst="roundRect">
          <a:avLst/>
        </a:prstGeom>
        <a:solidFill>
          <a:srgbClr val="00B0F0"/>
        </a:solidFill>
        <a:ln>
          <a:noFill/>
        </a:ln>
        <a:effectLst>
          <a:innerShdw blurRad="190500" dist="63500" dir="5400000">
            <a:srgbClr val="FFFFFF">
              <a:alpha val="6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7123" tIns="0" rIns="407123" bIns="0" numCol="1" spcCol="1270" anchor="ctr" anchorCtr="0">
          <a:noAutofit/>
        </a:bodyPr>
        <a:lstStyle/>
        <a:p>
          <a:pPr marL="0" lvl="0" indent="0" algn="l" defTabSz="1600200" rtl="0">
            <a:lnSpc>
              <a:spcPct val="90000"/>
            </a:lnSpc>
            <a:spcBef>
              <a:spcPct val="0"/>
            </a:spcBef>
            <a:spcAft>
              <a:spcPct val="35000"/>
            </a:spcAft>
            <a:buNone/>
          </a:pPr>
          <a:r>
            <a:rPr lang="en-US" sz="3600" b="1" kern="1200" dirty="0" err="1"/>
            <a:t>Principales</a:t>
          </a:r>
          <a:r>
            <a:rPr lang="en-US" sz="3600" b="1" kern="1200" dirty="0"/>
            <a:t> </a:t>
          </a:r>
          <a:r>
            <a:rPr lang="en-US" sz="3600" b="1" kern="1200" dirty="0" err="1"/>
            <a:t>obligaciones</a:t>
          </a:r>
          <a:r>
            <a:rPr lang="en-US" sz="3600" b="1" kern="1200" dirty="0"/>
            <a:t> y </a:t>
          </a:r>
          <a:r>
            <a:rPr lang="en-US" sz="3600" b="1" kern="1200" dirty="0" err="1"/>
            <a:t>tipos</a:t>
          </a:r>
          <a:r>
            <a:rPr lang="en-US" sz="3600" b="1" kern="1200" dirty="0"/>
            <a:t> </a:t>
          </a:r>
        </a:p>
      </dsp:txBody>
      <dsp:txXfrm>
        <a:off x="849531" y="4236934"/>
        <a:ext cx="11122215" cy="1481860"/>
      </dsp:txXfrm>
    </dsp:sp>
    <dsp:sp modelId="{4469A86F-B290-364D-B045-F03C3DC30304}">
      <dsp:nvSpPr>
        <dsp:cNvPr id="0" name=""/>
        <dsp:cNvSpPr/>
      </dsp:nvSpPr>
      <dsp:spPr>
        <a:xfrm>
          <a:off x="0" y="7465479"/>
          <a:ext cx="15387332" cy="831599"/>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EBEC74C-291E-E440-9855-35BC544FF93E}">
      <dsp:nvSpPr>
        <dsp:cNvPr id="0" name=""/>
        <dsp:cNvSpPr/>
      </dsp:nvSpPr>
      <dsp:spPr>
        <a:xfrm>
          <a:off x="865398" y="6321679"/>
          <a:ext cx="12018752" cy="1630880"/>
        </a:xfrm>
        <a:prstGeom prst="roundRect">
          <a:avLst/>
        </a:prstGeom>
        <a:solidFill>
          <a:srgbClr val="00B0F0"/>
        </a:solidFill>
        <a:ln>
          <a:noFill/>
        </a:ln>
        <a:effectLst>
          <a:innerShdw blurRad="190500" dist="63500" dir="5400000">
            <a:srgbClr val="FFFFFF">
              <a:alpha val="6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7123" tIns="0" rIns="407123" bIns="0" numCol="1" spcCol="1270" anchor="ctr" anchorCtr="0">
          <a:noAutofit/>
        </a:bodyPr>
        <a:lstStyle/>
        <a:p>
          <a:pPr marL="0" lvl="0" indent="0" algn="l" defTabSz="1600200" rtl="0">
            <a:lnSpc>
              <a:spcPct val="90000"/>
            </a:lnSpc>
            <a:spcBef>
              <a:spcPct val="0"/>
            </a:spcBef>
            <a:spcAft>
              <a:spcPct val="35000"/>
            </a:spcAft>
            <a:buNone/>
          </a:pPr>
          <a:r>
            <a:rPr lang="en-US" sz="3600" b="1" kern="1200" dirty="0" err="1"/>
            <a:t>Interrelación</a:t>
          </a:r>
          <a:r>
            <a:rPr lang="en-US" sz="3600" b="1" kern="1200" dirty="0"/>
            <a:t> entre </a:t>
          </a:r>
          <a:r>
            <a:rPr lang="en-US" sz="3600" b="1" kern="1200" dirty="0" err="1"/>
            <a:t>aplicación</a:t>
          </a:r>
          <a:r>
            <a:rPr lang="en-US" sz="3600" b="1" kern="1200" dirty="0"/>
            <a:t> y </a:t>
          </a:r>
          <a:r>
            <a:rPr lang="en-US" sz="3600" b="1" kern="1200" dirty="0" err="1"/>
            <a:t>cumplimiento</a:t>
          </a:r>
          <a:r>
            <a:rPr lang="en-US" sz="3600" b="1" kern="1200" dirty="0"/>
            <a:t> penal y </a:t>
          </a:r>
          <a:r>
            <a:rPr lang="en-US" sz="3600" b="1" kern="1200" dirty="0" err="1"/>
            <a:t>administrativo</a:t>
          </a:r>
          <a:endParaRPr lang="en-US" sz="3600" b="1" kern="1200" dirty="0"/>
        </a:p>
      </dsp:txBody>
      <dsp:txXfrm>
        <a:off x="945011" y="6401292"/>
        <a:ext cx="11859526" cy="14716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B2287-E84A-3949-BF95-9623D258244C}">
      <dsp:nvSpPr>
        <dsp:cNvPr id="0" name=""/>
        <dsp:cNvSpPr/>
      </dsp:nvSpPr>
      <dsp:spPr>
        <a:xfrm>
          <a:off x="0" y="0"/>
          <a:ext cx="15422562" cy="1464607"/>
        </a:xfrm>
        <a:prstGeom prst="roundRect">
          <a:avLst>
            <a:gd name="adj" fmla="val 10000"/>
          </a:avLst>
        </a:prstGeom>
        <a:solidFill>
          <a:srgbClr val="00B0F0"/>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rtl="0">
            <a:lnSpc>
              <a:spcPct val="90000"/>
            </a:lnSpc>
            <a:spcBef>
              <a:spcPct val="0"/>
            </a:spcBef>
            <a:spcAft>
              <a:spcPct val="35000"/>
            </a:spcAft>
            <a:buNone/>
          </a:pPr>
          <a:r>
            <a:rPr lang="en-US" sz="4900" b="1" kern="1200" dirty="0" err="1"/>
            <a:t>Objetivos</a:t>
          </a:r>
          <a:r>
            <a:rPr lang="en-US" sz="4900" b="1" kern="1200" dirty="0"/>
            <a:t> de la </a:t>
          </a:r>
          <a:r>
            <a:rPr lang="en-US" sz="4900" b="1" kern="1200" dirty="0" err="1"/>
            <a:t>Directiva</a:t>
          </a:r>
          <a:r>
            <a:rPr lang="en-US" sz="4900" b="1" kern="1200" dirty="0"/>
            <a:t> </a:t>
          </a:r>
          <a:r>
            <a:rPr lang="en-US" sz="4900" b="1" kern="1200" dirty="0" err="1"/>
            <a:t>sobre</a:t>
          </a:r>
          <a:r>
            <a:rPr lang="en-US" sz="4900" b="1" kern="1200" dirty="0"/>
            <a:t> </a:t>
          </a:r>
          <a:r>
            <a:rPr lang="en-US" sz="4900" b="1" kern="1200" dirty="0" err="1"/>
            <a:t>Crimen</a:t>
          </a:r>
          <a:r>
            <a:rPr lang="en-US" sz="4900" b="1" kern="1200" dirty="0"/>
            <a:t> Ambiental</a:t>
          </a:r>
        </a:p>
      </dsp:txBody>
      <dsp:txXfrm>
        <a:off x="42897" y="42897"/>
        <a:ext cx="15336768" cy="13788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667FA-88B6-9E43-A7F5-36CDDE07658F}">
      <dsp:nvSpPr>
        <dsp:cNvPr id="0" name=""/>
        <dsp:cNvSpPr/>
      </dsp:nvSpPr>
      <dsp:spPr>
        <a:xfrm>
          <a:off x="0" y="0"/>
          <a:ext cx="15384462" cy="1341437"/>
        </a:xfrm>
        <a:prstGeom prst="roundRect">
          <a:avLst>
            <a:gd name="adj" fmla="val 10000"/>
          </a:avLst>
        </a:prstGeom>
        <a:solidFill>
          <a:srgbClr val="00B0F0"/>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rtl="0">
            <a:lnSpc>
              <a:spcPct val="90000"/>
            </a:lnSpc>
            <a:spcBef>
              <a:spcPct val="0"/>
            </a:spcBef>
            <a:spcAft>
              <a:spcPct val="35000"/>
            </a:spcAft>
            <a:buNone/>
          </a:pPr>
          <a:r>
            <a:rPr lang="en-US" sz="4400" b="1" kern="1200" dirty="0" err="1"/>
            <a:t>Objetivos</a:t>
          </a:r>
          <a:r>
            <a:rPr lang="en-US" sz="4400" b="1" kern="1200" dirty="0"/>
            <a:t> de la </a:t>
          </a:r>
          <a:r>
            <a:rPr lang="en-US" sz="4400" b="1" kern="1200" dirty="0" err="1"/>
            <a:t>Directiva</a:t>
          </a:r>
          <a:r>
            <a:rPr lang="en-US" sz="4400" b="1" kern="1200" dirty="0"/>
            <a:t> </a:t>
          </a:r>
          <a:r>
            <a:rPr lang="en-US" sz="4400" b="1" kern="1200" dirty="0" err="1"/>
            <a:t>sobre</a:t>
          </a:r>
          <a:r>
            <a:rPr lang="en-US" sz="4400" b="1" kern="1200" dirty="0"/>
            <a:t> </a:t>
          </a:r>
          <a:r>
            <a:rPr lang="en-US" sz="4400" b="1" kern="1200" dirty="0" err="1"/>
            <a:t>Crimen</a:t>
          </a:r>
          <a:r>
            <a:rPr lang="en-US" sz="4400" b="1" kern="1200" dirty="0"/>
            <a:t> Ambiental</a:t>
          </a:r>
        </a:p>
      </dsp:txBody>
      <dsp:txXfrm>
        <a:off x="39289" y="39289"/>
        <a:ext cx="15305884" cy="126285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2D840-F6F7-6348-B6C1-2E76F8B94490}">
      <dsp:nvSpPr>
        <dsp:cNvPr id="0" name=""/>
        <dsp:cNvSpPr/>
      </dsp:nvSpPr>
      <dsp:spPr>
        <a:xfrm>
          <a:off x="0" y="0"/>
          <a:ext cx="15421676" cy="1476116"/>
        </a:xfrm>
        <a:prstGeom prst="roundRect">
          <a:avLst>
            <a:gd name="adj" fmla="val 10000"/>
          </a:avLst>
        </a:prstGeom>
        <a:solidFill>
          <a:srgbClr val="00B0F0"/>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r>
            <a:rPr lang="en-US" sz="5100" b="1" kern="1200" dirty="0" err="1"/>
            <a:t>Medios</a:t>
          </a:r>
          <a:r>
            <a:rPr lang="en-US" sz="5100" b="1" kern="1200" dirty="0"/>
            <a:t> de la </a:t>
          </a:r>
          <a:r>
            <a:rPr lang="en-US" sz="5100" b="1" kern="1200" dirty="0" err="1"/>
            <a:t>Directiva</a:t>
          </a:r>
          <a:r>
            <a:rPr lang="en-US" sz="5100" b="1" kern="1200" dirty="0"/>
            <a:t> </a:t>
          </a:r>
          <a:r>
            <a:rPr lang="en-US" sz="5100" b="1" kern="1200" dirty="0" err="1"/>
            <a:t>sobre</a:t>
          </a:r>
          <a:r>
            <a:rPr lang="en-US" sz="5100" b="1" kern="1200" dirty="0"/>
            <a:t> </a:t>
          </a:r>
          <a:r>
            <a:rPr lang="en-US" sz="5100" b="1" kern="1200" dirty="0" err="1"/>
            <a:t>Crimen</a:t>
          </a:r>
          <a:r>
            <a:rPr lang="en-US" sz="5100" b="1" kern="1200" dirty="0"/>
            <a:t> Ambiental</a:t>
          </a:r>
        </a:p>
      </dsp:txBody>
      <dsp:txXfrm>
        <a:off x="43234" y="43234"/>
        <a:ext cx="15335208" cy="13896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BB93B-A051-6141-A4EB-5D84A87CFB4F}">
      <dsp:nvSpPr>
        <dsp:cNvPr id="0" name=""/>
        <dsp:cNvSpPr/>
      </dsp:nvSpPr>
      <dsp:spPr>
        <a:xfrm>
          <a:off x="0" y="0"/>
          <a:ext cx="15100298" cy="1582442"/>
        </a:xfrm>
        <a:prstGeom prst="roundRect">
          <a:avLst>
            <a:gd name="adj" fmla="val 10000"/>
          </a:avLst>
        </a:prstGeom>
        <a:solidFill>
          <a:srgbClr val="00B0F0"/>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rtl="0">
            <a:lnSpc>
              <a:spcPct val="90000"/>
            </a:lnSpc>
            <a:spcBef>
              <a:spcPct val="0"/>
            </a:spcBef>
            <a:spcAft>
              <a:spcPct val="35000"/>
            </a:spcAft>
            <a:buNone/>
          </a:pPr>
          <a:r>
            <a:rPr lang="en-US" sz="6000" b="1" kern="1200" dirty="0"/>
            <a:t>La </a:t>
          </a:r>
          <a:r>
            <a:rPr lang="en-US" sz="6000" b="1" kern="1200" dirty="0" err="1"/>
            <a:t>Directiva</a:t>
          </a:r>
          <a:r>
            <a:rPr lang="en-US" sz="6000" b="1" kern="1200" dirty="0"/>
            <a:t> </a:t>
          </a:r>
          <a:r>
            <a:rPr lang="en-US" sz="6000" b="1" kern="1200" dirty="0" err="1"/>
            <a:t>sobre</a:t>
          </a:r>
          <a:r>
            <a:rPr lang="en-US" sz="6000" b="1" kern="1200" dirty="0"/>
            <a:t> el </a:t>
          </a:r>
          <a:r>
            <a:rPr lang="en-US" sz="6000" b="1" kern="1200" dirty="0" err="1"/>
            <a:t>Crimen</a:t>
          </a:r>
          <a:r>
            <a:rPr lang="en-US" sz="6000" b="1" kern="1200" dirty="0"/>
            <a:t> </a:t>
          </a:r>
          <a:r>
            <a:rPr lang="en-US" sz="6000" b="1" kern="1200" dirty="0" err="1"/>
            <a:t>ambiental</a:t>
          </a:r>
          <a:endParaRPr lang="en-US" sz="6000" kern="1200" dirty="0"/>
        </a:p>
      </dsp:txBody>
      <dsp:txXfrm>
        <a:off x="46348" y="46348"/>
        <a:ext cx="15007602" cy="148974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01BA0-5D37-3044-A73D-87829B1500E1}">
      <dsp:nvSpPr>
        <dsp:cNvPr id="0" name=""/>
        <dsp:cNvSpPr/>
      </dsp:nvSpPr>
      <dsp:spPr>
        <a:xfrm>
          <a:off x="7618" y="0"/>
          <a:ext cx="15612111" cy="2071539"/>
        </a:xfrm>
        <a:prstGeom prst="roundRect">
          <a:avLst>
            <a:gd name="adj" fmla="val 10000"/>
          </a:avLst>
        </a:prstGeom>
        <a:solidFill>
          <a:srgbClr val="00B0F0"/>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es-ES" sz="4000" b="1" kern="1200" dirty="0"/>
            <a:t>Principales obligaciones de la DCE de la UE y principales tipos de delitos/modus operandi </a:t>
          </a:r>
          <a:endParaRPr lang="en-US" sz="4000" b="1" kern="1200" dirty="0"/>
        </a:p>
      </dsp:txBody>
      <dsp:txXfrm>
        <a:off x="68291" y="60673"/>
        <a:ext cx="15490765" cy="195019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519DA-0057-C44B-8DC9-2CF69820F533}">
      <dsp:nvSpPr>
        <dsp:cNvPr id="0" name=""/>
        <dsp:cNvSpPr/>
      </dsp:nvSpPr>
      <dsp:spPr>
        <a:xfrm>
          <a:off x="0" y="0"/>
          <a:ext cx="15421676" cy="1582442"/>
        </a:xfrm>
        <a:prstGeom prst="roundRect">
          <a:avLst>
            <a:gd name="adj" fmla="val 10000"/>
          </a:avLst>
        </a:prstGeom>
        <a:solidFill>
          <a:srgbClr val="00B0F0"/>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rtl="0">
            <a:lnSpc>
              <a:spcPct val="90000"/>
            </a:lnSpc>
            <a:spcBef>
              <a:spcPct val="0"/>
            </a:spcBef>
            <a:spcAft>
              <a:spcPct val="35000"/>
            </a:spcAft>
            <a:buNone/>
          </a:pPr>
          <a:r>
            <a:rPr lang="en-US" sz="4500" b="1" kern="1200" dirty="0"/>
            <a:t>La </a:t>
          </a:r>
          <a:r>
            <a:rPr lang="en-US" sz="4500" b="1" kern="1200" dirty="0" err="1"/>
            <a:t>aplicación</a:t>
          </a:r>
          <a:r>
            <a:rPr lang="en-US" sz="4500" b="1" kern="1200" dirty="0"/>
            <a:t> de la </a:t>
          </a:r>
          <a:r>
            <a:rPr lang="en-US" sz="4500" b="1" kern="1200" dirty="0" err="1"/>
            <a:t>Directiva</a:t>
          </a:r>
          <a:r>
            <a:rPr lang="en-US" sz="4500" b="1" kern="1200" dirty="0"/>
            <a:t> </a:t>
          </a:r>
          <a:r>
            <a:rPr lang="en-US" sz="4500" b="1" kern="1200" dirty="0" err="1"/>
            <a:t>sobre</a:t>
          </a:r>
          <a:r>
            <a:rPr lang="en-US" sz="4500" b="1" kern="1200" dirty="0"/>
            <a:t> </a:t>
          </a:r>
          <a:r>
            <a:rPr lang="en-US" sz="4500" b="1" kern="1200" dirty="0" err="1"/>
            <a:t>crimen</a:t>
          </a:r>
          <a:r>
            <a:rPr lang="en-US" sz="4500" b="1" kern="1200" dirty="0"/>
            <a:t> </a:t>
          </a:r>
          <a:r>
            <a:rPr lang="en-US" sz="4500" b="1" kern="1200" dirty="0" err="1"/>
            <a:t>ambiental</a:t>
          </a:r>
          <a:endParaRPr lang="en-US" sz="4500" b="1" kern="1200" dirty="0"/>
        </a:p>
      </dsp:txBody>
      <dsp:txXfrm>
        <a:off x="46348" y="46348"/>
        <a:ext cx="15328980" cy="148974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BB4FA-0D3E-4FC6-B468-3C633CD6F5D2}">
      <dsp:nvSpPr>
        <dsp:cNvPr id="0" name=""/>
        <dsp:cNvSpPr/>
      </dsp:nvSpPr>
      <dsp:spPr>
        <a:xfrm>
          <a:off x="3024742" y="0"/>
          <a:ext cx="9051926" cy="9051926"/>
        </a:xfrm>
        <a:prstGeom prst="triangle">
          <a:avLst/>
        </a:prstGeom>
        <a:solidFill>
          <a:srgbClr val="00B0F0"/>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A45A75D1-E881-48A6-9679-76AE7971271A}">
      <dsp:nvSpPr>
        <dsp:cNvPr id="0" name=""/>
        <dsp:cNvSpPr/>
      </dsp:nvSpPr>
      <dsp:spPr>
        <a:xfrm>
          <a:off x="7550705" y="910054"/>
          <a:ext cx="5883751" cy="214276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GB" sz="2400" b="1" kern="1200" dirty="0" err="1"/>
            <a:t>Retos</a:t>
          </a:r>
          <a:r>
            <a:rPr lang="en-GB" sz="2400" b="1" kern="1200" dirty="0"/>
            <a:t> </a:t>
          </a:r>
          <a:r>
            <a:rPr lang="en-GB" sz="2400" b="1" kern="1200" dirty="0" err="1"/>
            <a:t>relativos</a:t>
          </a:r>
          <a:r>
            <a:rPr lang="en-GB" sz="2400" b="1" kern="1200" dirty="0"/>
            <a:t> a la </a:t>
          </a:r>
          <a:r>
            <a:rPr lang="en-GB" sz="2400" b="1" kern="1200" dirty="0" err="1"/>
            <a:t>legislación</a:t>
          </a:r>
          <a:r>
            <a:rPr lang="en-GB" sz="2400" b="1" kern="1200" dirty="0"/>
            <a:t> </a:t>
          </a:r>
          <a:r>
            <a:rPr lang="en-GB" sz="2400" b="1" kern="1200" dirty="0" err="1"/>
            <a:t>administrativa</a:t>
          </a:r>
          <a:r>
            <a:rPr lang="en-GB" sz="2400" b="1" kern="1200" dirty="0"/>
            <a:t> y penal </a:t>
          </a:r>
          <a:r>
            <a:rPr lang="en-GB" sz="2400" b="1" kern="1200" dirty="0" err="1"/>
            <a:t>relacionada</a:t>
          </a:r>
          <a:r>
            <a:rPr lang="en-GB" sz="2400" b="1" kern="1200" dirty="0"/>
            <a:t> con la </a:t>
          </a:r>
          <a:r>
            <a:rPr lang="en-GB" sz="2400" b="1" kern="1200" dirty="0" err="1"/>
            <a:t>transposición</a:t>
          </a:r>
          <a:r>
            <a:rPr lang="en-GB" sz="2400" b="1" kern="1200" dirty="0"/>
            <a:t> de la </a:t>
          </a:r>
          <a:r>
            <a:rPr lang="en-GB" sz="2400" b="1" kern="1200" dirty="0" err="1"/>
            <a:t>Directiva</a:t>
          </a:r>
          <a:r>
            <a:rPr lang="en-GB" sz="2400" b="1" kern="1200" dirty="0"/>
            <a:t> </a:t>
          </a:r>
          <a:r>
            <a:rPr lang="en-GB" sz="2400" b="1" kern="1200" dirty="0" err="1"/>
            <a:t>sobre</a:t>
          </a:r>
          <a:r>
            <a:rPr lang="en-GB" sz="2400" b="1" kern="1200" dirty="0"/>
            <a:t> </a:t>
          </a:r>
          <a:r>
            <a:rPr lang="en-GB" sz="2400" b="1" kern="1200" dirty="0" err="1"/>
            <a:t>Crimen</a:t>
          </a:r>
          <a:r>
            <a:rPr lang="en-GB" sz="2400" b="1" kern="1200" dirty="0"/>
            <a:t> </a:t>
          </a:r>
          <a:r>
            <a:rPr lang="en-GB" sz="2400" b="1" kern="1200" dirty="0" err="1"/>
            <a:t>ambiental</a:t>
          </a:r>
          <a:r>
            <a:rPr lang="en-GB" sz="2400" b="1" kern="1200" dirty="0"/>
            <a:t>. </a:t>
          </a:r>
          <a:endParaRPr lang="es-ES" sz="2400" kern="1200" dirty="0"/>
        </a:p>
      </dsp:txBody>
      <dsp:txXfrm>
        <a:off x="7655306" y="1014655"/>
        <a:ext cx="5674549" cy="1933558"/>
      </dsp:txXfrm>
    </dsp:sp>
    <dsp:sp modelId="{4D26A4A6-F6A0-44C7-A9DD-63004190F6F2}">
      <dsp:nvSpPr>
        <dsp:cNvPr id="0" name=""/>
        <dsp:cNvSpPr/>
      </dsp:nvSpPr>
      <dsp:spPr>
        <a:xfrm>
          <a:off x="7550705" y="3320660"/>
          <a:ext cx="5883751" cy="214276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GB" sz="2400" b="1" kern="1200" dirty="0" err="1"/>
            <a:t>Retos</a:t>
          </a:r>
          <a:r>
            <a:rPr lang="en-GB" sz="2400" b="1" kern="1200" dirty="0"/>
            <a:t> </a:t>
          </a:r>
          <a:r>
            <a:rPr lang="en-GB" sz="2400" b="1" kern="1200" dirty="0" err="1"/>
            <a:t>relativos</a:t>
          </a:r>
          <a:r>
            <a:rPr lang="en-GB" sz="2400" b="1" kern="1200" dirty="0"/>
            <a:t> a la </a:t>
          </a:r>
          <a:r>
            <a:rPr lang="en-GB" sz="2400" b="1" kern="1200" dirty="0" err="1"/>
            <a:t>falta</a:t>
          </a:r>
          <a:r>
            <a:rPr lang="en-GB" sz="2400" b="1" kern="1200" dirty="0"/>
            <a:t> de </a:t>
          </a:r>
          <a:r>
            <a:rPr lang="en-GB" sz="2400" b="1" kern="1200" dirty="0" err="1"/>
            <a:t>recursos</a:t>
          </a:r>
          <a:r>
            <a:rPr lang="en-GB" sz="2400" b="1" kern="1200" dirty="0"/>
            <a:t> </a:t>
          </a:r>
          <a:r>
            <a:rPr lang="en-GB" sz="2400" b="1" kern="1200" dirty="0" err="1"/>
            <a:t>humanos</a:t>
          </a:r>
          <a:r>
            <a:rPr lang="en-GB" sz="2400" b="1" kern="1200" dirty="0"/>
            <a:t> y </a:t>
          </a:r>
          <a:r>
            <a:rPr lang="en-GB" sz="2400" b="1" kern="1200" dirty="0" err="1"/>
            <a:t>técnicos</a:t>
          </a:r>
          <a:r>
            <a:rPr lang="en-GB" sz="2400" b="1" kern="1200" dirty="0"/>
            <a:t> y de </a:t>
          </a:r>
          <a:r>
            <a:rPr lang="en-GB" sz="2400" b="1" kern="1200" dirty="0" err="1"/>
            <a:t>especialización</a:t>
          </a:r>
          <a:r>
            <a:rPr lang="en-GB" sz="2400" b="1" kern="1200" dirty="0"/>
            <a:t>. </a:t>
          </a:r>
          <a:endParaRPr lang="es-ES" sz="2400" b="1" kern="1200" dirty="0"/>
        </a:p>
      </dsp:txBody>
      <dsp:txXfrm>
        <a:off x="7655306" y="3425261"/>
        <a:ext cx="5674549" cy="1933558"/>
      </dsp:txXfrm>
    </dsp:sp>
    <dsp:sp modelId="{F6E628AE-F9A3-4186-AC0C-B4E721A36135}">
      <dsp:nvSpPr>
        <dsp:cNvPr id="0" name=""/>
        <dsp:cNvSpPr/>
      </dsp:nvSpPr>
      <dsp:spPr>
        <a:xfrm>
          <a:off x="7550705" y="5731265"/>
          <a:ext cx="5883751" cy="214276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GB" sz="2400" b="1" kern="1200" dirty="0" err="1"/>
            <a:t>Retos</a:t>
          </a:r>
          <a:r>
            <a:rPr lang="en-GB" sz="2400" b="1" kern="1200" dirty="0"/>
            <a:t> </a:t>
          </a:r>
          <a:r>
            <a:rPr lang="en-GB" sz="2400" b="1" kern="1200" dirty="0" err="1"/>
            <a:t>relativos</a:t>
          </a:r>
          <a:r>
            <a:rPr lang="en-GB" sz="2400" b="1" kern="1200" dirty="0"/>
            <a:t> al </a:t>
          </a:r>
          <a:r>
            <a:rPr lang="en-GB" sz="2400" b="1" kern="1200" dirty="0" err="1"/>
            <a:t>papel</a:t>
          </a:r>
          <a:r>
            <a:rPr lang="en-GB" sz="2400" b="1" kern="1200" dirty="0"/>
            <a:t> </a:t>
          </a:r>
          <a:r>
            <a:rPr lang="en-GB" sz="2400" b="1" kern="1200" dirty="0" err="1"/>
            <a:t>secundario</a:t>
          </a:r>
          <a:r>
            <a:rPr lang="en-GB" sz="2400" b="1" kern="1200" dirty="0"/>
            <a:t> y </a:t>
          </a:r>
          <a:r>
            <a:rPr lang="en-GB" sz="2400" b="1" kern="1200" dirty="0" err="1"/>
            <a:t>subordinado</a:t>
          </a:r>
          <a:r>
            <a:rPr lang="en-GB" sz="2400" b="1" kern="1200" dirty="0"/>
            <a:t> a </a:t>
          </a:r>
          <a:r>
            <a:rPr lang="en-GB" sz="2400" b="1" kern="1200" dirty="0" err="1"/>
            <a:t>aspectos</a:t>
          </a:r>
          <a:r>
            <a:rPr lang="en-GB" sz="2400" b="1" kern="1200" dirty="0"/>
            <a:t> </a:t>
          </a:r>
          <a:r>
            <a:rPr lang="en-GB" sz="2400" b="1" kern="1200" dirty="0" err="1"/>
            <a:t>económicos</a:t>
          </a:r>
          <a:r>
            <a:rPr lang="en-GB" sz="2400" b="1" kern="1200" dirty="0"/>
            <a:t> de la </a:t>
          </a:r>
          <a:r>
            <a:rPr lang="en-GB" sz="2400" b="1" kern="1200" dirty="0" err="1"/>
            <a:t>Política</a:t>
          </a:r>
          <a:r>
            <a:rPr lang="en-GB" sz="2400" b="1" kern="1200" dirty="0"/>
            <a:t> criminal </a:t>
          </a:r>
          <a:r>
            <a:rPr lang="en-GB" sz="2400" b="1" kern="1200" dirty="0" err="1"/>
            <a:t>medioambiental</a:t>
          </a:r>
          <a:r>
            <a:rPr lang="en-GB" sz="2400" b="1" kern="1200" dirty="0"/>
            <a:t>. </a:t>
          </a:r>
          <a:endParaRPr lang="es-ES" sz="2400" b="1" kern="1200" dirty="0"/>
        </a:p>
      </dsp:txBody>
      <dsp:txXfrm>
        <a:off x="7655306" y="5835866"/>
        <a:ext cx="5674549" cy="193355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A96F6-0171-4D60-9104-3C27EF9AAE67}">
      <dsp:nvSpPr>
        <dsp:cNvPr id="0" name=""/>
        <dsp:cNvSpPr/>
      </dsp:nvSpPr>
      <dsp:spPr>
        <a:xfrm>
          <a:off x="6724" y="3360"/>
          <a:ext cx="16445750" cy="1633218"/>
        </a:xfrm>
        <a:prstGeom prst="roundRect">
          <a:avLst>
            <a:gd name="adj" fmla="val 10000"/>
          </a:avLst>
        </a:prstGeom>
        <a:solidFill>
          <a:srgbClr val="46D2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dirty="0" err="1">
              <a:solidFill>
                <a:schemeClr val="bg1"/>
              </a:solidFill>
            </a:rPr>
            <a:t>Consecuencias</a:t>
          </a:r>
          <a:r>
            <a:rPr lang="en-GB" sz="4300" kern="1200" dirty="0">
              <a:solidFill>
                <a:schemeClr val="bg1"/>
              </a:solidFill>
            </a:rPr>
            <a:t> de los </a:t>
          </a:r>
          <a:r>
            <a:rPr lang="en-GB" sz="4300" kern="1200" dirty="0" err="1">
              <a:solidFill>
                <a:schemeClr val="bg1"/>
              </a:solidFill>
            </a:rPr>
            <a:t>defectos</a:t>
          </a:r>
          <a:r>
            <a:rPr lang="en-GB" sz="4300" kern="1200" dirty="0">
              <a:solidFill>
                <a:schemeClr val="bg1"/>
              </a:solidFill>
            </a:rPr>
            <a:t> y de </a:t>
          </a:r>
          <a:r>
            <a:rPr lang="en-GB" sz="4300" kern="1200" dirty="0" err="1">
              <a:solidFill>
                <a:schemeClr val="bg1"/>
              </a:solidFill>
            </a:rPr>
            <a:t>las</a:t>
          </a:r>
          <a:r>
            <a:rPr lang="en-GB" sz="4300" kern="1200" dirty="0">
              <a:solidFill>
                <a:schemeClr val="bg1"/>
              </a:solidFill>
            </a:rPr>
            <a:t> </a:t>
          </a:r>
          <a:r>
            <a:rPr lang="en-GB" sz="4300" kern="1200" dirty="0" err="1">
              <a:solidFill>
                <a:schemeClr val="bg1"/>
              </a:solidFill>
            </a:rPr>
            <a:t>lagunas</a:t>
          </a:r>
          <a:r>
            <a:rPr lang="en-GB" sz="4300" kern="1200" dirty="0">
              <a:solidFill>
                <a:schemeClr val="bg1"/>
              </a:solidFill>
            </a:rPr>
            <a:t> de la </a:t>
          </a:r>
          <a:r>
            <a:rPr lang="en-GB" sz="4300" kern="1200" dirty="0" err="1">
              <a:solidFill>
                <a:schemeClr val="bg1"/>
              </a:solidFill>
            </a:rPr>
            <a:t>legislación</a:t>
          </a:r>
          <a:r>
            <a:rPr lang="en-GB" sz="4300" kern="1200" dirty="0">
              <a:solidFill>
                <a:schemeClr val="bg1"/>
              </a:solidFill>
            </a:rPr>
            <a:t>:</a:t>
          </a:r>
        </a:p>
      </dsp:txBody>
      <dsp:txXfrm>
        <a:off x="54559" y="51195"/>
        <a:ext cx="16350080" cy="1537548"/>
      </dsp:txXfrm>
    </dsp:sp>
    <dsp:sp modelId="{4A4E56B8-7551-44C1-816E-7F8FD591AE38}">
      <dsp:nvSpPr>
        <dsp:cNvPr id="0" name=""/>
        <dsp:cNvSpPr/>
      </dsp:nvSpPr>
      <dsp:spPr>
        <a:xfrm>
          <a:off x="22777" y="2056931"/>
          <a:ext cx="8083397" cy="3283066"/>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bg1"/>
              </a:solidFill>
            </a:rPr>
            <a:t>Se </a:t>
          </a:r>
          <a:r>
            <a:rPr lang="en-GB" sz="3900" kern="1200" dirty="0" err="1">
              <a:solidFill>
                <a:schemeClr val="bg1"/>
              </a:solidFill>
            </a:rPr>
            <a:t>permite</a:t>
          </a:r>
          <a:r>
            <a:rPr lang="en-GB" sz="3900" kern="1200" dirty="0">
              <a:solidFill>
                <a:schemeClr val="bg1"/>
              </a:solidFill>
            </a:rPr>
            <a:t> la </a:t>
          </a:r>
          <a:r>
            <a:rPr lang="en-GB" sz="3900" kern="1200" dirty="0" err="1">
              <a:solidFill>
                <a:schemeClr val="bg1"/>
              </a:solidFill>
            </a:rPr>
            <a:t>falta</a:t>
          </a:r>
          <a:r>
            <a:rPr lang="en-GB" sz="3900" kern="1200" dirty="0">
              <a:solidFill>
                <a:schemeClr val="bg1"/>
              </a:solidFill>
            </a:rPr>
            <a:t> de </a:t>
          </a:r>
          <a:r>
            <a:rPr lang="en-GB" sz="3900" kern="1200" dirty="0" err="1">
              <a:solidFill>
                <a:schemeClr val="bg1"/>
              </a:solidFill>
            </a:rPr>
            <a:t>aplicación</a:t>
          </a:r>
          <a:r>
            <a:rPr lang="en-GB" sz="3900" kern="1200" dirty="0">
              <a:solidFill>
                <a:schemeClr val="bg1"/>
              </a:solidFill>
            </a:rPr>
            <a:t> y </a:t>
          </a:r>
          <a:r>
            <a:rPr lang="en-GB" sz="3900" kern="1200" dirty="0" err="1">
              <a:solidFill>
                <a:schemeClr val="bg1"/>
              </a:solidFill>
            </a:rPr>
            <a:t>cumplimiento</a:t>
          </a:r>
          <a:r>
            <a:rPr lang="en-GB" sz="3900" kern="1200" dirty="0">
              <a:solidFill>
                <a:schemeClr val="bg1"/>
              </a:solidFill>
            </a:rPr>
            <a:t> del </a:t>
          </a:r>
          <a:r>
            <a:rPr lang="en-GB" sz="3900" kern="1200" dirty="0" err="1">
              <a:solidFill>
                <a:schemeClr val="bg1"/>
              </a:solidFill>
            </a:rPr>
            <a:t>derecho</a:t>
          </a:r>
          <a:r>
            <a:rPr lang="en-GB" sz="3900" kern="1200" dirty="0">
              <a:solidFill>
                <a:schemeClr val="bg1"/>
              </a:solidFill>
            </a:rPr>
            <a:t> </a:t>
          </a:r>
          <a:r>
            <a:rPr lang="en-GB" sz="3900" kern="1200" dirty="0" err="1">
              <a:solidFill>
                <a:schemeClr val="bg1"/>
              </a:solidFill>
            </a:rPr>
            <a:t>ambiental</a:t>
          </a:r>
          <a:endParaRPr lang="en-GB" sz="3900" kern="1200" dirty="0"/>
        </a:p>
      </dsp:txBody>
      <dsp:txXfrm>
        <a:off x="118935" y="2153089"/>
        <a:ext cx="7891081" cy="3090750"/>
      </dsp:txXfrm>
    </dsp:sp>
    <dsp:sp modelId="{8A75D09C-74B2-4ABE-AB4E-96D028E43088}">
      <dsp:nvSpPr>
        <dsp:cNvPr id="0" name=""/>
        <dsp:cNvSpPr/>
      </dsp:nvSpPr>
      <dsp:spPr>
        <a:xfrm>
          <a:off x="22777" y="5760350"/>
          <a:ext cx="1959136" cy="4834437"/>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b="1" kern="1200" dirty="0"/>
            <a:t>Negando la capacidad nociva de la conducta respecto al medio ambiente.</a:t>
          </a:r>
          <a:endParaRPr lang="en-GB" sz="2300" b="1" kern="1200" dirty="0"/>
        </a:p>
      </dsp:txBody>
      <dsp:txXfrm>
        <a:off x="80158" y="5817731"/>
        <a:ext cx="1844374" cy="4719675"/>
      </dsp:txXfrm>
    </dsp:sp>
    <dsp:sp modelId="{6E36D33D-C35D-4707-8CE6-F66F51272DD7}">
      <dsp:nvSpPr>
        <dsp:cNvPr id="0" name=""/>
        <dsp:cNvSpPr/>
      </dsp:nvSpPr>
      <dsp:spPr>
        <a:xfrm>
          <a:off x="2064197" y="5760350"/>
          <a:ext cx="1959136" cy="4834437"/>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t>Negando el daño o el peligro para el medio ambiente o sus manifestaciones</a:t>
          </a:r>
          <a:r>
            <a:rPr lang="es-ES" sz="1600" kern="1200" dirty="0"/>
            <a:t>.</a:t>
          </a:r>
        </a:p>
      </dsp:txBody>
      <dsp:txXfrm>
        <a:off x="2121578" y="5817731"/>
        <a:ext cx="1844374" cy="4719675"/>
      </dsp:txXfrm>
    </dsp:sp>
    <dsp:sp modelId="{902D7CF5-CECB-48E1-96D0-8F2FE611DD32}">
      <dsp:nvSpPr>
        <dsp:cNvPr id="0" name=""/>
        <dsp:cNvSpPr/>
      </dsp:nvSpPr>
      <dsp:spPr>
        <a:xfrm>
          <a:off x="4105617" y="5760350"/>
          <a:ext cx="1959136" cy="4834437"/>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Negando la relación causal con el daño causado.</a:t>
          </a:r>
        </a:p>
      </dsp:txBody>
      <dsp:txXfrm>
        <a:off x="4162998" y="5817731"/>
        <a:ext cx="1844374" cy="4719675"/>
      </dsp:txXfrm>
    </dsp:sp>
    <dsp:sp modelId="{C80EE9D4-B83D-45FD-AAED-CC9AE6614CF3}">
      <dsp:nvSpPr>
        <dsp:cNvPr id="0" name=""/>
        <dsp:cNvSpPr/>
      </dsp:nvSpPr>
      <dsp:spPr>
        <a:xfrm>
          <a:off x="6147037" y="5760350"/>
          <a:ext cx="1959136" cy="4834437"/>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Falta de pruebas.</a:t>
          </a:r>
        </a:p>
      </dsp:txBody>
      <dsp:txXfrm>
        <a:off x="6204418" y="5817731"/>
        <a:ext cx="1844374" cy="4719675"/>
      </dsp:txXfrm>
    </dsp:sp>
    <dsp:sp modelId="{0758320F-9B38-4416-B47C-0B73F21A128E}">
      <dsp:nvSpPr>
        <dsp:cNvPr id="0" name=""/>
        <dsp:cNvSpPr/>
      </dsp:nvSpPr>
      <dsp:spPr>
        <a:xfrm>
          <a:off x="8270741" y="2056931"/>
          <a:ext cx="4000556" cy="327291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bg1"/>
              </a:solidFill>
            </a:rPr>
            <a:t>Se </a:t>
          </a:r>
          <a:r>
            <a:rPr lang="en-GB" sz="3900" kern="1200" dirty="0" err="1">
              <a:solidFill>
                <a:schemeClr val="bg1"/>
              </a:solidFill>
            </a:rPr>
            <a:t>permite</a:t>
          </a:r>
          <a:r>
            <a:rPr lang="en-GB" sz="3900" kern="1200" dirty="0">
              <a:solidFill>
                <a:schemeClr val="bg1"/>
              </a:solidFill>
            </a:rPr>
            <a:t> la </a:t>
          </a:r>
          <a:r>
            <a:rPr lang="en-GB" sz="3900" kern="1200" dirty="0" err="1">
              <a:solidFill>
                <a:schemeClr val="bg1"/>
              </a:solidFill>
            </a:rPr>
            <a:t>tolerancia</a:t>
          </a:r>
          <a:r>
            <a:rPr lang="en-GB" sz="3900" kern="1200" dirty="0">
              <a:solidFill>
                <a:schemeClr val="bg1"/>
              </a:solidFill>
            </a:rPr>
            <a:t> </a:t>
          </a:r>
          <a:r>
            <a:rPr lang="en-GB" sz="3900" kern="1200" dirty="0" err="1">
              <a:solidFill>
                <a:schemeClr val="bg1"/>
              </a:solidFill>
            </a:rPr>
            <a:t>activa</a:t>
          </a:r>
          <a:r>
            <a:rPr lang="en-GB" sz="3900" kern="1200" dirty="0">
              <a:solidFill>
                <a:schemeClr val="bg1"/>
              </a:solidFill>
            </a:rPr>
            <a:t> del </a:t>
          </a:r>
          <a:r>
            <a:rPr lang="en-GB" sz="3900" kern="1200" dirty="0" err="1">
              <a:solidFill>
                <a:schemeClr val="bg1"/>
              </a:solidFill>
            </a:rPr>
            <a:t>delito</a:t>
          </a:r>
          <a:r>
            <a:rPr lang="en-GB" sz="3900" kern="1200" dirty="0">
              <a:solidFill>
                <a:schemeClr val="bg1"/>
              </a:solidFill>
            </a:rPr>
            <a:t> </a:t>
          </a:r>
          <a:r>
            <a:rPr lang="en-GB" sz="3900" kern="1200" dirty="0" err="1">
              <a:solidFill>
                <a:schemeClr val="bg1"/>
              </a:solidFill>
            </a:rPr>
            <a:t>ambiental</a:t>
          </a:r>
          <a:r>
            <a:rPr lang="en-GB" sz="3900" kern="1200" dirty="0">
              <a:solidFill>
                <a:schemeClr val="bg1"/>
              </a:solidFill>
            </a:rPr>
            <a:t> </a:t>
          </a:r>
        </a:p>
      </dsp:txBody>
      <dsp:txXfrm>
        <a:off x="8366601" y="2152791"/>
        <a:ext cx="3808836" cy="3081194"/>
      </dsp:txXfrm>
    </dsp:sp>
    <dsp:sp modelId="{66FF0EF5-18AF-4505-85BD-8E38363CA7AD}">
      <dsp:nvSpPr>
        <dsp:cNvPr id="0" name=""/>
        <dsp:cNvSpPr/>
      </dsp:nvSpPr>
      <dsp:spPr>
        <a:xfrm>
          <a:off x="8270741" y="5750198"/>
          <a:ext cx="1959136" cy="4834437"/>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Considerando que el individuo respeta la regulación administrativa. </a:t>
          </a:r>
          <a:endParaRPr lang="en-GB" sz="1800" b="1" kern="1200" dirty="0">
            <a:solidFill>
              <a:schemeClr val="bg1"/>
            </a:solidFill>
          </a:endParaRPr>
        </a:p>
      </dsp:txBody>
      <dsp:txXfrm>
        <a:off x="8328122" y="5807579"/>
        <a:ext cx="1844374" cy="4719675"/>
      </dsp:txXfrm>
    </dsp:sp>
    <dsp:sp modelId="{9A8FCBD9-6D18-4968-9816-83489C983292}">
      <dsp:nvSpPr>
        <dsp:cNvPr id="0" name=""/>
        <dsp:cNvSpPr/>
      </dsp:nvSpPr>
      <dsp:spPr>
        <a:xfrm>
          <a:off x="10312162" y="5750198"/>
          <a:ext cx="1959136" cy="4834437"/>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bg1"/>
              </a:solidFill>
            </a:rPr>
            <a:t>No </a:t>
          </a:r>
          <a:r>
            <a:rPr lang="en-GB" sz="1800" b="1" kern="1200" dirty="0" err="1">
              <a:solidFill>
                <a:schemeClr val="bg1"/>
              </a:solidFill>
            </a:rPr>
            <a:t>actualizando</a:t>
          </a:r>
          <a:r>
            <a:rPr lang="en-GB" sz="1800" b="1" kern="1200" dirty="0">
              <a:solidFill>
                <a:schemeClr val="bg1"/>
              </a:solidFill>
            </a:rPr>
            <a:t> la </a:t>
          </a:r>
          <a:r>
            <a:rPr lang="en-GB" sz="1800" b="1" kern="1200" dirty="0" err="1">
              <a:solidFill>
                <a:schemeClr val="bg1"/>
              </a:solidFill>
            </a:rPr>
            <a:t>regulación</a:t>
          </a:r>
          <a:r>
            <a:rPr lang="en-GB" sz="1800" b="1" kern="1200" dirty="0">
              <a:solidFill>
                <a:schemeClr val="bg1"/>
              </a:solidFill>
            </a:rPr>
            <a:t> </a:t>
          </a:r>
          <a:r>
            <a:rPr lang="en-GB" sz="1800" b="1" kern="1200" dirty="0" err="1">
              <a:solidFill>
                <a:schemeClr val="bg1"/>
              </a:solidFill>
            </a:rPr>
            <a:t>administrativa</a:t>
          </a:r>
          <a:r>
            <a:rPr lang="en-GB" sz="1800" b="1" kern="1200" dirty="0">
              <a:solidFill>
                <a:schemeClr val="bg1"/>
              </a:solidFill>
            </a:rPr>
            <a:t>. </a:t>
          </a:r>
        </a:p>
      </dsp:txBody>
      <dsp:txXfrm>
        <a:off x="10369543" y="5807579"/>
        <a:ext cx="1844374" cy="4719675"/>
      </dsp:txXfrm>
    </dsp:sp>
    <dsp:sp modelId="{A7B1F8EC-07B7-4EE7-A192-704509B51A8D}">
      <dsp:nvSpPr>
        <dsp:cNvPr id="0" name=""/>
        <dsp:cNvSpPr/>
      </dsp:nvSpPr>
      <dsp:spPr>
        <a:xfrm>
          <a:off x="12435866" y="2056931"/>
          <a:ext cx="4000556" cy="3285483"/>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bg1"/>
              </a:solidFill>
            </a:rPr>
            <a:t>Corrupción</a:t>
          </a:r>
          <a:r>
            <a:rPr lang="en-GB" sz="3900" kern="1200" dirty="0">
              <a:solidFill>
                <a:schemeClr val="bg1"/>
              </a:solidFill>
            </a:rPr>
            <a:t> y </a:t>
          </a:r>
          <a:r>
            <a:rPr lang="en-GB" sz="3900" kern="1200" dirty="0" err="1">
              <a:solidFill>
                <a:schemeClr val="bg1"/>
              </a:solidFill>
            </a:rPr>
            <a:t>Prevaricación</a:t>
          </a:r>
          <a:endParaRPr lang="en-GB" sz="3900" kern="1200" dirty="0">
            <a:solidFill>
              <a:schemeClr val="bg1"/>
            </a:solidFill>
          </a:endParaRPr>
        </a:p>
      </dsp:txBody>
      <dsp:txXfrm>
        <a:off x="12532095" y="2153160"/>
        <a:ext cx="3808098" cy="3093025"/>
      </dsp:txXfrm>
    </dsp:sp>
    <dsp:sp modelId="{F902C7B6-E063-4833-B6A9-8D5FD7D4B5D7}">
      <dsp:nvSpPr>
        <dsp:cNvPr id="0" name=""/>
        <dsp:cNvSpPr/>
      </dsp:nvSpPr>
      <dsp:spPr>
        <a:xfrm>
          <a:off x="12435866" y="5762767"/>
          <a:ext cx="1959136" cy="4834437"/>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err="1">
              <a:solidFill>
                <a:schemeClr val="bg1"/>
              </a:solidFill>
            </a:rPr>
            <a:t>Autorizaciones</a:t>
          </a:r>
          <a:r>
            <a:rPr lang="en-GB" sz="1800" b="1" kern="1200" dirty="0">
              <a:solidFill>
                <a:schemeClr val="bg1"/>
              </a:solidFill>
            </a:rPr>
            <a:t> </a:t>
          </a:r>
          <a:r>
            <a:rPr lang="en-GB" sz="1800" b="1" kern="1200" dirty="0" err="1">
              <a:solidFill>
                <a:schemeClr val="bg1"/>
              </a:solidFill>
            </a:rPr>
            <a:t>ilegales</a:t>
          </a:r>
          <a:endParaRPr lang="en-GB" sz="1800" b="1" kern="1200" dirty="0">
            <a:solidFill>
              <a:schemeClr val="bg1"/>
            </a:solidFill>
          </a:endParaRPr>
        </a:p>
      </dsp:txBody>
      <dsp:txXfrm>
        <a:off x="12493247" y="5820148"/>
        <a:ext cx="1844374" cy="4719675"/>
      </dsp:txXfrm>
    </dsp:sp>
    <dsp:sp modelId="{DF2C788A-BDA8-4FED-9CDA-0C0BCA1A6202}">
      <dsp:nvSpPr>
        <dsp:cNvPr id="0" name=""/>
        <dsp:cNvSpPr/>
      </dsp:nvSpPr>
      <dsp:spPr>
        <a:xfrm>
          <a:off x="14477286" y="5762767"/>
          <a:ext cx="1959136" cy="4834437"/>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err="1">
              <a:solidFill>
                <a:schemeClr val="bg1"/>
              </a:solidFill>
            </a:rPr>
            <a:t>Ocultación</a:t>
          </a:r>
          <a:r>
            <a:rPr lang="en-GB" sz="1600" b="1" kern="1200" dirty="0">
              <a:solidFill>
                <a:schemeClr val="bg1"/>
              </a:solidFill>
            </a:rPr>
            <a:t> de los </a:t>
          </a:r>
          <a:r>
            <a:rPr lang="en-GB" sz="1600" b="1" kern="1200" dirty="0" err="1">
              <a:solidFill>
                <a:schemeClr val="bg1"/>
              </a:solidFill>
            </a:rPr>
            <a:t>resultados</a:t>
          </a:r>
          <a:r>
            <a:rPr lang="en-GB" sz="1600" b="1" kern="1200" dirty="0">
              <a:solidFill>
                <a:schemeClr val="bg1"/>
              </a:solidFill>
            </a:rPr>
            <a:t> de los </a:t>
          </a:r>
          <a:r>
            <a:rPr lang="en-GB" sz="1600" b="1" kern="1200" dirty="0" err="1">
              <a:solidFill>
                <a:schemeClr val="bg1"/>
              </a:solidFill>
            </a:rPr>
            <a:t>controles</a:t>
          </a:r>
          <a:r>
            <a:rPr lang="en-GB" sz="1600" b="1" kern="1200" dirty="0">
              <a:solidFill>
                <a:schemeClr val="bg1"/>
              </a:solidFill>
            </a:rPr>
            <a:t> e </a:t>
          </a:r>
          <a:r>
            <a:rPr lang="en-GB" sz="1600" b="1" kern="1200" dirty="0" err="1">
              <a:solidFill>
                <a:schemeClr val="bg1"/>
              </a:solidFill>
            </a:rPr>
            <a:t>inspecciones</a:t>
          </a:r>
          <a:r>
            <a:rPr lang="en-GB" sz="1600" b="1" kern="1200" dirty="0">
              <a:solidFill>
                <a:schemeClr val="bg1"/>
              </a:solidFill>
            </a:rPr>
            <a:t> </a:t>
          </a:r>
          <a:r>
            <a:rPr lang="en-GB" sz="1600" b="1" kern="1200" dirty="0" err="1">
              <a:solidFill>
                <a:schemeClr val="bg1"/>
              </a:solidFill>
            </a:rPr>
            <a:t>que</a:t>
          </a:r>
          <a:r>
            <a:rPr lang="en-GB" sz="1600" b="1" kern="1200" dirty="0">
              <a:solidFill>
                <a:schemeClr val="bg1"/>
              </a:solidFill>
            </a:rPr>
            <a:t> </a:t>
          </a:r>
          <a:r>
            <a:rPr lang="en-GB" sz="1600" b="1" kern="1200" dirty="0" err="1">
              <a:solidFill>
                <a:schemeClr val="bg1"/>
              </a:solidFill>
            </a:rPr>
            <a:t>revelan</a:t>
          </a:r>
          <a:r>
            <a:rPr lang="en-GB" sz="1600" b="1" kern="1200" dirty="0">
              <a:solidFill>
                <a:schemeClr val="bg1"/>
              </a:solidFill>
            </a:rPr>
            <a:t> </a:t>
          </a:r>
          <a:r>
            <a:rPr lang="en-GB" sz="1600" b="1" kern="1200" dirty="0" err="1">
              <a:solidFill>
                <a:schemeClr val="bg1"/>
              </a:solidFill>
            </a:rPr>
            <a:t>las</a:t>
          </a:r>
          <a:r>
            <a:rPr lang="en-GB" sz="1600" b="1" kern="1200" dirty="0">
              <a:solidFill>
                <a:schemeClr val="bg1"/>
              </a:solidFill>
            </a:rPr>
            <a:t> </a:t>
          </a:r>
          <a:r>
            <a:rPr lang="en-GB" sz="1600" b="1" kern="1200" dirty="0" err="1">
              <a:solidFill>
                <a:schemeClr val="bg1"/>
              </a:solidFill>
            </a:rPr>
            <a:t>infracciones</a:t>
          </a:r>
          <a:r>
            <a:rPr lang="en-GB" sz="1600" b="1" kern="1200" dirty="0">
              <a:solidFill>
                <a:schemeClr val="bg1"/>
              </a:solidFill>
            </a:rPr>
            <a:t> e </a:t>
          </a:r>
          <a:r>
            <a:rPr lang="en-GB" sz="1600" b="1" kern="1200" dirty="0" err="1">
              <a:solidFill>
                <a:schemeClr val="bg1"/>
              </a:solidFill>
            </a:rPr>
            <a:t>incumplimientos</a:t>
          </a:r>
          <a:r>
            <a:rPr lang="en-GB" sz="1600" b="1" kern="1200" dirty="0">
              <a:solidFill>
                <a:schemeClr val="bg1"/>
              </a:solidFill>
            </a:rPr>
            <a:t>. </a:t>
          </a:r>
        </a:p>
      </dsp:txBody>
      <dsp:txXfrm>
        <a:off x="14534667" y="5820148"/>
        <a:ext cx="1844374" cy="471967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3C368-0ECC-436A-A2FB-82EEF9BEE1D9}">
      <dsp:nvSpPr>
        <dsp:cNvPr id="0" name=""/>
        <dsp:cNvSpPr/>
      </dsp:nvSpPr>
      <dsp:spPr>
        <a:xfrm>
          <a:off x="5430387" y="1945"/>
          <a:ext cx="4158041" cy="207902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err="1"/>
            <a:t>Aplicación</a:t>
          </a:r>
          <a:r>
            <a:rPr lang="en-GB" sz="2900" kern="1200" dirty="0"/>
            <a:t> y </a:t>
          </a:r>
          <a:r>
            <a:rPr lang="en-GB" sz="2900" kern="1200" dirty="0" err="1"/>
            <a:t>cumplimiento</a:t>
          </a:r>
          <a:r>
            <a:rPr lang="en-GB" sz="2900" kern="1200" dirty="0"/>
            <a:t> </a:t>
          </a:r>
          <a:r>
            <a:rPr lang="en-GB" sz="2900" kern="1200" dirty="0" err="1"/>
            <a:t>deficientes</a:t>
          </a:r>
          <a:r>
            <a:rPr lang="en-GB" sz="2900" kern="1200" dirty="0"/>
            <a:t> </a:t>
          </a:r>
          <a:r>
            <a:rPr lang="en-GB" sz="2900" kern="1200" dirty="0" err="1"/>
            <a:t>por</a:t>
          </a:r>
          <a:r>
            <a:rPr lang="en-GB" sz="2900" kern="1200" dirty="0"/>
            <a:t> parte de la </a:t>
          </a:r>
          <a:r>
            <a:rPr lang="en-GB" sz="2900" kern="1200" dirty="0" err="1"/>
            <a:t>Administración</a:t>
          </a:r>
          <a:endParaRPr lang="en-GB" sz="2900" kern="1200" dirty="0"/>
        </a:p>
      </dsp:txBody>
      <dsp:txXfrm>
        <a:off x="5491279" y="62837"/>
        <a:ext cx="4036257" cy="1957236"/>
      </dsp:txXfrm>
    </dsp:sp>
    <dsp:sp modelId="{B62F7396-9B7D-4C46-A044-C1E5752C98AF}">
      <dsp:nvSpPr>
        <dsp:cNvPr id="0" name=""/>
        <dsp:cNvSpPr/>
      </dsp:nvSpPr>
      <dsp:spPr>
        <a:xfrm rot="3600000">
          <a:off x="8143026" y="3649820"/>
          <a:ext cx="2164755" cy="727657"/>
        </a:xfrm>
        <a:prstGeom prst="lef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a:off x="8361323" y="3795351"/>
        <a:ext cx="1728161" cy="436595"/>
      </dsp:txXfrm>
    </dsp:sp>
    <dsp:sp modelId="{83943B03-7F8D-4086-8AF3-83A05A82A9D7}">
      <dsp:nvSpPr>
        <dsp:cNvPr id="0" name=""/>
        <dsp:cNvSpPr/>
      </dsp:nvSpPr>
      <dsp:spPr>
        <a:xfrm>
          <a:off x="8862379" y="5946331"/>
          <a:ext cx="4158041" cy="207902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err="1"/>
            <a:t>Permite</a:t>
          </a:r>
          <a:r>
            <a:rPr lang="en-GB" sz="2900" kern="1200" dirty="0"/>
            <a:t> la </a:t>
          </a:r>
          <a:r>
            <a:rPr lang="en-GB" sz="2900" kern="1200" dirty="0" err="1"/>
            <a:t>tolerancia</a:t>
          </a:r>
          <a:r>
            <a:rPr lang="en-GB" sz="2900" kern="1200" dirty="0"/>
            <a:t> </a:t>
          </a:r>
          <a:r>
            <a:rPr lang="en-GB" sz="2900" kern="1200" dirty="0" err="1"/>
            <a:t>activa</a:t>
          </a:r>
          <a:r>
            <a:rPr lang="en-GB" sz="2900" kern="1200" dirty="0"/>
            <a:t> del </a:t>
          </a:r>
          <a:r>
            <a:rPr lang="en-GB" sz="2900" kern="1200" dirty="0" err="1"/>
            <a:t>crimen</a:t>
          </a:r>
          <a:r>
            <a:rPr lang="en-GB" sz="2900" kern="1200" dirty="0"/>
            <a:t> </a:t>
          </a:r>
          <a:r>
            <a:rPr lang="en-GB" sz="2900" kern="1200" dirty="0" err="1"/>
            <a:t>ambiental</a:t>
          </a:r>
          <a:endParaRPr lang="en-GB" sz="2900" kern="1200" dirty="0"/>
        </a:p>
      </dsp:txBody>
      <dsp:txXfrm>
        <a:off x="8923271" y="6007223"/>
        <a:ext cx="4036257" cy="1957236"/>
      </dsp:txXfrm>
    </dsp:sp>
    <dsp:sp modelId="{A1ED137D-658E-4655-891F-090F5ADC13B0}">
      <dsp:nvSpPr>
        <dsp:cNvPr id="0" name=""/>
        <dsp:cNvSpPr/>
      </dsp:nvSpPr>
      <dsp:spPr>
        <a:xfrm rot="10800000">
          <a:off x="6427030" y="6622013"/>
          <a:ext cx="2164755" cy="727657"/>
        </a:xfrm>
        <a:prstGeom prst="lef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rot="10800000">
        <a:off x="6645327" y="6767544"/>
        <a:ext cx="1728161" cy="436595"/>
      </dsp:txXfrm>
    </dsp:sp>
    <dsp:sp modelId="{95FEA051-31DF-42F6-BEC4-338062C04891}">
      <dsp:nvSpPr>
        <dsp:cNvPr id="0" name=""/>
        <dsp:cNvSpPr/>
      </dsp:nvSpPr>
      <dsp:spPr>
        <a:xfrm>
          <a:off x="1998394" y="5946331"/>
          <a:ext cx="4158041" cy="207902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err="1"/>
            <a:t>Corrupción</a:t>
          </a:r>
          <a:r>
            <a:rPr lang="en-GB" sz="2900" kern="1200" dirty="0"/>
            <a:t> y </a:t>
          </a:r>
          <a:r>
            <a:rPr lang="en-GB" sz="2900" kern="1200" dirty="0" err="1"/>
            <a:t>Prevaricación</a:t>
          </a:r>
          <a:endParaRPr lang="en-GB" sz="2900" kern="1200" dirty="0"/>
        </a:p>
      </dsp:txBody>
      <dsp:txXfrm>
        <a:off x="2059286" y="6007223"/>
        <a:ext cx="4036257" cy="1957236"/>
      </dsp:txXfrm>
    </dsp:sp>
    <dsp:sp modelId="{EEA5992E-5349-4952-A8B9-93BE2662E255}">
      <dsp:nvSpPr>
        <dsp:cNvPr id="0" name=""/>
        <dsp:cNvSpPr/>
      </dsp:nvSpPr>
      <dsp:spPr>
        <a:xfrm rot="18000000">
          <a:off x="4711034" y="3649820"/>
          <a:ext cx="2164755" cy="727657"/>
        </a:xfrm>
        <a:prstGeom prst="lef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a:off x="4929331" y="3795351"/>
        <a:ext cx="1728161" cy="43659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DFA59-C80A-4686-83A5-CEE339EB7EFE}">
      <dsp:nvSpPr>
        <dsp:cNvPr id="0" name=""/>
        <dsp:cNvSpPr/>
      </dsp:nvSpPr>
      <dsp:spPr>
        <a:xfrm>
          <a:off x="7176764" y="3198509"/>
          <a:ext cx="2782336" cy="2782336"/>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GB" sz="2300" b="1" kern="1200" dirty="0" err="1"/>
            <a:t>Permisos</a:t>
          </a:r>
          <a:r>
            <a:rPr lang="en-GB" sz="2300" b="1" kern="1200" dirty="0"/>
            <a:t> y </a:t>
          </a:r>
          <a:r>
            <a:rPr lang="en-GB" sz="2300" b="1" kern="1200" dirty="0" err="1"/>
            <a:t>licencias</a:t>
          </a:r>
          <a:r>
            <a:rPr lang="en-GB" sz="2300" b="1" kern="1200" dirty="0"/>
            <a:t> </a:t>
          </a:r>
          <a:r>
            <a:rPr lang="en-GB" sz="2300" b="1" kern="1200" dirty="0" err="1"/>
            <a:t>que</a:t>
          </a:r>
          <a:r>
            <a:rPr lang="en-GB" sz="2300" b="1" kern="1200" dirty="0"/>
            <a:t> </a:t>
          </a:r>
          <a:r>
            <a:rPr lang="en-GB" sz="2300" b="1" kern="1200" dirty="0" err="1"/>
            <a:t>reportan</a:t>
          </a:r>
          <a:r>
            <a:rPr lang="en-GB" sz="2300" b="1" kern="1200" dirty="0"/>
            <a:t> </a:t>
          </a:r>
          <a:r>
            <a:rPr lang="en-GB" sz="2300" b="1" kern="1200" dirty="0" err="1"/>
            <a:t>ingresos</a:t>
          </a:r>
          <a:r>
            <a:rPr lang="en-GB" sz="2300" b="1" kern="1200" dirty="0"/>
            <a:t> </a:t>
          </a:r>
          <a:r>
            <a:rPr lang="en-GB" sz="2300" b="1" kern="1200" dirty="0" err="1"/>
            <a:t>por</a:t>
          </a:r>
          <a:r>
            <a:rPr lang="en-GB" sz="2300" b="1" kern="1200" dirty="0"/>
            <a:t> </a:t>
          </a:r>
          <a:r>
            <a:rPr lang="en-GB" sz="2300" b="1" kern="1200" dirty="0" err="1"/>
            <a:t>actividades</a:t>
          </a:r>
          <a:r>
            <a:rPr lang="en-GB" sz="2300" b="1" kern="1200" dirty="0"/>
            <a:t> </a:t>
          </a:r>
          <a:r>
            <a:rPr lang="en-GB" sz="2300" b="1" kern="1200" dirty="0" err="1"/>
            <a:t>que</a:t>
          </a:r>
          <a:r>
            <a:rPr lang="en-GB" sz="2300" b="1" kern="1200" dirty="0"/>
            <a:t> </a:t>
          </a:r>
          <a:r>
            <a:rPr lang="en-GB" sz="2300" b="1" kern="1200" dirty="0" err="1"/>
            <a:t>perjudican</a:t>
          </a:r>
          <a:r>
            <a:rPr lang="en-GB" sz="2300" b="1" kern="1200" dirty="0"/>
            <a:t> el </a:t>
          </a:r>
          <a:r>
            <a:rPr lang="en-GB" sz="2300" b="1" kern="1200" dirty="0" err="1"/>
            <a:t>medio</a:t>
          </a:r>
          <a:r>
            <a:rPr lang="en-GB" sz="2300" b="1" kern="1200" dirty="0"/>
            <a:t> </a:t>
          </a:r>
          <a:r>
            <a:rPr lang="en-GB" sz="2300" b="1" kern="1200" dirty="0" err="1"/>
            <a:t>ambiente</a:t>
          </a:r>
          <a:r>
            <a:rPr lang="en-GB" sz="2300" b="1" kern="1200" dirty="0"/>
            <a:t> </a:t>
          </a:r>
        </a:p>
      </dsp:txBody>
      <dsp:txXfrm>
        <a:off x="7312586" y="3334331"/>
        <a:ext cx="2510692" cy="2510692"/>
      </dsp:txXfrm>
    </dsp:sp>
    <dsp:sp modelId="{FACC8FB9-5999-4994-900A-0DD260DCBB79}">
      <dsp:nvSpPr>
        <dsp:cNvPr id="0" name=""/>
        <dsp:cNvSpPr/>
      </dsp:nvSpPr>
      <dsp:spPr>
        <a:xfrm rot="16200000">
          <a:off x="8023320" y="2653897"/>
          <a:ext cx="1089224" cy="0"/>
        </a:xfrm>
        <a:custGeom>
          <a:avLst/>
          <a:gdLst/>
          <a:ahLst/>
          <a:cxnLst/>
          <a:rect l="0" t="0" r="0" b="0"/>
          <a:pathLst>
            <a:path>
              <a:moveTo>
                <a:pt x="0" y="0"/>
              </a:moveTo>
              <a:lnTo>
                <a:pt x="1089224"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61BC18-CEE1-434F-90D7-FDE1E10181F3}">
      <dsp:nvSpPr>
        <dsp:cNvPr id="0" name=""/>
        <dsp:cNvSpPr/>
      </dsp:nvSpPr>
      <dsp:spPr>
        <a:xfrm>
          <a:off x="7316620" y="-338625"/>
          <a:ext cx="2502623" cy="244791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GB" sz="2400" b="1" kern="1200" dirty="0" err="1"/>
            <a:t>Regulaciones</a:t>
          </a:r>
          <a:r>
            <a:rPr lang="en-GB" sz="2400" b="1" kern="1200" dirty="0"/>
            <a:t> </a:t>
          </a:r>
          <a:r>
            <a:rPr lang="en-GB" sz="2400" b="1" kern="1200" dirty="0" err="1"/>
            <a:t>que</a:t>
          </a:r>
          <a:r>
            <a:rPr lang="en-GB" sz="2400" b="1" kern="1200" dirty="0"/>
            <a:t> </a:t>
          </a:r>
          <a:r>
            <a:rPr lang="en-GB" sz="2400" b="1" kern="1200" dirty="0" err="1"/>
            <a:t>permiten</a:t>
          </a:r>
          <a:r>
            <a:rPr lang="en-GB" sz="2400" b="1" kern="1200" dirty="0"/>
            <a:t> </a:t>
          </a:r>
          <a:r>
            <a:rPr lang="en-GB" sz="2400" b="1" kern="1200" dirty="0" err="1"/>
            <a:t>agresiones</a:t>
          </a:r>
          <a:r>
            <a:rPr lang="en-GB" sz="2400" b="1" kern="1200" dirty="0"/>
            <a:t> </a:t>
          </a:r>
          <a:r>
            <a:rPr lang="en-GB" sz="2400" b="1" kern="1200" dirty="0" err="1"/>
            <a:t>medioambientales</a:t>
          </a:r>
          <a:r>
            <a:rPr lang="en-GB" sz="2400" b="1" kern="1200" dirty="0"/>
            <a:t> </a:t>
          </a:r>
        </a:p>
      </dsp:txBody>
      <dsp:txXfrm>
        <a:off x="7436117" y="-219128"/>
        <a:ext cx="2263629" cy="2208916"/>
      </dsp:txXfrm>
    </dsp:sp>
    <dsp:sp modelId="{EF88B434-D37B-4231-8FCF-B0F609D9DDB2}">
      <dsp:nvSpPr>
        <dsp:cNvPr id="0" name=""/>
        <dsp:cNvSpPr/>
      </dsp:nvSpPr>
      <dsp:spPr>
        <a:xfrm>
          <a:off x="9959101" y="4589677"/>
          <a:ext cx="1038276" cy="0"/>
        </a:xfrm>
        <a:custGeom>
          <a:avLst/>
          <a:gdLst/>
          <a:ahLst/>
          <a:cxnLst/>
          <a:rect l="0" t="0" r="0" b="0"/>
          <a:pathLst>
            <a:path>
              <a:moveTo>
                <a:pt x="0" y="0"/>
              </a:moveTo>
              <a:lnTo>
                <a:pt x="1038276"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50B30E-8C46-40F3-861D-E13226A5663D}">
      <dsp:nvSpPr>
        <dsp:cNvPr id="0" name=""/>
        <dsp:cNvSpPr/>
      </dsp:nvSpPr>
      <dsp:spPr>
        <a:xfrm>
          <a:off x="10997377" y="3171541"/>
          <a:ext cx="2549805" cy="283627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GB" sz="2500" b="1" kern="1200" dirty="0" err="1"/>
            <a:t>Otorgamiento</a:t>
          </a:r>
          <a:r>
            <a:rPr lang="en-GB" sz="2500" b="1" kern="1200" dirty="0"/>
            <a:t> de </a:t>
          </a:r>
          <a:r>
            <a:rPr lang="en-GB" sz="2500" b="1" kern="1200" dirty="0" err="1"/>
            <a:t>licencias</a:t>
          </a:r>
          <a:r>
            <a:rPr lang="en-GB" sz="2500" b="1" kern="1200" dirty="0"/>
            <a:t> </a:t>
          </a:r>
          <a:r>
            <a:rPr lang="en-GB" sz="2500" b="1" kern="1200" dirty="0" err="1"/>
            <a:t>ilegales</a:t>
          </a:r>
          <a:r>
            <a:rPr lang="en-GB" sz="2500" b="1" kern="1200" dirty="0"/>
            <a:t>. </a:t>
          </a:r>
        </a:p>
      </dsp:txBody>
      <dsp:txXfrm>
        <a:off x="11121848" y="3296012"/>
        <a:ext cx="2300863" cy="2587330"/>
      </dsp:txXfrm>
    </dsp:sp>
    <dsp:sp modelId="{1797E0EB-F1D8-459F-9B6E-F38B51944BA2}">
      <dsp:nvSpPr>
        <dsp:cNvPr id="0" name=""/>
        <dsp:cNvSpPr/>
      </dsp:nvSpPr>
      <dsp:spPr>
        <a:xfrm rot="5400000">
          <a:off x="8070870" y="6477908"/>
          <a:ext cx="994124" cy="0"/>
        </a:xfrm>
        <a:custGeom>
          <a:avLst/>
          <a:gdLst/>
          <a:ahLst/>
          <a:cxnLst/>
          <a:rect l="0" t="0" r="0" b="0"/>
          <a:pathLst>
            <a:path>
              <a:moveTo>
                <a:pt x="0" y="0"/>
              </a:moveTo>
              <a:lnTo>
                <a:pt x="994124"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578098-4C90-4DF9-9C89-469C17AD50D9}">
      <dsp:nvSpPr>
        <dsp:cNvPr id="0" name=""/>
        <dsp:cNvSpPr/>
      </dsp:nvSpPr>
      <dsp:spPr>
        <a:xfrm>
          <a:off x="6868782" y="6974970"/>
          <a:ext cx="3398299" cy="263811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GB" sz="3000" b="1" kern="1200" dirty="0" err="1"/>
            <a:t>Fracaso</a:t>
          </a:r>
          <a:r>
            <a:rPr lang="en-GB" sz="3000" b="1" kern="1200" dirty="0"/>
            <a:t> en la </a:t>
          </a:r>
          <a:r>
            <a:rPr lang="en-GB" sz="3000" b="1" kern="1200" dirty="0" err="1"/>
            <a:t>actualización</a:t>
          </a:r>
          <a:r>
            <a:rPr lang="en-GB" sz="3000" b="1" kern="1200" dirty="0"/>
            <a:t> de la </a:t>
          </a:r>
          <a:r>
            <a:rPr lang="en-GB" sz="3000" b="1" kern="1200" dirty="0" err="1"/>
            <a:t>legislación</a:t>
          </a:r>
          <a:r>
            <a:rPr lang="en-GB" sz="3000" b="1" kern="1200" dirty="0"/>
            <a:t> </a:t>
          </a:r>
          <a:r>
            <a:rPr lang="en-GB" sz="3000" b="1" kern="1200" dirty="0" err="1"/>
            <a:t>ambiental</a:t>
          </a:r>
          <a:r>
            <a:rPr lang="en-GB" sz="3000" b="1" kern="1200" dirty="0"/>
            <a:t> </a:t>
          </a:r>
        </a:p>
      </dsp:txBody>
      <dsp:txXfrm>
        <a:off x="6997564" y="7103752"/>
        <a:ext cx="3140735" cy="2380547"/>
      </dsp:txXfrm>
    </dsp:sp>
    <dsp:sp modelId="{4D0AAA66-7FF8-4869-B537-7A85C2EE4765}">
      <dsp:nvSpPr>
        <dsp:cNvPr id="0" name=""/>
        <dsp:cNvSpPr/>
      </dsp:nvSpPr>
      <dsp:spPr>
        <a:xfrm rot="10800000">
          <a:off x="6086868" y="4589677"/>
          <a:ext cx="1089895" cy="0"/>
        </a:xfrm>
        <a:custGeom>
          <a:avLst/>
          <a:gdLst/>
          <a:ahLst/>
          <a:cxnLst/>
          <a:rect l="0" t="0" r="0" b="0"/>
          <a:pathLst>
            <a:path>
              <a:moveTo>
                <a:pt x="0" y="0"/>
              </a:moveTo>
              <a:lnTo>
                <a:pt x="1089895"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588873-00D0-4FDB-B083-CF39C6E58769}">
      <dsp:nvSpPr>
        <dsp:cNvPr id="0" name=""/>
        <dsp:cNvSpPr/>
      </dsp:nvSpPr>
      <dsp:spPr>
        <a:xfrm>
          <a:off x="3640300" y="3206709"/>
          <a:ext cx="2446568" cy="276593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GB" sz="2400" b="1" kern="1200" dirty="0" err="1"/>
            <a:t>Corrupción</a:t>
          </a:r>
          <a:r>
            <a:rPr lang="en-GB" sz="2400" b="1" kern="1200" dirty="0"/>
            <a:t> y </a:t>
          </a:r>
          <a:r>
            <a:rPr lang="en-GB" sz="2400" b="1" kern="1200" dirty="0" err="1"/>
            <a:t>Prevaricación</a:t>
          </a:r>
          <a:endParaRPr lang="en-GB" sz="2400" b="1" kern="1200" dirty="0"/>
        </a:p>
      </dsp:txBody>
      <dsp:txXfrm>
        <a:off x="3759732" y="3326141"/>
        <a:ext cx="2207704" cy="25270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FEBE9-E16E-B14B-9A4B-1B0CCA256374}">
      <dsp:nvSpPr>
        <dsp:cNvPr id="0" name=""/>
        <dsp:cNvSpPr/>
      </dsp:nvSpPr>
      <dsp:spPr>
        <a:xfrm rot="10800000">
          <a:off x="2938373" y="2351"/>
          <a:ext cx="9921726" cy="1757166"/>
        </a:xfrm>
        <a:prstGeom prst="homePlate">
          <a:avLst/>
        </a:prstGeom>
        <a:solidFill>
          <a:srgbClr val="00B0F0"/>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74862" tIns="190500" rIns="355600" bIns="190500" numCol="1" spcCol="1270" anchor="ctr" anchorCtr="0">
          <a:noAutofit/>
        </a:bodyPr>
        <a:lstStyle/>
        <a:p>
          <a:pPr marL="0" lvl="0" indent="0" algn="r" defTabSz="2222500" rtl="0">
            <a:lnSpc>
              <a:spcPct val="90000"/>
            </a:lnSpc>
            <a:spcBef>
              <a:spcPct val="0"/>
            </a:spcBef>
            <a:spcAft>
              <a:spcPct val="35000"/>
            </a:spcAft>
            <a:buNone/>
          </a:pPr>
          <a:r>
            <a:rPr lang="es-ES" sz="5000" kern="1200" dirty="0"/>
            <a:t> </a:t>
          </a:r>
          <a:r>
            <a:rPr lang="es-ES" sz="4400" b="1" kern="1200" dirty="0"/>
            <a:t>Green </a:t>
          </a:r>
          <a:r>
            <a:rPr lang="es-ES" sz="4400" b="1" kern="1200" dirty="0" err="1"/>
            <a:t>crime</a:t>
          </a:r>
          <a:r>
            <a:rPr lang="es-ES" sz="4400" b="1" kern="1200" dirty="0"/>
            <a:t>: Biodiversidad</a:t>
          </a:r>
        </a:p>
      </dsp:txBody>
      <dsp:txXfrm rot="10800000">
        <a:off x="3377664" y="2351"/>
        <a:ext cx="9482435" cy="1757166"/>
      </dsp:txXfrm>
    </dsp:sp>
    <dsp:sp modelId="{3B657019-390C-334E-96A4-E1B5FF37E9ED}">
      <dsp:nvSpPr>
        <dsp:cNvPr id="0" name=""/>
        <dsp:cNvSpPr/>
      </dsp:nvSpPr>
      <dsp:spPr>
        <a:xfrm>
          <a:off x="2059789" y="2351"/>
          <a:ext cx="1757166" cy="175716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2BE59201-C578-D146-8ECB-C5E749540803}">
      <dsp:nvSpPr>
        <dsp:cNvPr id="0" name=""/>
        <dsp:cNvSpPr/>
      </dsp:nvSpPr>
      <dsp:spPr>
        <a:xfrm rot="10800000">
          <a:off x="2938373" y="2284045"/>
          <a:ext cx="9921726" cy="1757166"/>
        </a:xfrm>
        <a:prstGeom prst="homePlate">
          <a:avLst/>
        </a:prstGeom>
        <a:solidFill>
          <a:srgbClr val="00B0F0"/>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74862" tIns="167640" rIns="312928" bIns="167640" numCol="1" spcCol="1270" anchor="ctr" anchorCtr="0">
          <a:noAutofit/>
        </a:bodyPr>
        <a:lstStyle/>
        <a:p>
          <a:pPr marL="0" lvl="0" indent="0" algn="r" defTabSz="1955800" rtl="0">
            <a:lnSpc>
              <a:spcPct val="90000"/>
            </a:lnSpc>
            <a:spcBef>
              <a:spcPct val="0"/>
            </a:spcBef>
            <a:spcAft>
              <a:spcPct val="35000"/>
            </a:spcAft>
            <a:buNone/>
          </a:pPr>
          <a:r>
            <a:rPr lang="es-ES" sz="4400" b="1" kern="1200" dirty="0"/>
            <a:t>Brown </a:t>
          </a:r>
          <a:r>
            <a:rPr lang="es-ES" sz="4400" b="1" kern="1200" dirty="0" err="1"/>
            <a:t>crime</a:t>
          </a:r>
          <a:r>
            <a:rPr lang="es-ES" sz="4400" b="1" kern="1200" dirty="0"/>
            <a:t>: Residuos, sustancias químicas, contaminación</a:t>
          </a:r>
        </a:p>
      </dsp:txBody>
      <dsp:txXfrm rot="10800000">
        <a:off x="3377664" y="2284045"/>
        <a:ext cx="9482435" cy="1757166"/>
      </dsp:txXfrm>
    </dsp:sp>
    <dsp:sp modelId="{EBDEDCCE-33F0-124A-AB61-F4723C2FA21C}">
      <dsp:nvSpPr>
        <dsp:cNvPr id="0" name=""/>
        <dsp:cNvSpPr/>
      </dsp:nvSpPr>
      <dsp:spPr>
        <a:xfrm>
          <a:off x="2059789" y="2284045"/>
          <a:ext cx="1757166" cy="175716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6000" r="-56000"/>
          </a:stretch>
        </a:blip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5A52BF94-9746-784C-A150-9255E128F3C4}">
      <dsp:nvSpPr>
        <dsp:cNvPr id="0" name=""/>
        <dsp:cNvSpPr/>
      </dsp:nvSpPr>
      <dsp:spPr>
        <a:xfrm rot="10800000">
          <a:off x="2938373" y="4565739"/>
          <a:ext cx="9921726" cy="1757166"/>
        </a:xfrm>
        <a:prstGeom prst="homePlate">
          <a:avLst/>
        </a:prstGeom>
        <a:solidFill>
          <a:srgbClr val="00B0F0"/>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74862" tIns="167640" rIns="312928" bIns="167640" numCol="1" spcCol="1270" anchor="ctr" anchorCtr="0">
          <a:noAutofit/>
        </a:bodyPr>
        <a:lstStyle/>
        <a:p>
          <a:pPr marL="0" lvl="0" indent="0" algn="r" defTabSz="1955800" rtl="0">
            <a:lnSpc>
              <a:spcPct val="90000"/>
            </a:lnSpc>
            <a:spcBef>
              <a:spcPct val="0"/>
            </a:spcBef>
            <a:spcAft>
              <a:spcPct val="35000"/>
            </a:spcAft>
            <a:buNone/>
          </a:pPr>
          <a:r>
            <a:rPr lang="es-ES" sz="4400" b="1" kern="1200" dirty="0"/>
            <a:t>White </a:t>
          </a:r>
          <a:r>
            <a:rPr lang="es-ES" sz="4400" b="1" kern="1200" dirty="0" err="1"/>
            <a:t>crime</a:t>
          </a:r>
          <a:r>
            <a:rPr lang="es-ES" sz="4400" b="1" kern="1200" dirty="0"/>
            <a:t>: implicaciones científicas y tecnológicas</a:t>
          </a:r>
        </a:p>
      </dsp:txBody>
      <dsp:txXfrm rot="10800000">
        <a:off x="3377664" y="4565739"/>
        <a:ext cx="9482435" cy="1757166"/>
      </dsp:txXfrm>
    </dsp:sp>
    <dsp:sp modelId="{556EC45E-83EE-4841-B847-FE9EA040DC77}">
      <dsp:nvSpPr>
        <dsp:cNvPr id="0" name=""/>
        <dsp:cNvSpPr/>
      </dsp:nvSpPr>
      <dsp:spPr>
        <a:xfrm>
          <a:off x="2059789" y="4565739"/>
          <a:ext cx="1757166" cy="1757166"/>
        </a:xfrm>
        <a:prstGeom prst="ellipse">
          <a:avLst/>
        </a:prstGeom>
        <a:blipFill rotWithShape="1">
          <a:blip xmlns:r="http://schemas.openxmlformats.org/officeDocument/2006/relationships" r:embed="rId3"/>
          <a:stretch>
            <a:fillRect/>
          </a:stretch>
        </a:blip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4732CEB2-772A-4948-963D-DB6821E9BF4E}">
      <dsp:nvSpPr>
        <dsp:cNvPr id="0" name=""/>
        <dsp:cNvSpPr/>
      </dsp:nvSpPr>
      <dsp:spPr>
        <a:xfrm rot="10800000">
          <a:off x="2938373" y="6847433"/>
          <a:ext cx="9921726" cy="1757166"/>
        </a:xfrm>
        <a:prstGeom prst="homePlate">
          <a:avLst/>
        </a:prstGeom>
        <a:solidFill>
          <a:srgbClr val="00B0F0"/>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74862" tIns="167640" rIns="312928" bIns="167640" numCol="1" spcCol="1270" anchor="ctr" anchorCtr="0">
          <a:noAutofit/>
        </a:bodyPr>
        <a:lstStyle/>
        <a:p>
          <a:pPr marL="0" lvl="0" indent="0" algn="ctr" defTabSz="1955800">
            <a:lnSpc>
              <a:spcPct val="90000"/>
            </a:lnSpc>
            <a:spcBef>
              <a:spcPct val="0"/>
            </a:spcBef>
            <a:spcAft>
              <a:spcPct val="35000"/>
            </a:spcAft>
            <a:buNone/>
          </a:pPr>
          <a:r>
            <a:rPr lang="es-ES" sz="4400" b="1" kern="1200" dirty="0">
              <a:solidFill>
                <a:prstClr val="white"/>
              </a:solidFill>
              <a:latin typeface="Century Gothic"/>
              <a:ea typeface="+mn-ea"/>
              <a:cs typeface="+mn-cs"/>
            </a:rPr>
            <a:t>Contaminación radioactiva y restauración</a:t>
          </a:r>
        </a:p>
      </dsp:txBody>
      <dsp:txXfrm rot="10800000">
        <a:off x="3377664" y="6847433"/>
        <a:ext cx="9482435" cy="1757166"/>
      </dsp:txXfrm>
    </dsp:sp>
    <dsp:sp modelId="{2376F5B8-3307-D145-BB1F-DE3488AA730E}">
      <dsp:nvSpPr>
        <dsp:cNvPr id="0" name=""/>
        <dsp:cNvSpPr/>
      </dsp:nvSpPr>
      <dsp:spPr>
        <a:xfrm>
          <a:off x="2059789" y="6847433"/>
          <a:ext cx="1757166" cy="175716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86000" r="-86000"/>
          </a:stretch>
        </a:blip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36145749-F987-5443-B39E-C0746C9F48CC}">
      <dsp:nvSpPr>
        <dsp:cNvPr id="0" name=""/>
        <dsp:cNvSpPr/>
      </dsp:nvSpPr>
      <dsp:spPr>
        <a:xfrm rot="10800000">
          <a:off x="2938373" y="9129127"/>
          <a:ext cx="9921726" cy="1757166"/>
        </a:xfrm>
        <a:prstGeom prst="homePlate">
          <a:avLst/>
        </a:prstGeom>
        <a:solidFill>
          <a:srgbClr val="00B0F0"/>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74862" tIns="167640" rIns="312928" bIns="167640" numCol="1" spcCol="1270" anchor="ctr" anchorCtr="0">
          <a:noAutofit/>
        </a:bodyPr>
        <a:lstStyle/>
        <a:p>
          <a:pPr marL="0" lvl="0" indent="0" algn="ctr" defTabSz="1955800">
            <a:lnSpc>
              <a:spcPct val="90000"/>
            </a:lnSpc>
            <a:spcBef>
              <a:spcPct val="0"/>
            </a:spcBef>
            <a:spcAft>
              <a:spcPct val="35000"/>
            </a:spcAft>
            <a:buNone/>
          </a:pPr>
          <a:r>
            <a:rPr lang="es-ES" sz="4400" b="1" kern="1200" dirty="0">
              <a:solidFill>
                <a:prstClr val="white"/>
              </a:solidFill>
              <a:latin typeface="Century Gothic"/>
              <a:ea typeface="+mn-ea"/>
              <a:cs typeface="+mn-cs"/>
            </a:rPr>
            <a:t>Tolerancia activa de la administración </a:t>
          </a:r>
        </a:p>
      </dsp:txBody>
      <dsp:txXfrm rot="10800000">
        <a:off x="3377664" y="9129127"/>
        <a:ext cx="9482435" cy="1757166"/>
      </dsp:txXfrm>
    </dsp:sp>
    <dsp:sp modelId="{07194A40-DD22-AE4D-9BCA-4E4EAAC4758F}">
      <dsp:nvSpPr>
        <dsp:cNvPr id="0" name=""/>
        <dsp:cNvSpPr/>
      </dsp:nvSpPr>
      <dsp:spPr>
        <a:xfrm>
          <a:off x="2059789" y="9129127"/>
          <a:ext cx="1757166" cy="1757166"/>
        </a:xfrm>
        <a:prstGeom prst="ellipse">
          <a:avLst/>
        </a:prstGeom>
        <a:blipFill rotWithShape="1">
          <a:blip xmlns:r="http://schemas.openxmlformats.org/officeDocument/2006/relationships" r:embed="rId5">
            <a:extLst>
              <a:ext uri="{28A0092B-C50C-407E-A947-70E740481C1C}">
                <a14:useLocalDpi xmlns:a14="http://schemas.microsoft.com/office/drawing/2010/main" val="0"/>
              </a:ext>
            </a:extLst>
          </a:blip>
          <a:srcRect/>
          <a:stretch>
            <a:fillRect l="-18000" r="-18000"/>
          </a:stretch>
        </a:blip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33569-F0F0-49F3-862B-1550BEF09CE7}">
      <dsp:nvSpPr>
        <dsp:cNvPr id="0" name=""/>
        <dsp:cNvSpPr/>
      </dsp:nvSpPr>
      <dsp:spPr>
        <a:xfrm>
          <a:off x="4736506" y="4730"/>
          <a:ext cx="2907798" cy="2907798"/>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err="1"/>
            <a:t>Una</a:t>
          </a:r>
          <a:r>
            <a:rPr lang="en-GB" sz="2000" b="1" kern="1200" dirty="0"/>
            <a:t> </a:t>
          </a:r>
          <a:r>
            <a:rPr lang="en-GB" sz="2000" b="1" kern="1200" dirty="0" err="1"/>
            <a:t>legislación</a:t>
          </a:r>
          <a:r>
            <a:rPr lang="en-GB" sz="2000" b="1" kern="1200" dirty="0"/>
            <a:t> </a:t>
          </a:r>
          <a:r>
            <a:rPr lang="en-GB" sz="2000" b="1" kern="1200" dirty="0" err="1"/>
            <a:t>permisiva</a:t>
          </a:r>
          <a:r>
            <a:rPr lang="en-GB" sz="2000" b="1" kern="1200" dirty="0"/>
            <a:t> </a:t>
          </a:r>
          <a:r>
            <a:rPr lang="en-GB" sz="2000" b="1" kern="1200" dirty="0" err="1"/>
            <a:t>sobre</a:t>
          </a:r>
          <a:r>
            <a:rPr lang="en-GB" sz="2000" b="1" kern="1200" dirty="0"/>
            <a:t> la </a:t>
          </a:r>
          <a:r>
            <a:rPr lang="en-GB" sz="2000" b="1" kern="1200" dirty="0" err="1"/>
            <a:t>contaminación</a:t>
          </a:r>
          <a:r>
            <a:rPr lang="en-GB" sz="2000" b="1" kern="1200" dirty="0"/>
            <a:t> </a:t>
          </a:r>
        </a:p>
      </dsp:txBody>
      <dsp:txXfrm>
        <a:off x="5162343" y="430567"/>
        <a:ext cx="2056124" cy="2056124"/>
      </dsp:txXfrm>
    </dsp:sp>
    <dsp:sp modelId="{E0FED778-6C47-478D-9754-0F8015DE60B4}">
      <dsp:nvSpPr>
        <dsp:cNvPr id="0" name=""/>
        <dsp:cNvSpPr/>
      </dsp:nvSpPr>
      <dsp:spPr>
        <a:xfrm rot="1800000">
          <a:off x="7675025" y="2047644"/>
          <a:ext cx="770973" cy="981381"/>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ES" sz="2100" kern="1200"/>
        </a:p>
      </dsp:txBody>
      <dsp:txXfrm>
        <a:off x="7690519" y="2186097"/>
        <a:ext cx="539681" cy="588829"/>
      </dsp:txXfrm>
    </dsp:sp>
    <dsp:sp modelId="{BB70F187-31EB-4AF8-9586-5528489AC33C}">
      <dsp:nvSpPr>
        <dsp:cNvPr id="0" name=""/>
        <dsp:cNvSpPr/>
      </dsp:nvSpPr>
      <dsp:spPr>
        <a:xfrm>
          <a:off x="8514513" y="2185963"/>
          <a:ext cx="2907798" cy="2907798"/>
        </a:xfrm>
        <a:prstGeom prst="ellipse">
          <a:avLst/>
        </a:prstGeom>
        <a:solidFill>
          <a:schemeClr val="accent1">
            <a:shade val="80000"/>
            <a:hueOff val="0"/>
            <a:satOff val="-15000"/>
            <a:lumOff val="79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err="1"/>
            <a:t>Falta</a:t>
          </a:r>
          <a:r>
            <a:rPr lang="en-GB" sz="2000" b="1" kern="1200" dirty="0"/>
            <a:t> de </a:t>
          </a:r>
          <a:r>
            <a:rPr lang="en-GB" sz="2000" b="1" kern="1200" dirty="0" err="1"/>
            <a:t>actualización</a:t>
          </a:r>
          <a:r>
            <a:rPr lang="en-GB" sz="2000" b="1" kern="1200" dirty="0"/>
            <a:t> de la </a:t>
          </a:r>
          <a:r>
            <a:rPr lang="en-GB" sz="2000" b="1" kern="1200" dirty="0" err="1"/>
            <a:t>legislación</a:t>
          </a:r>
          <a:r>
            <a:rPr lang="en-GB" sz="2000" b="1" kern="1200" dirty="0"/>
            <a:t> </a:t>
          </a:r>
          <a:r>
            <a:rPr lang="en-GB" sz="2000" b="1" kern="1200" dirty="0" err="1"/>
            <a:t>ambiental</a:t>
          </a:r>
          <a:r>
            <a:rPr lang="en-GB" sz="2000" b="1" kern="1200" dirty="0"/>
            <a:t>. </a:t>
          </a:r>
        </a:p>
      </dsp:txBody>
      <dsp:txXfrm>
        <a:off x="8940350" y="2611800"/>
        <a:ext cx="2056124" cy="2056124"/>
      </dsp:txXfrm>
    </dsp:sp>
    <dsp:sp modelId="{B6F9A4F9-686D-4BAB-99EF-ABFBE3413F94}">
      <dsp:nvSpPr>
        <dsp:cNvPr id="0" name=""/>
        <dsp:cNvSpPr/>
      </dsp:nvSpPr>
      <dsp:spPr>
        <a:xfrm rot="5400000">
          <a:off x="9582925" y="5308584"/>
          <a:ext cx="770973" cy="981381"/>
        </a:xfrm>
        <a:prstGeom prst="rightArrow">
          <a:avLst>
            <a:gd name="adj1" fmla="val 60000"/>
            <a:gd name="adj2" fmla="val 50000"/>
          </a:avLst>
        </a:prstGeom>
        <a:solidFill>
          <a:schemeClr val="accent1">
            <a:shade val="90000"/>
            <a:hueOff val="0"/>
            <a:satOff val="-15000"/>
            <a:lumOff val="762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ES" sz="2100" kern="1200"/>
        </a:p>
      </dsp:txBody>
      <dsp:txXfrm>
        <a:off x="9698571" y="5389214"/>
        <a:ext cx="539681" cy="588829"/>
      </dsp:txXfrm>
    </dsp:sp>
    <dsp:sp modelId="{C4FC9825-2875-4283-89E6-A9EB924FB743}">
      <dsp:nvSpPr>
        <dsp:cNvPr id="0" name=""/>
        <dsp:cNvSpPr/>
      </dsp:nvSpPr>
      <dsp:spPr>
        <a:xfrm>
          <a:off x="8514513" y="6548428"/>
          <a:ext cx="2907798" cy="2907798"/>
        </a:xfrm>
        <a:prstGeom prst="ellipse">
          <a:avLst/>
        </a:prstGeom>
        <a:solidFill>
          <a:schemeClr val="accent1">
            <a:shade val="80000"/>
            <a:hueOff val="0"/>
            <a:satOff val="-30000"/>
            <a:lumOff val="158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err="1"/>
            <a:t>Falta</a:t>
          </a:r>
          <a:r>
            <a:rPr lang="en-GB" sz="1800" b="1" kern="1200" dirty="0"/>
            <a:t> de </a:t>
          </a:r>
          <a:r>
            <a:rPr lang="en-GB" sz="1800" b="1" kern="1200" dirty="0" err="1"/>
            <a:t>interés</a:t>
          </a:r>
          <a:r>
            <a:rPr lang="en-GB" sz="1800" b="1" kern="1200" dirty="0"/>
            <a:t> en resolver </a:t>
          </a:r>
          <a:r>
            <a:rPr lang="en-GB" sz="1800" b="1" kern="1200" dirty="0" err="1"/>
            <a:t>problemas</a:t>
          </a:r>
          <a:r>
            <a:rPr lang="en-GB" sz="1800" b="1" kern="1200" dirty="0"/>
            <a:t> </a:t>
          </a:r>
          <a:r>
            <a:rPr lang="en-GB" sz="1800" b="1" kern="1200" dirty="0" err="1"/>
            <a:t>relativos</a:t>
          </a:r>
          <a:r>
            <a:rPr lang="en-GB" sz="1800" b="1" kern="1200" dirty="0"/>
            <a:t> a la </a:t>
          </a:r>
          <a:r>
            <a:rPr lang="en-GB" sz="1800" b="1" kern="1200" dirty="0" err="1"/>
            <a:t>redacción</a:t>
          </a:r>
          <a:r>
            <a:rPr lang="en-GB" sz="1800" b="1" kern="1200" dirty="0"/>
            <a:t> del </a:t>
          </a:r>
          <a:r>
            <a:rPr lang="en-GB" sz="1800" b="1" kern="1200" dirty="0" err="1"/>
            <a:t>derecho</a:t>
          </a:r>
          <a:r>
            <a:rPr lang="en-GB" sz="1800" b="1" kern="1200" dirty="0"/>
            <a:t> </a:t>
          </a:r>
          <a:r>
            <a:rPr lang="en-GB" sz="1800" b="1" kern="1200" dirty="0" err="1"/>
            <a:t>administrativo</a:t>
          </a:r>
          <a:r>
            <a:rPr lang="en-GB" sz="1800" b="1" kern="1200" dirty="0"/>
            <a:t> y penal. </a:t>
          </a:r>
        </a:p>
      </dsp:txBody>
      <dsp:txXfrm>
        <a:off x="8940350" y="6974265"/>
        <a:ext cx="2056124" cy="2056124"/>
      </dsp:txXfrm>
    </dsp:sp>
    <dsp:sp modelId="{58E3F8CB-64C3-4684-8606-C090DE6BE659}">
      <dsp:nvSpPr>
        <dsp:cNvPr id="0" name=""/>
        <dsp:cNvSpPr/>
      </dsp:nvSpPr>
      <dsp:spPr>
        <a:xfrm rot="9000000">
          <a:off x="7712818" y="8591343"/>
          <a:ext cx="770973" cy="981381"/>
        </a:xfrm>
        <a:prstGeom prst="rightArrow">
          <a:avLst>
            <a:gd name="adj1" fmla="val 60000"/>
            <a:gd name="adj2" fmla="val 50000"/>
          </a:avLst>
        </a:prstGeom>
        <a:solidFill>
          <a:schemeClr val="accent1">
            <a:shade val="90000"/>
            <a:hueOff val="0"/>
            <a:satOff val="-30000"/>
            <a:lumOff val="152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ES" sz="2100" kern="1200"/>
        </a:p>
      </dsp:txBody>
      <dsp:txXfrm rot="10800000">
        <a:off x="7928616" y="8729796"/>
        <a:ext cx="539681" cy="588829"/>
      </dsp:txXfrm>
    </dsp:sp>
    <dsp:sp modelId="{76AEC7DD-7431-4FBD-8E86-CE753A9FA884}">
      <dsp:nvSpPr>
        <dsp:cNvPr id="0" name=""/>
        <dsp:cNvSpPr/>
      </dsp:nvSpPr>
      <dsp:spPr>
        <a:xfrm>
          <a:off x="4736506" y="8729661"/>
          <a:ext cx="2907798" cy="2907798"/>
        </a:xfrm>
        <a:prstGeom prst="ellipse">
          <a:avLst/>
        </a:prstGeom>
        <a:solidFill>
          <a:schemeClr val="accent1">
            <a:shade val="80000"/>
            <a:hueOff val="0"/>
            <a:satOff val="-45001"/>
            <a:lumOff val="237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kern="1200" dirty="0" err="1"/>
            <a:t>Permite</a:t>
          </a:r>
          <a:r>
            <a:rPr lang="en-GB" sz="2600" kern="1200" dirty="0"/>
            <a:t> la </a:t>
          </a:r>
          <a:r>
            <a:rPr lang="en-GB" sz="2600" kern="1200" dirty="0" err="1"/>
            <a:t>tolerancia</a:t>
          </a:r>
          <a:r>
            <a:rPr lang="en-GB" sz="2600" kern="1200" dirty="0"/>
            <a:t> </a:t>
          </a:r>
          <a:r>
            <a:rPr lang="en-GB" sz="2600" kern="1200" dirty="0" err="1"/>
            <a:t>activa</a:t>
          </a:r>
          <a:r>
            <a:rPr lang="en-GB" sz="2600" kern="1200" dirty="0"/>
            <a:t> de los </a:t>
          </a:r>
          <a:r>
            <a:rPr lang="en-GB" sz="2600" kern="1200" dirty="0" err="1"/>
            <a:t>delitos</a:t>
          </a:r>
          <a:r>
            <a:rPr lang="en-GB" sz="2600" kern="1200" dirty="0"/>
            <a:t> </a:t>
          </a:r>
          <a:r>
            <a:rPr lang="en-GB" sz="2600" kern="1200" dirty="0" err="1"/>
            <a:t>ambientales</a:t>
          </a:r>
          <a:endParaRPr lang="en-GB" sz="2600" kern="1200" dirty="0"/>
        </a:p>
      </dsp:txBody>
      <dsp:txXfrm>
        <a:off x="5162343" y="9155498"/>
        <a:ext cx="2056124" cy="2056124"/>
      </dsp:txXfrm>
    </dsp:sp>
    <dsp:sp modelId="{1C0E9ABF-A651-4D56-94A5-D1693C82FEA6}">
      <dsp:nvSpPr>
        <dsp:cNvPr id="0" name=""/>
        <dsp:cNvSpPr/>
      </dsp:nvSpPr>
      <dsp:spPr>
        <a:xfrm rot="12600000">
          <a:off x="3934812" y="8613163"/>
          <a:ext cx="770973" cy="981381"/>
        </a:xfrm>
        <a:prstGeom prst="rightArrow">
          <a:avLst>
            <a:gd name="adj1" fmla="val 60000"/>
            <a:gd name="adj2" fmla="val 50000"/>
          </a:avLst>
        </a:prstGeom>
        <a:solidFill>
          <a:schemeClr val="accent1">
            <a:shade val="90000"/>
            <a:hueOff val="0"/>
            <a:satOff val="-45001"/>
            <a:lumOff val="228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ES" sz="2100" kern="1200"/>
        </a:p>
      </dsp:txBody>
      <dsp:txXfrm rot="10800000">
        <a:off x="4150610" y="8867262"/>
        <a:ext cx="539681" cy="588829"/>
      </dsp:txXfrm>
    </dsp:sp>
    <dsp:sp modelId="{544C1B38-44C2-4645-96C1-4114BE92E5EC}">
      <dsp:nvSpPr>
        <dsp:cNvPr id="0" name=""/>
        <dsp:cNvSpPr/>
      </dsp:nvSpPr>
      <dsp:spPr>
        <a:xfrm>
          <a:off x="958500" y="6548428"/>
          <a:ext cx="2907798" cy="2907798"/>
        </a:xfrm>
        <a:prstGeom prst="ellipse">
          <a:avLst/>
        </a:prstGeom>
        <a:solidFill>
          <a:schemeClr val="accent1">
            <a:shade val="80000"/>
            <a:hueOff val="0"/>
            <a:satOff val="-60001"/>
            <a:lumOff val="316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err="1"/>
            <a:t>Aplicación</a:t>
          </a:r>
          <a:r>
            <a:rPr lang="en-GB" sz="2000" b="1" kern="1200" dirty="0"/>
            <a:t> y </a:t>
          </a:r>
          <a:r>
            <a:rPr lang="en-GB" sz="2000" b="1" kern="1200" dirty="0" err="1"/>
            <a:t>cumplimiento</a:t>
          </a:r>
          <a:r>
            <a:rPr lang="en-GB" sz="2000" b="1" kern="1200" dirty="0"/>
            <a:t> </a:t>
          </a:r>
          <a:r>
            <a:rPr lang="en-GB" sz="2000" b="1" kern="1200" dirty="0" err="1"/>
            <a:t>deficiente</a:t>
          </a:r>
          <a:r>
            <a:rPr lang="en-GB" sz="2000" b="1" kern="1200" dirty="0"/>
            <a:t> </a:t>
          </a:r>
          <a:r>
            <a:rPr lang="en-GB" sz="2000" b="1" kern="1200" dirty="0" err="1"/>
            <a:t>por</a:t>
          </a:r>
          <a:r>
            <a:rPr lang="en-GB" sz="2000" b="1" kern="1200" dirty="0"/>
            <a:t> parte de la </a:t>
          </a:r>
          <a:r>
            <a:rPr lang="en-GB" sz="2000" b="1" kern="1200" dirty="0" err="1"/>
            <a:t>administración</a:t>
          </a:r>
          <a:endParaRPr lang="en-GB" sz="2000" b="1" kern="1200" dirty="0"/>
        </a:p>
      </dsp:txBody>
      <dsp:txXfrm>
        <a:off x="1384337" y="6974265"/>
        <a:ext cx="2056124" cy="2056124"/>
      </dsp:txXfrm>
    </dsp:sp>
    <dsp:sp modelId="{F4FA8019-B18F-4F0D-924C-440444F2D500}">
      <dsp:nvSpPr>
        <dsp:cNvPr id="0" name=""/>
        <dsp:cNvSpPr/>
      </dsp:nvSpPr>
      <dsp:spPr>
        <a:xfrm rot="16200000">
          <a:off x="2026913" y="5352224"/>
          <a:ext cx="770973" cy="981381"/>
        </a:xfrm>
        <a:prstGeom prst="rightArrow">
          <a:avLst>
            <a:gd name="adj1" fmla="val 60000"/>
            <a:gd name="adj2" fmla="val 50000"/>
          </a:avLst>
        </a:prstGeom>
        <a:solidFill>
          <a:schemeClr val="accent1">
            <a:shade val="90000"/>
            <a:hueOff val="0"/>
            <a:satOff val="-60001"/>
            <a:lumOff val="304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ES" sz="2100" kern="1200"/>
        </a:p>
      </dsp:txBody>
      <dsp:txXfrm>
        <a:off x="2142559" y="5664146"/>
        <a:ext cx="539681" cy="588829"/>
      </dsp:txXfrm>
    </dsp:sp>
    <dsp:sp modelId="{C982A3FC-5E97-4BBE-A847-03507039CE98}">
      <dsp:nvSpPr>
        <dsp:cNvPr id="0" name=""/>
        <dsp:cNvSpPr/>
      </dsp:nvSpPr>
      <dsp:spPr>
        <a:xfrm>
          <a:off x="958500" y="2185963"/>
          <a:ext cx="2907798" cy="2907798"/>
        </a:xfrm>
        <a:prstGeom prst="ellipse">
          <a:avLst/>
        </a:prstGeom>
        <a:solidFill>
          <a:schemeClr val="accent1">
            <a:shade val="80000"/>
            <a:hueOff val="0"/>
            <a:satOff val="-75001"/>
            <a:lumOff val="396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err="1"/>
            <a:t>Corrupción</a:t>
          </a:r>
          <a:r>
            <a:rPr lang="en-GB" sz="2000" b="1" kern="1200" dirty="0"/>
            <a:t> y </a:t>
          </a:r>
          <a:r>
            <a:rPr lang="en-GB" sz="2000" b="1" kern="1200" dirty="0" err="1"/>
            <a:t>Prevaricación</a:t>
          </a:r>
          <a:endParaRPr lang="en-GB" sz="2000" b="1" kern="1200" dirty="0"/>
        </a:p>
      </dsp:txBody>
      <dsp:txXfrm>
        <a:off x="1384337" y="2611800"/>
        <a:ext cx="2056124" cy="2056124"/>
      </dsp:txXfrm>
    </dsp:sp>
    <dsp:sp modelId="{CA92381D-9591-4773-B041-8C48C6C502D8}">
      <dsp:nvSpPr>
        <dsp:cNvPr id="0" name=""/>
        <dsp:cNvSpPr/>
      </dsp:nvSpPr>
      <dsp:spPr>
        <a:xfrm rot="19800000">
          <a:off x="3897019" y="2069464"/>
          <a:ext cx="770973" cy="981381"/>
        </a:xfrm>
        <a:prstGeom prst="rightArrow">
          <a:avLst>
            <a:gd name="adj1" fmla="val 60000"/>
            <a:gd name="adj2" fmla="val 50000"/>
          </a:avLst>
        </a:prstGeom>
        <a:solidFill>
          <a:schemeClr val="accent1">
            <a:shade val="90000"/>
            <a:hueOff val="0"/>
            <a:satOff val="-75001"/>
            <a:lumOff val="3811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ES" sz="2100" kern="1200"/>
        </a:p>
      </dsp:txBody>
      <dsp:txXfrm>
        <a:off x="3912513" y="2323563"/>
        <a:ext cx="539681" cy="58882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746F7-30F5-4603-AADA-BF1247C38915}">
      <dsp:nvSpPr>
        <dsp:cNvPr id="0" name=""/>
        <dsp:cNvSpPr/>
      </dsp:nvSpPr>
      <dsp:spPr>
        <a:xfrm>
          <a:off x="0" y="1051965"/>
          <a:ext cx="4563908" cy="456390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s-ES" sz="2800" b="1" kern="1200" dirty="0"/>
            <a:t>La Política criminal del medio ambiente dictada por razones económicas genera múltiples problemas</a:t>
          </a:r>
        </a:p>
      </dsp:txBody>
      <dsp:txXfrm>
        <a:off x="668369" y="1720334"/>
        <a:ext cx="3227170" cy="322717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65C55-AD9F-A246-9541-E0B652A6FBCA}">
      <dsp:nvSpPr>
        <dsp:cNvPr id="0" name=""/>
        <dsp:cNvSpPr/>
      </dsp:nvSpPr>
      <dsp:spPr>
        <a:xfrm>
          <a:off x="0" y="0"/>
          <a:ext cx="15476537" cy="1076325"/>
        </a:xfrm>
        <a:prstGeom prst="roundRect">
          <a:avLst>
            <a:gd name="adj" fmla="val 10000"/>
          </a:avLst>
        </a:prstGeom>
        <a:solidFill>
          <a:srgbClr val="00B0F0"/>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rtl="0">
            <a:lnSpc>
              <a:spcPct val="90000"/>
            </a:lnSpc>
            <a:spcBef>
              <a:spcPct val="0"/>
            </a:spcBef>
            <a:spcAft>
              <a:spcPct val="35000"/>
            </a:spcAft>
            <a:buNone/>
          </a:pPr>
          <a:r>
            <a:rPr lang="en-US" sz="4600" b="1" kern="1200" dirty="0" err="1"/>
            <a:t>Fracaso</a:t>
          </a:r>
          <a:r>
            <a:rPr lang="en-US" sz="4600" b="1" kern="1200" dirty="0"/>
            <a:t> de la </a:t>
          </a:r>
          <a:r>
            <a:rPr lang="en-US" sz="4600" b="1" kern="1200" dirty="0" err="1"/>
            <a:t>Directiva</a:t>
          </a:r>
          <a:r>
            <a:rPr lang="en-US" sz="4600" b="1" kern="1200" dirty="0"/>
            <a:t> </a:t>
          </a:r>
          <a:r>
            <a:rPr lang="en-US" sz="4600" b="1" kern="1200" dirty="0" err="1"/>
            <a:t>sobre</a:t>
          </a:r>
          <a:r>
            <a:rPr lang="en-US" sz="4600" b="1" kern="1200" dirty="0"/>
            <a:t> </a:t>
          </a:r>
          <a:r>
            <a:rPr lang="en-US" sz="4600" b="1" kern="1200" dirty="0" err="1"/>
            <a:t>Crimen</a:t>
          </a:r>
          <a:r>
            <a:rPr lang="en-US" sz="4600" b="1" kern="1200" dirty="0"/>
            <a:t> Ambiental</a:t>
          </a:r>
          <a:endParaRPr lang="en-US" sz="4600" kern="1200" dirty="0"/>
        </a:p>
      </dsp:txBody>
      <dsp:txXfrm>
        <a:off x="31524" y="31524"/>
        <a:ext cx="15413489" cy="101327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A38CC-AA08-584B-BF40-435CFA3779ED}">
      <dsp:nvSpPr>
        <dsp:cNvPr id="0" name=""/>
        <dsp:cNvSpPr/>
      </dsp:nvSpPr>
      <dsp:spPr>
        <a:xfrm>
          <a:off x="0" y="0"/>
          <a:ext cx="15293975" cy="1076325"/>
        </a:xfrm>
        <a:prstGeom prst="roundRect">
          <a:avLst>
            <a:gd name="adj" fmla="val 10000"/>
          </a:avLst>
        </a:prstGeom>
        <a:solidFill>
          <a:srgbClr val="00B0F0"/>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rtl="0">
            <a:lnSpc>
              <a:spcPct val="90000"/>
            </a:lnSpc>
            <a:spcBef>
              <a:spcPct val="0"/>
            </a:spcBef>
            <a:spcAft>
              <a:spcPct val="35000"/>
            </a:spcAft>
            <a:buNone/>
          </a:pPr>
          <a:r>
            <a:rPr lang="en-US" sz="4600" b="1" kern="1200" dirty="0" err="1"/>
            <a:t>Directiva</a:t>
          </a:r>
          <a:r>
            <a:rPr lang="en-US" sz="4600" b="1" kern="1200" dirty="0"/>
            <a:t> </a:t>
          </a:r>
          <a:r>
            <a:rPr lang="en-US" sz="4600" b="1" kern="1200" dirty="0" err="1"/>
            <a:t>sobre</a:t>
          </a:r>
          <a:r>
            <a:rPr lang="en-US" sz="4600" b="1" kern="1200" dirty="0"/>
            <a:t> </a:t>
          </a:r>
          <a:r>
            <a:rPr lang="en-US" sz="4600" b="1" kern="1200" dirty="0" err="1"/>
            <a:t>Crimen</a:t>
          </a:r>
          <a:r>
            <a:rPr lang="en-US" sz="4600" b="1" kern="1200" dirty="0"/>
            <a:t> Ambiental</a:t>
          </a:r>
          <a:endParaRPr lang="en-US" sz="4600" kern="1200" dirty="0"/>
        </a:p>
      </dsp:txBody>
      <dsp:txXfrm>
        <a:off x="31524" y="31524"/>
        <a:ext cx="15230927" cy="101327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7EACC-6E4E-BA49-9F20-8E61DD3784C1}">
      <dsp:nvSpPr>
        <dsp:cNvPr id="0" name=""/>
        <dsp:cNvSpPr/>
      </dsp:nvSpPr>
      <dsp:spPr>
        <a:xfrm>
          <a:off x="0" y="922365"/>
          <a:ext cx="15795350" cy="7300800"/>
        </a:xfrm>
        <a:prstGeom prst="roundRect">
          <a:avLst/>
        </a:prstGeom>
        <a:gradFill rotWithShape="0">
          <a:gsLst>
            <a:gs pos="0">
              <a:schemeClr val="lt1">
                <a:hueOff val="0"/>
                <a:satOff val="0"/>
                <a:lumOff val="0"/>
                <a:alphaOff val="0"/>
                <a:shade val="70000"/>
                <a:satMod val="120000"/>
              </a:schemeClr>
            </a:gs>
            <a:gs pos="35000">
              <a:schemeClr val="lt1">
                <a:hueOff val="0"/>
                <a:satOff val="0"/>
                <a:lumOff val="0"/>
                <a:alphaOff val="0"/>
                <a:shade val="100000"/>
                <a:satMod val="150000"/>
              </a:schemeClr>
            </a:gs>
            <a:gs pos="70000">
              <a:schemeClr val="lt1">
                <a:hueOff val="0"/>
                <a:satOff val="0"/>
                <a:lumOff val="0"/>
                <a:alphaOff val="0"/>
                <a:tint val="100000"/>
                <a:shade val="100000"/>
                <a:satMod val="200000"/>
                <a:greenMod val="100000"/>
              </a:schemeClr>
            </a:gs>
            <a:gs pos="100000">
              <a:schemeClr val="l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s-ES" sz="4100" b="1" kern="1200" dirty="0"/>
            <a:t>Convergencia de distintos procesos de revisión de los problemas de aplicación del derecho ambiental a nivel europeo:</a:t>
          </a:r>
        </a:p>
        <a:p>
          <a:pPr marL="0" lvl="0" indent="0" algn="l" defTabSz="1822450">
            <a:lnSpc>
              <a:spcPct val="90000"/>
            </a:lnSpc>
            <a:spcBef>
              <a:spcPct val="0"/>
            </a:spcBef>
            <a:spcAft>
              <a:spcPct val="35000"/>
            </a:spcAft>
            <a:buNone/>
          </a:pPr>
          <a:r>
            <a:rPr lang="es-ES" sz="4100" b="1" kern="1200" dirty="0"/>
            <a:t>Propuesta del Consejo de Europa </a:t>
          </a:r>
          <a:r>
            <a:rPr lang="es-ES" sz="4100" kern="1200" dirty="0"/>
            <a:t>con la preparación de una nueva Convención sobre la protección del medio ambiente a través del derecho penal. Para la UE, su valor principal sería facilitar la extradición.</a:t>
          </a:r>
        </a:p>
        <a:p>
          <a:pPr marL="0" lvl="0" indent="0" algn="l" defTabSz="1822450">
            <a:lnSpc>
              <a:spcPct val="90000"/>
            </a:lnSpc>
            <a:spcBef>
              <a:spcPct val="0"/>
            </a:spcBef>
            <a:spcAft>
              <a:spcPct val="35000"/>
            </a:spcAft>
            <a:buNone/>
          </a:pPr>
          <a:r>
            <a:rPr lang="es-ES" sz="4100" b="1" kern="1200" dirty="0"/>
            <a:t>Inicio del </a:t>
          </a:r>
          <a:r>
            <a:rPr lang="es-ES" sz="4100" b="1" kern="1200" dirty="0" err="1"/>
            <a:t>trílogo</a:t>
          </a:r>
          <a:r>
            <a:rPr lang="es-ES" sz="4100" b="1" kern="1200" dirty="0"/>
            <a:t> </a:t>
          </a:r>
          <a:r>
            <a:rPr lang="es-ES" sz="4100" kern="1200" dirty="0"/>
            <a:t>entre las distintas instituciones europeas para la reforma de la DCA, con posiciones muy ambiciosas del Parlamento Europeo</a:t>
          </a:r>
        </a:p>
      </dsp:txBody>
      <dsp:txXfrm>
        <a:off x="356396" y="1278761"/>
        <a:ext cx="15082558" cy="658800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1C60C-2C67-CF40-99F7-4A0C8CEE651D}">
      <dsp:nvSpPr>
        <dsp:cNvPr id="0" name=""/>
        <dsp:cNvSpPr/>
      </dsp:nvSpPr>
      <dsp:spPr>
        <a:xfrm>
          <a:off x="0" y="0"/>
          <a:ext cx="15293975" cy="1076325"/>
        </a:xfrm>
        <a:prstGeom prst="roundRect">
          <a:avLst>
            <a:gd name="adj" fmla="val 10000"/>
          </a:avLst>
        </a:prstGeom>
        <a:solidFill>
          <a:srgbClr val="00B0F0"/>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rtl="0">
            <a:lnSpc>
              <a:spcPct val="90000"/>
            </a:lnSpc>
            <a:spcBef>
              <a:spcPct val="0"/>
            </a:spcBef>
            <a:spcAft>
              <a:spcPct val="35000"/>
            </a:spcAft>
            <a:buNone/>
          </a:pPr>
          <a:r>
            <a:rPr lang="en-US" sz="4300" b="1" kern="1200" dirty="0"/>
            <a:t>Nueva </a:t>
          </a:r>
          <a:r>
            <a:rPr lang="en-US" sz="4300" b="1" kern="1200" dirty="0" err="1"/>
            <a:t>Directiva</a:t>
          </a:r>
          <a:r>
            <a:rPr lang="en-US" sz="4300" b="1" kern="1200" dirty="0"/>
            <a:t> </a:t>
          </a:r>
          <a:r>
            <a:rPr lang="en-US" sz="4300" b="1" kern="1200" dirty="0" err="1"/>
            <a:t>sobre</a:t>
          </a:r>
          <a:r>
            <a:rPr lang="en-US" sz="4300" b="1" kern="1200" dirty="0"/>
            <a:t> </a:t>
          </a:r>
          <a:r>
            <a:rPr lang="en-US" sz="4300" b="1" kern="1200" dirty="0" err="1"/>
            <a:t>Crimen</a:t>
          </a:r>
          <a:r>
            <a:rPr lang="en-US" sz="4300" b="1" kern="1200" dirty="0"/>
            <a:t> Ambiental: </a:t>
          </a:r>
          <a:r>
            <a:rPr lang="en-US" sz="4300" b="1" kern="1200" dirty="0" err="1"/>
            <a:t>Nuevos</a:t>
          </a:r>
          <a:r>
            <a:rPr lang="en-US" sz="4300" b="1" kern="1200" dirty="0"/>
            <a:t> </a:t>
          </a:r>
          <a:r>
            <a:rPr lang="en-US" sz="4300" b="1" kern="1200" dirty="0" err="1"/>
            <a:t>retos</a:t>
          </a:r>
          <a:endParaRPr lang="en-US" sz="4300" kern="1200" dirty="0"/>
        </a:p>
      </dsp:txBody>
      <dsp:txXfrm>
        <a:off x="31524" y="31524"/>
        <a:ext cx="15230927" cy="101327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1C60C-2C67-CF40-99F7-4A0C8CEE651D}">
      <dsp:nvSpPr>
        <dsp:cNvPr id="0" name=""/>
        <dsp:cNvSpPr/>
      </dsp:nvSpPr>
      <dsp:spPr>
        <a:xfrm>
          <a:off x="0" y="0"/>
          <a:ext cx="15293975" cy="1076325"/>
        </a:xfrm>
        <a:prstGeom prst="roundRect">
          <a:avLst>
            <a:gd name="adj" fmla="val 10000"/>
          </a:avLst>
        </a:prstGeom>
        <a:solidFill>
          <a:srgbClr val="00B0F0"/>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rtl="0">
            <a:lnSpc>
              <a:spcPct val="90000"/>
            </a:lnSpc>
            <a:spcBef>
              <a:spcPct val="0"/>
            </a:spcBef>
            <a:spcAft>
              <a:spcPct val="35000"/>
            </a:spcAft>
            <a:buNone/>
          </a:pPr>
          <a:r>
            <a:rPr lang="en-US" sz="4600" b="1" kern="1200" dirty="0"/>
            <a:t>Nueva </a:t>
          </a:r>
          <a:r>
            <a:rPr lang="en-US" sz="4600" b="1" kern="1200" dirty="0" err="1"/>
            <a:t>Directiva</a:t>
          </a:r>
          <a:r>
            <a:rPr lang="en-US" sz="4600" b="1" kern="1200" dirty="0"/>
            <a:t> </a:t>
          </a:r>
          <a:r>
            <a:rPr lang="en-US" sz="4600" b="1" kern="1200" dirty="0" err="1"/>
            <a:t>sobre</a:t>
          </a:r>
          <a:r>
            <a:rPr lang="en-US" sz="4600" b="1" kern="1200" dirty="0"/>
            <a:t> </a:t>
          </a:r>
          <a:r>
            <a:rPr lang="en-US" sz="4600" b="1" kern="1200" dirty="0" err="1"/>
            <a:t>Crimen</a:t>
          </a:r>
          <a:r>
            <a:rPr lang="en-US" sz="4600" b="1" kern="1200" dirty="0"/>
            <a:t> Ambiental</a:t>
          </a:r>
          <a:endParaRPr lang="en-US" sz="4600" kern="1200" dirty="0"/>
        </a:p>
      </dsp:txBody>
      <dsp:txXfrm>
        <a:off x="31524" y="31524"/>
        <a:ext cx="15230927" cy="101327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1C60C-2C67-CF40-99F7-4A0C8CEE651D}">
      <dsp:nvSpPr>
        <dsp:cNvPr id="0" name=""/>
        <dsp:cNvSpPr/>
      </dsp:nvSpPr>
      <dsp:spPr>
        <a:xfrm>
          <a:off x="0" y="0"/>
          <a:ext cx="15293975" cy="1076325"/>
        </a:xfrm>
        <a:prstGeom prst="roundRect">
          <a:avLst>
            <a:gd name="adj" fmla="val 10000"/>
          </a:avLst>
        </a:prstGeom>
        <a:solidFill>
          <a:srgbClr val="00B0F0"/>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rtl="0">
            <a:lnSpc>
              <a:spcPct val="90000"/>
            </a:lnSpc>
            <a:spcBef>
              <a:spcPct val="0"/>
            </a:spcBef>
            <a:spcAft>
              <a:spcPct val="35000"/>
            </a:spcAft>
            <a:buNone/>
          </a:pPr>
          <a:r>
            <a:rPr lang="en-US" sz="4600" b="1" kern="1200" dirty="0"/>
            <a:t>Nueva </a:t>
          </a:r>
          <a:r>
            <a:rPr lang="en-US" sz="4600" b="1" kern="1200" dirty="0" err="1"/>
            <a:t>Directiva</a:t>
          </a:r>
          <a:r>
            <a:rPr lang="en-US" sz="4600" b="1" kern="1200" dirty="0"/>
            <a:t> </a:t>
          </a:r>
          <a:r>
            <a:rPr lang="en-US" sz="4600" b="1" kern="1200" dirty="0" err="1"/>
            <a:t>sobre</a:t>
          </a:r>
          <a:r>
            <a:rPr lang="en-US" sz="4600" b="1" kern="1200" dirty="0"/>
            <a:t> </a:t>
          </a:r>
          <a:r>
            <a:rPr lang="en-US" sz="4600" b="1" kern="1200" dirty="0" err="1"/>
            <a:t>Crimen</a:t>
          </a:r>
          <a:r>
            <a:rPr lang="en-US" sz="4600" b="1" kern="1200" dirty="0"/>
            <a:t> Ambiental</a:t>
          </a:r>
          <a:endParaRPr lang="en-US" sz="4600" kern="1200" dirty="0"/>
        </a:p>
      </dsp:txBody>
      <dsp:txXfrm>
        <a:off x="31524" y="31524"/>
        <a:ext cx="15230927" cy="101327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1F12E-EE41-0548-BDD3-3822F647C5E6}">
      <dsp:nvSpPr>
        <dsp:cNvPr id="0" name=""/>
        <dsp:cNvSpPr/>
      </dsp:nvSpPr>
      <dsp:spPr>
        <a:xfrm>
          <a:off x="0" y="0"/>
          <a:ext cx="15627349" cy="1860467"/>
        </a:xfrm>
        <a:prstGeom prst="roundRect">
          <a:avLst>
            <a:gd name="adj" fmla="val 10000"/>
          </a:avLst>
        </a:prstGeom>
        <a:solidFill>
          <a:schemeClr val="bg1"/>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s-ES_tradnl" sz="4900" b="1" kern="1200" dirty="0">
              <a:solidFill>
                <a:srgbClr val="00B0F0"/>
              </a:solidFill>
            </a:rPr>
            <a:t>Complementariedad ámbito penal y administrativo</a:t>
          </a:r>
        </a:p>
      </dsp:txBody>
      <dsp:txXfrm>
        <a:off x="54491" y="54491"/>
        <a:ext cx="15518367" cy="175148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1F12E-EE41-0548-BDD3-3822F647C5E6}">
      <dsp:nvSpPr>
        <dsp:cNvPr id="0" name=""/>
        <dsp:cNvSpPr/>
      </dsp:nvSpPr>
      <dsp:spPr>
        <a:xfrm>
          <a:off x="0" y="0"/>
          <a:ext cx="15627349" cy="1860467"/>
        </a:xfrm>
        <a:prstGeom prst="roundRect">
          <a:avLst>
            <a:gd name="adj" fmla="val 10000"/>
          </a:avLst>
        </a:prstGeom>
        <a:solidFill>
          <a:schemeClr val="bg1"/>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s-ES_tradnl" sz="4900" b="1" kern="1200" dirty="0">
              <a:solidFill>
                <a:srgbClr val="00B0F0"/>
              </a:solidFill>
            </a:rPr>
            <a:t>Complementariedad ámbito penal y administrativo</a:t>
          </a:r>
        </a:p>
      </dsp:txBody>
      <dsp:txXfrm>
        <a:off x="54491" y="54491"/>
        <a:ext cx="15518367" cy="17514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3AC9E-6AF5-4937-AFAC-70E45894BEEC}">
      <dsp:nvSpPr>
        <dsp:cNvPr id="0" name=""/>
        <dsp:cNvSpPr/>
      </dsp:nvSpPr>
      <dsp:spPr>
        <a:xfrm>
          <a:off x="0" y="1159242"/>
          <a:ext cx="16459200" cy="1272960"/>
        </a:xfrm>
        <a:prstGeom prst="round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s-ES" sz="3200" kern="1200" dirty="0"/>
            <a:t>Falta de actualización de la normativa ambiental por parte de las Administraciones competentes. </a:t>
          </a:r>
        </a:p>
      </dsp:txBody>
      <dsp:txXfrm>
        <a:off x="62141" y="1221383"/>
        <a:ext cx="16334918" cy="1148678"/>
      </dsp:txXfrm>
    </dsp:sp>
    <dsp:sp modelId="{CC48A81B-9C1F-48C9-A3A9-E8876E498187}">
      <dsp:nvSpPr>
        <dsp:cNvPr id="0" name=""/>
        <dsp:cNvSpPr/>
      </dsp:nvSpPr>
      <dsp:spPr>
        <a:xfrm>
          <a:off x="0" y="2524363"/>
          <a:ext cx="16459200" cy="1272960"/>
        </a:xfrm>
        <a:prstGeom prst="round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s-ES" sz="3200" kern="1200" dirty="0"/>
            <a:t>Falta de control por parte de las Administraciones sobre el cumplimiento de las autorizaciones concedidas para el ejercicio de actividades contaminantes. </a:t>
          </a:r>
        </a:p>
      </dsp:txBody>
      <dsp:txXfrm>
        <a:off x="62141" y="2586504"/>
        <a:ext cx="16334918" cy="1148678"/>
      </dsp:txXfrm>
    </dsp:sp>
    <dsp:sp modelId="{3BD298D5-B25E-4D2F-ADF8-ABCFB9C8F535}">
      <dsp:nvSpPr>
        <dsp:cNvPr id="0" name=""/>
        <dsp:cNvSpPr/>
      </dsp:nvSpPr>
      <dsp:spPr>
        <a:xfrm>
          <a:off x="0" y="3889483"/>
          <a:ext cx="16459200" cy="1272960"/>
        </a:xfrm>
        <a:prstGeom prst="roundRect">
          <a:avLst/>
        </a:prstGeom>
        <a:solidFill>
          <a:schemeClr val="lt1"/>
        </a:solidFill>
        <a:ln w="25400" cap="flat" cmpd="sng" algn="ctr">
          <a:solidFill>
            <a:srgbClr val="588CFF"/>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21920" tIns="121920" rIns="121920" bIns="121920" numCol="1" spcCol="1270" anchor="ctr" anchorCtr="0">
          <a:noAutofit/>
        </a:bodyPr>
        <a:lstStyle/>
        <a:p>
          <a:pPr marL="0" lvl="0" indent="0" algn="l" defTabSz="933450" rtl="0">
            <a:lnSpc>
              <a:spcPct val="90000"/>
            </a:lnSpc>
            <a:spcBef>
              <a:spcPct val="0"/>
            </a:spcBef>
            <a:spcAft>
              <a:spcPct val="35000"/>
            </a:spcAft>
            <a:buNone/>
          </a:pPr>
          <a:r>
            <a:rPr lang="es-ES" sz="3200" kern="1200" dirty="0"/>
            <a:t>Ninguna responsabilidad jurídica o política aceptada por las Administraciones.</a:t>
          </a:r>
        </a:p>
      </dsp:txBody>
      <dsp:txXfrm>
        <a:off x="62141" y="3951624"/>
        <a:ext cx="16334918" cy="1148678"/>
      </dsp:txXfrm>
    </dsp:sp>
    <dsp:sp modelId="{5ECD6F53-325A-45D7-8FCB-22B74806DC3E}">
      <dsp:nvSpPr>
        <dsp:cNvPr id="0" name=""/>
        <dsp:cNvSpPr/>
      </dsp:nvSpPr>
      <dsp:spPr>
        <a:xfrm>
          <a:off x="0" y="5338027"/>
          <a:ext cx="16459200" cy="1272960"/>
        </a:xfrm>
        <a:prstGeom prst="roundRect">
          <a:avLst/>
        </a:prstGeom>
        <a:solidFill>
          <a:schemeClr val="lt1"/>
        </a:solidFill>
        <a:ln w="25400" cap="flat" cmpd="sng" algn="ctr">
          <a:solidFill>
            <a:srgbClr val="588CFF"/>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21920" tIns="121920" rIns="121920" bIns="121920" numCol="1" spcCol="1270" anchor="ctr" anchorCtr="0">
          <a:noAutofit/>
        </a:bodyPr>
        <a:lstStyle/>
        <a:p>
          <a:pPr marL="0" lvl="0" indent="0" algn="l" defTabSz="933450" rtl="0">
            <a:lnSpc>
              <a:spcPct val="90000"/>
            </a:lnSpc>
            <a:spcBef>
              <a:spcPct val="0"/>
            </a:spcBef>
            <a:spcAft>
              <a:spcPct val="35000"/>
            </a:spcAft>
            <a:buNone/>
          </a:pPr>
          <a:r>
            <a:rPr lang="es-ES" sz="3200" kern="1200" dirty="0"/>
            <a:t>Ausencia de responsabilidad penal de la empresa internacional.</a:t>
          </a:r>
        </a:p>
      </dsp:txBody>
      <dsp:txXfrm>
        <a:off x="62141" y="5400168"/>
        <a:ext cx="16334918" cy="1148678"/>
      </dsp:txXfrm>
    </dsp:sp>
    <dsp:sp modelId="{E69E7FA8-21AB-48A6-AB2B-90DB15028CE5}">
      <dsp:nvSpPr>
        <dsp:cNvPr id="0" name=""/>
        <dsp:cNvSpPr/>
      </dsp:nvSpPr>
      <dsp:spPr>
        <a:xfrm>
          <a:off x="0" y="6619723"/>
          <a:ext cx="16459200" cy="1272960"/>
        </a:xfrm>
        <a:prstGeom prst="round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s-ES" sz="3200" kern="1200" dirty="0"/>
            <a:t> Minería en las inmediaciones y en zonas de especial protección de Doñana el espacio natural más importante de Europa</a:t>
          </a:r>
          <a:r>
            <a:rPr lang="en-GB" sz="3200" kern="1200" dirty="0"/>
            <a:t>.</a:t>
          </a:r>
          <a:endParaRPr lang="en-GB" sz="3200" kern="1200" noProof="0" dirty="0"/>
        </a:p>
      </dsp:txBody>
      <dsp:txXfrm>
        <a:off x="62141" y="6681864"/>
        <a:ext cx="16334918" cy="114867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1F12E-EE41-0548-BDD3-3822F647C5E6}">
      <dsp:nvSpPr>
        <dsp:cNvPr id="0" name=""/>
        <dsp:cNvSpPr/>
      </dsp:nvSpPr>
      <dsp:spPr>
        <a:xfrm>
          <a:off x="0" y="0"/>
          <a:ext cx="15627349" cy="1860467"/>
        </a:xfrm>
        <a:prstGeom prst="roundRect">
          <a:avLst>
            <a:gd name="adj" fmla="val 10000"/>
          </a:avLst>
        </a:prstGeom>
        <a:solidFill>
          <a:schemeClr val="bg1"/>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s-ES_tradnl" sz="4900" b="1" kern="1200" dirty="0">
              <a:solidFill>
                <a:srgbClr val="00B0F0"/>
              </a:solidFill>
            </a:rPr>
            <a:t>Complementariedad ámbito penal y administrativo</a:t>
          </a:r>
        </a:p>
      </dsp:txBody>
      <dsp:txXfrm>
        <a:off x="54491" y="54491"/>
        <a:ext cx="15518367" cy="175148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1C60C-2C67-CF40-99F7-4A0C8CEE651D}">
      <dsp:nvSpPr>
        <dsp:cNvPr id="0" name=""/>
        <dsp:cNvSpPr/>
      </dsp:nvSpPr>
      <dsp:spPr>
        <a:xfrm>
          <a:off x="15854" y="0"/>
          <a:ext cx="16238141" cy="903289"/>
        </a:xfrm>
        <a:prstGeom prst="roundRect">
          <a:avLst>
            <a:gd name="adj" fmla="val 10000"/>
          </a:avLst>
        </a:prstGeom>
        <a:solidFill>
          <a:srgbClr val="00B0F0"/>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rtl="0">
            <a:lnSpc>
              <a:spcPct val="90000"/>
            </a:lnSpc>
            <a:spcBef>
              <a:spcPct val="0"/>
            </a:spcBef>
            <a:spcAft>
              <a:spcPct val="35000"/>
            </a:spcAft>
            <a:buNone/>
          </a:pPr>
          <a:r>
            <a:rPr lang="en-US" sz="4400" b="1" kern="1200" dirty="0" err="1"/>
            <a:t>Artículo</a:t>
          </a:r>
          <a:r>
            <a:rPr lang="en-US" sz="4400" b="1" kern="1200" dirty="0"/>
            <a:t> 7. </a:t>
          </a:r>
          <a:r>
            <a:rPr lang="en-US" sz="4400" b="1" kern="1200" dirty="0" err="1"/>
            <a:t>Sanciones</a:t>
          </a:r>
          <a:r>
            <a:rPr lang="en-US" sz="4400" b="1" kern="1200" dirty="0"/>
            <a:t> </a:t>
          </a:r>
          <a:r>
            <a:rPr lang="en-US" sz="4400" b="1" kern="1200" dirty="0" err="1"/>
            <a:t>aplicables</a:t>
          </a:r>
          <a:r>
            <a:rPr lang="en-US" sz="4400" b="1" kern="1200" dirty="0"/>
            <a:t> a las Personas </a:t>
          </a:r>
          <a:r>
            <a:rPr lang="en-US" sz="4400" b="1" kern="1200" dirty="0" err="1"/>
            <a:t>jurídicas</a:t>
          </a:r>
          <a:endParaRPr lang="en-US" sz="4400" b="1" kern="1200" dirty="0"/>
        </a:p>
      </dsp:txBody>
      <dsp:txXfrm>
        <a:off x="42310" y="26456"/>
        <a:ext cx="16185229" cy="85037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1C60C-2C67-CF40-99F7-4A0C8CEE651D}">
      <dsp:nvSpPr>
        <dsp:cNvPr id="0" name=""/>
        <dsp:cNvSpPr/>
      </dsp:nvSpPr>
      <dsp:spPr>
        <a:xfrm>
          <a:off x="15854" y="0"/>
          <a:ext cx="16238141" cy="903289"/>
        </a:xfrm>
        <a:prstGeom prst="roundRect">
          <a:avLst>
            <a:gd name="adj" fmla="val 10000"/>
          </a:avLst>
        </a:prstGeom>
        <a:solidFill>
          <a:srgbClr val="00B0F0"/>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rtl="0">
            <a:lnSpc>
              <a:spcPct val="90000"/>
            </a:lnSpc>
            <a:spcBef>
              <a:spcPct val="0"/>
            </a:spcBef>
            <a:spcAft>
              <a:spcPct val="35000"/>
            </a:spcAft>
            <a:buNone/>
          </a:pPr>
          <a:r>
            <a:rPr lang="en-US" sz="4400" b="1" kern="1200" dirty="0" err="1"/>
            <a:t>Artículo</a:t>
          </a:r>
          <a:r>
            <a:rPr lang="en-US" sz="4400" b="1" kern="1200" dirty="0"/>
            <a:t> 7. </a:t>
          </a:r>
          <a:r>
            <a:rPr lang="en-US" sz="4400" b="1" kern="1200" dirty="0" err="1"/>
            <a:t>Sanciones</a:t>
          </a:r>
          <a:r>
            <a:rPr lang="en-US" sz="4400" b="1" kern="1200" dirty="0"/>
            <a:t> </a:t>
          </a:r>
          <a:r>
            <a:rPr lang="en-US" sz="4400" b="1" kern="1200" dirty="0" err="1"/>
            <a:t>aplicables</a:t>
          </a:r>
          <a:r>
            <a:rPr lang="en-US" sz="4400" b="1" kern="1200" dirty="0"/>
            <a:t> a las Personas </a:t>
          </a:r>
          <a:r>
            <a:rPr lang="en-US" sz="4400" b="1" kern="1200" dirty="0" err="1"/>
            <a:t>jurídicas</a:t>
          </a:r>
          <a:endParaRPr lang="en-US" sz="4400" b="1" kern="1200" dirty="0"/>
        </a:p>
      </dsp:txBody>
      <dsp:txXfrm>
        <a:off x="42310" y="26456"/>
        <a:ext cx="16185229" cy="8503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CEA87-B180-0D45-80F2-C1142FEBB11E}">
      <dsp:nvSpPr>
        <dsp:cNvPr id="0" name=""/>
        <dsp:cNvSpPr/>
      </dsp:nvSpPr>
      <dsp:spPr>
        <a:xfrm>
          <a:off x="0" y="121831"/>
          <a:ext cx="8590546" cy="102960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kern="1200" dirty="0">
              <a:latin typeface="Arial" panose="020B0604020202020204" pitchFamily="34" charset="0"/>
              <a:cs typeface="Arial" panose="020B0604020202020204" pitchFamily="34" charset="0"/>
            </a:rPr>
            <a:t>Huelva fue uno de los polos de desarrollo industrial planificados por Franco en los años cincuenta. Se dio total libertad a las empresas para desarrollar industrias aunque causaran daños medioambientales, contaminaron los humedales..... El número de casos de cáncer, enfermedades pulmonares y alergias ha crecido hasta convertirse en un grave problema de salud. Sin embargo, las estadísticas gubernamentales no demuestran la relación entre estas actividades y los perjuicios para la salud y el medio ambiente.
Este caso representa la peor mala praxis de la Administración española y la complicidad con los grupos de interés que han corrompido todo el sistema desde arriba, ya que la Administración respondió de acuerdo con las estrategias políticas establecidas por los gobernantes.
La contaminación en Huelva provocada por la producción de fosfatos es uno de estos casos en los que estuvieron implicadas empresas internacionales (Dow Chemicals) y locales (Fertiberia). Finalmente se paralizaron sus actividades y se les obligó a restaurar los daños. Ahora, la Audiencia Nacional ha abierto una causa contra ellas por el retraso injustificado en la adopción de las medidas de restauración. 
No se han enfrentado a procesos penales porque siempre han contado con autorizaciones administrativas.
</a:t>
          </a:r>
        </a:p>
      </dsp:txBody>
      <dsp:txXfrm>
        <a:off x="419356" y="541187"/>
        <a:ext cx="7751834" cy="94572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3AC9E-6AF5-4937-AFAC-70E45894BEEC}">
      <dsp:nvSpPr>
        <dsp:cNvPr id="0" name=""/>
        <dsp:cNvSpPr/>
      </dsp:nvSpPr>
      <dsp:spPr>
        <a:xfrm>
          <a:off x="0" y="43091"/>
          <a:ext cx="8758988" cy="2341828"/>
        </a:xfrm>
        <a:prstGeom prst="round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s-ES" sz="2500" kern="1200" dirty="0"/>
            <a:t>Tras una saga de incontables juicios, el Hotel Algarrobico, construido en el Parque Natural de Cabo de Gata, es uno de los casos emblemáticos de la corrupción urbanística en España</a:t>
          </a:r>
        </a:p>
      </dsp:txBody>
      <dsp:txXfrm>
        <a:off x="114319" y="157410"/>
        <a:ext cx="8530350" cy="2113190"/>
      </dsp:txXfrm>
    </dsp:sp>
    <dsp:sp modelId="{5F8E389C-3182-DC49-87E9-374A4C72A898}">
      <dsp:nvSpPr>
        <dsp:cNvPr id="0" name=""/>
        <dsp:cNvSpPr/>
      </dsp:nvSpPr>
      <dsp:spPr>
        <a:xfrm>
          <a:off x="0" y="2456919"/>
          <a:ext cx="8758988" cy="234182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s-ES" sz="2500" kern="1200" dirty="0"/>
            <a:t>Todas las administraciones competentes están implicadas en la situación irregular. Un grupo de 16 autoridades municipales.
Se trata de un caso claro de licencia administrativa irregular concedida por el gobierno local.</a:t>
          </a:r>
        </a:p>
      </dsp:txBody>
      <dsp:txXfrm>
        <a:off x="114319" y="2571238"/>
        <a:ext cx="8530350" cy="2113190"/>
      </dsp:txXfrm>
    </dsp:sp>
    <dsp:sp modelId="{2E5A82EA-6BB0-4A8A-8DD3-0B9137F44790}">
      <dsp:nvSpPr>
        <dsp:cNvPr id="0" name=""/>
        <dsp:cNvSpPr/>
      </dsp:nvSpPr>
      <dsp:spPr>
        <a:xfrm>
          <a:off x="0" y="4870747"/>
          <a:ext cx="8758988" cy="2341828"/>
        </a:xfrm>
        <a:prstGeom prst="round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s-ES" sz="2500" kern="1200" dirty="0"/>
            <a:t>Su demolición es una de las principales reivindicaciones de las ONG y un gran problema para la Administración debido a su coste.</a:t>
          </a:r>
        </a:p>
        <a:p>
          <a:pPr marL="0" lvl="0" indent="0" algn="l" defTabSz="1111250" rtl="0">
            <a:lnSpc>
              <a:spcPct val="90000"/>
            </a:lnSpc>
            <a:spcBef>
              <a:spcPct val="0"/>
            </a:spcBef>
            <a:spcAft>
              <a:spcPct val="35000"/>
            </a:spcAft>
            <a:buNone/>
          </a:pPr>
          <a:endParaRPr lang="es-ES" sz="2500" kern="1200" dirty="0"/>
        </a:p>
      </dsp:txBody>
      <dsp:txXfrm>
        <a:off x="114319" y="4985066"/>
        <a:ext cx="8530350" cy="2113190"/>
      </dsp:txXfrm>
    </dsp:sp>
    <dsp:sp modelId="{9B5F62C0-158A-844E-BE19-2BDFC7DEC45E}">
      <dsp:nvSpPr>
        <dsp:cNvPr id="0" name=""/>
        <dsp:cNvSpPr/>
      </dsp:nvSpPr>
      <dsp:spPr>
        <a:xfrm>
          <a:off x="0" y="7284575"/>
          <a:ext cx="8758988" cy="234182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kern="1200" dirty="0"/>
            <a:t>ONG como Greenpeace, Ecologistas en Acción y WWWF han luchado contra la posibilidad de que esta agresión a un parque natural pudiera legalizarse utilizando las puertas traseras de las Administraciones local y autonómica</a:t>
          </a:r>
        </a:p>
      </dsp:txBody>
      <dsp:txXfrm>
        <a:off x="114319" y="7398894"/>
        <a:ext cx="8530350" cy="21131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518AF-AB81-DD4D-825F-3679941484A5}">
      <dsp:nvSpPr>
        <dsp:cNvPr id="0" name=""/>
        <dsp:cNvSpPr/>
      </dsp:nvSpPr>
      <dsp:spPr>
        <a:xfrm>
          <a:off x="0" y="0"/>
          <a:ext cx="15632950" cy="1547445"/>
        </a:xfrm>
        <a:prstGeom prst="roundRect">
          <a:avLst>
            <a:gd name="adj" fmla="val 10000"/>
          </a:avLst>
        </a:prstGeom>
        <a:solidFill>
          <a:srgbClr val="00B0F0"/>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endParaRPr lang="es-ES" sz="4000" b="1" kern="1200" dirty="0"/>
        </a:p>
        <a:p>
          <a:pPr marL="0" lvl="0" indent="0" algn="ctr" defTabSz="1778000" rtl="0">
            <a:lnSpc>
              <a:spcPct val="90000"/>
            </a:lnSpc>
            <a:spcBef>
              <a:spcPct val="0"/>
            </a:spcBef>
            <a:spcAft>
              <a:spcPct val="35000"/>
            </a:spcAft>
            <a:buNone/>
          </a:pPr>
          <a:r>
            <a:rPr lang="es-ES" sz="4000" b="1" kern="1200" dirty="0"/>
            <a:t>Problemas de aplicación </a:t>
          </a:r>
        </a:p>
        <a:p>
          <a:pPr marL="0" lvl="0" indent="0" algn="ctr" defTabSz="1778000" rtl="0">
            <a:lnSpc>
              <a:spcPct val="90000"/>
            </a:lnSpc>
            <a:spcBef>
              <a:spcPct val="0"/>
            </a:spcBef>
            <a:spcAft>
              <a:spcPct val="35000"/>
            </a:spcAft>
            <a:buNone/>
          </a:pPr>
          <a:endParaRPr lang="en-GB" sz="4000" kern="1200" dirty="0"/>
        </a:p>
      </dsp:txBody>
      <dsp:txXfrm>
        <a:off x="45323" y="45323"/>
        <a:ext cx="15542304" cy="14567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12B4D-4281-2246-AEB7-D0BDF58967DE}">
      <dsp:nvSpPr>
        <dsp:cNvPr id="0" name=""/>
        <dsp:cNvSpPr/>
      </dsp:nvSpPr>
      <dsp:spPr>
        <a:xfrm>
          <a:off x="0" y="0"/>
          <a:ext cx="15624175" cy="1828801"/>
        </a:xfrm>
        <a:prstGeom prst="roundRect">
          <a:avLst>
            <a:gd name="adj" fmla="val 10000"/>
          </a:avLst>
        </a:prstGeom>
        <a:solidFill>
          <a:srgbClr val="00B0F0"/>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rtl="0">
            <a:lnSpc>
              <a:spcPct val="90000"/>
            </a:lnSpc>
            <a:spcBef>
              <a:spcPct val="0"/>
            </a:spcBef>
            <a:spcAft>
              <a:spcPct val="35000"/>
            </a:spcAft>
            <a:buNone/>
          </a:pPr>
          <a:r>
            <a:rPr lang="es-ES" sz="4400" b="1" kern="1200" dirty="0"/>
            <a:t>Interrelación entre la aplicación y sanción penal y administrativa de los delitos de residuos </a:t>
          </a:r>
          <a:endParaRPr lang="es-ES" sz="4400" kern="1200" dirty="0"/>
        </a:p>
      </dsp:txBody>
      <dsp:txXfrm>
        <a:off x="53564" y="53564"/>
        <a:ext cx="15517047" cy="17216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69DF6-98D2-2F40-B83E-C4F59C4D6811}">
      <dsp:nvSpPr>
        <dsp:cNvPr id="0" name=""/>
        <dsp:cNvSpPr/>
      </dsp:nvSpPr>
      <dsp:spPr>
        <a:xfrm>
          <a:off x="14935" y="0"/>
          <a:ext cx="15279039" cy="1446212"/>
        </a:xfrm>
        <a:prstGeom prst="roundRect">
          <a:avLst>
            <a:gd name="adj" fmla="val 10000"/>
          </a:avLst>
        </a:prstGeom>
        <a:solidFill>
          <a:srgbClr val="00B0F0"/>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rtl="0">
            <a:lnSpc>
              <a:spcPct val="90000"/>
            </a:lnSpc>
            <a:spcBef>
              <a:spcPct val="0"/>
            </a:spcBef>
            <a:spcAft>
              <a:spcPct val="35000"/>
            </a:spcAft>
            <a:buNone/>
          </a:pPr>
          <a:r>
            <a:rPr lang="es-ES" sz="4400" b="1" kern="1200" dirty="0"/>
            <a:t>Interrelación entre la aplicación y sanción penal y administrativa de los delitos ambientales</a:t>
          </a:r>
          <a:endParaRPr lang="es-ES" sz="4400" kern="1200" dirty="0"/>
        </a:p>
      </dsp:txBody>
      <dsp:txXfrm>
        <a:off x="57293" y="42358"/>
        <a:ext cx="15194323" cy="13614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1A738-3BB6-864A-BC23-A57F57BD113D}">
      <dsp:nvSpPr>
        <dsp:cNvPr id="0" name=""/>
        <dsp:cNvSpPr/>
      </dsp:nvSpPr>
      <dsp:spPr>
        <a:xfrm>
          <a:off x="0" y="0"/>
          <a:ext cx="15293975" cy="1446212"/>
        </a:xfrm>
        <a:prstGeom prst="roundRect">
          <a:avLst>
            <a:gd name="adj" fmla="val 10000"/>
          </a:avLst>
        </a:prstGeom>
        <a:solidFill>
          <a:srgbClr val="00B0F0"/>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rtl="0">
            <a:lnSpc>
              <a:spcPct val="90000"/>
            </a:lnSpc>
            <a:spcBef>
              <a:spcPct val="0"/>
            </a:spcBef>
            <a:spcAft>
              <a:spcPct val="35000"/>
            </a:spcAft>
            <a:buNone/>
          </a:pPr>
          <a:r>
            <a:rPr lang="es-ES" sz="3800" b="1" kern="1200" dirty="0"/>
            <a:t>Interrelación entre la aplicación y sanción penal y administrativa de los delitos de residuos </a:t>
          </a:r>
          <a:endParaRPr lang="es-ES" sz="3800" kern="1200" dirty="0"/>
        </a:p>
      </dsp:txBody>
      <dsp:txXfrm>
        <a:off x="42358" y="42358"/>
        <a:ext cx="15209259" cy="13614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9.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BFED8F-F318-FD03-4056-DA73FBFB1FFA}"/>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s-ES_tradnl"/>
          </a:p>
        </p:txBody>
      </p:sp>
      <p:sp>
        <p:nvSpPr>
          <p:cNvPr id="3" name="Date Placeholder 2">
            <a:extLst>
              <a:ext uri="{FF2B5EF4-FFF2-40B4-BE49-F238E27FC236}">
                <a16:creationId xmlns:a16="http://schemas.microsoft.com/office/drawing/2014/main" id="{3103B444-1671-9F6E-D54A-F069DB69DE6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CFAF9BD2-A05C-6C4A-9959-9AA8148A7D35}" type="datetime1">
              <a:rPr lang="en-US" altLang="es-ES"/>
              <a:pPr>
                <a:defRPr/>
              </a:pPr>
              <a:t>5/9/2024</a:t>
            </a:fld>
            <a:endParaRPr lang="en-US" altLang="es-ES"/>
          </a:p>
        </p:txBody>
      </p:sp>
      <p:sp>
        <p:nvSpPr>
          <p:cNvPr id="4" name="Footer Placeholder 3">
            <a:extLst>
              <a:ext uri="{FF2B5EF4-FFF2-40B4-BE49-F238E27FC236}">
                <a16:creationId xmlns:a16="http://schemas.microsoft.com/office/drawing/2014/main" id="{3E3CB6CF-1802-9FFA-F211-FAF4A0F13129}"/>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s-ES_tradnl"/>
          </a:p>
        </p:txBody>
      </p:sp>
      <p:sp>
        <p:nvSpPr>
          <p:cNvPr id="5" name="Slide Number Placeholder 4">
            <a:extLst>
              <a:ext uri="{FF2B5EF4-FFF2-40B4-BE49-F238E27FC236}">
                <a16:creationId xmlns:a16="http://schemas.microsoft.com/office/drawing/2014/main" id="{3254FEF0-D622-63D3-FCF6-CECB1E74FA95}"/>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659E52F-E0C4-024C-872F-20B739D6A80E}" type="slidenum">
              <a:rPr lang="en-US" altLang="es-ES"/>
              <a:pPr>
                <a:defRPr/>
              </a:pPr>
              <a:t>‹#›</a:t>
            </a:fld>
            <a:endParaRPr lang="en-US" altLang="es-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F265BE-1BB7-0FFF-6C2B-AA8214A9336F}"/>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s-ES_tradnl"/>
          </a:p>
        </p:txBody>
      </p:sp>
      <p:sp>
        <p:nvSpPr>
          <p:cNvPr id="3" name="Date Placeholder 2">
            <a:extLst>
              <a:ext uri="{FF2B5EF4-FFF2-40B4-BE49-F238E27FC236}">
                <a16:creationId xmlns:a16="http://schemas.microsoft.com/office/drawing/2014/main" id="{9DBB5F18-B4D9-7334-44F7-4A34DF0ADC2B}"/>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309B5CC2-2245-7349-B367-B39CA178B0D1}" type="datetime1">
              <a:rPr lang="en-US" altLang="es-ES"/>
              <a:pPr>
                <a:defRPr/>
              </a:pPr>
              <a:t>5/9/2024</a:t>
            </a:fld>
            <a:endParaRPr lang="en-US" altLang="es-ES"/>
          </a:p>
        </p:txBody>
      </p:sp>
      <p:sp>
        <p:nvSpPr>
          <p:cNvPr id="4" name="Slide Image Placeholder 3">
            <a:extLst>
              <a:ext uri="{FF2B5EF4-FFF2-40B4-BE49-F238E27FC236}">
                <a16:creationId xmlns:a16="http://schemas.microsoft.com/office/drawing/2014/main" id="{203AD158-720B-2F08-702E-15139F288FA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s-ES_tradnl" noProof="0"/>
          </a:p>
        </p:txBody>
      </p:sp>
      <p:sp>
        <p:nvSpPr>
          <p:cNvPr id="5" name="Notes Placeholder 4">
            <a:extLst>
              <a:ext uri="{FF2B5EF4-FFF2-40B4-BE49-F238E27FC236}">
                <a16:creationId xmlns:a16="http://schemas.microsoft.com/office/drawing/2014/main" id="{17485A2B-A01B-F3C2-2050-4653C5FFB055}"/>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A8D30C0-C2F8-9546-B901-27578BA76E48}"/>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s-ES_tradnl"/>
          </a:p>
        </p:txBody>
      </p:sp>
      <p:sp>
        <p:nvSpPr>
          <p:cNvPr id="7" name="Slide Number Placeholder 6">
            <a:extLst>
              <a:ext uri="{FF2B5EF4-FFF2-40B4-BE49-F238E27FC236}">
                <a16:creationId xmlns:a16="http://schemas.microsoft.com/office/drawing/2014/main" id="{9998A4D2-9D79-15AC-1BCF-37295C41208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0B4B731-013F-AD4D-8466-49F507919143}" type="slidenum">
              <a:rPr lang="en-US" altLang="es-ES"/>
              <a:pPr>
                <a:defRPr/>
              </a:pPr>
              <a:t>‹#›</a:t>
            </a:fld>
            <a:endParaRPr lang="en-US" altLang="es-ES"/>
          </a:p>
        </p:txBody>
      </p:sp>
    </p:spTree>
  </p:cSld>
  <p:clrMap bg1="lt1" tx1="dk1" bg2="lt2" tx2="dk2" accent1="accent1" accent2="accent2" accent3="accent3" accent4="accent4" accent5="accent5" accent6="accent6" hlink="hlink" folHlink="folHlink"/>
  <p:hf hdr="0" ftr="0" dt="0"/>
  <p:notesStyle>
    <a:lvl1pPr algn="l" defTabSz="1219200" rtl="0" eaLnBrk="0" fontAlgn="base" hangingPunct="0">
      <a:spcBef>
        <a:spcPct val="30000"/>
      </a:spcBef>
      <a:spcAft>
        <a:spcPct val="0"/>
      </a:spcAft>
      <a:defRPr sz="3200" kern="1200">
        <a:solidFill>
          <a:schemeClr val="tx1"/>
        </a:solidFill>
        <a:latin typeface="+mn-lt"/>
        <a:ea typeface="ＭＳ Ｐゴシック" charset="-128"/>
        <a:cs typeface="ＭＳ Ｐゴシック" charset="-128"/>
      </a:defRPr>
    </a:lvl1pPr>
    <a:lvl2pPr marL="1219200" algn="l" defTabSz="1219200" rtl="0" eaLnBrk="0" fontAlgn="base" hangingPunct="0">
      <a:spcBef>
        <a:spcPct val="30000"/>
      </a:spcBef>
      <a:spcAft>
        <a:spcPct val="0"/>
      </a:spcAft>
      <a:defRPr sz="3200" kern="1200">
        <a:solidFill>
          <a:schemeClr val="tx1"/>
        </a:solidFill>
        <a:latin typeface="+mn-lt"/>
        <a:ea typeface="ＭＳ Ｐゴシック" charset="-128"/>
        <a:cs typeface="+mn-cs"/>
      </a:defRPr>
    </a:lvl2pPr>
    <a:lvl3pPr marL="2438400" algn="l" defTabSz="1219200" rtl="0" eaLnBrk="0" fontAlgn="base" hangingPunct="0">
      <a:spcBef>
        <a:spcPct val="30000"/>
      </a:spcBef>
      <a:spcAft>
        <a:spcPct val="0"/>
      </a:spcAft>
      <a:defRPr sz="3200" kern="1200">
        <a:solidFill>
          <a:schemeClr val="tx1"/>
        </a:solidFill>
        <a:latin typeface="+mn-lt"/>
        <a:ea typeface="ＭＳ Ｐゴシック" charset="-128"/>
        <a:cs typeface="+mn-cs"/>
      </a:defRPr>
    </a:lvl3pPr>
    <a:lvl4pPr marL="3657600" algn="l" defTabSz="1219200" rtl="0" eaLnBrk="0" fontAlgn="base" hangingPunct="0">
      <a:spcBef>
        <a:spcPct val="30000"/>
      </a:spcBef>
      <a:spcAft>
        <a:spcPct val="0"/>
      </a:spcAft>
      <a:defRPr sz="3200" kern="1200">
        <a:solidFill>
          <a:schemeClr val="tx1"/>
        </a:solidFill>
        <a:latin typeface="+mn-lt"/>
        <a:ea typeface="ＭＳ Ｐゴシック" charset="-128"/>
        <a:cs typeface="+mn-cs"/>
      </a:defRPr>
    </a:lvl4pPr>
    <a:lvl5pPr marL="4876800" algn="l" defTabSz="1219200" rtl="0" eaLnBrk="0" fontAlgn="base" hangingPunct="0">
      <a:spcBef>
        <a:spcPct val="30000"/>
      </a:spcBef>
      <a:spcAft>
        <a:spcPct val="0"/>
      </a:spcAft>
      <a:defRPr sz="3200" kern="1200">
        <a:solidFill>
          <a:schemeClr val="tx1"/>
        </a:solidFill>
        <a:latin typeface="+mn-lt"/>
        <a:ea typeface="ＭＳ Ｐゴシック" charset="-128"/>
        <a:cs typeface="+mn-cs"/>
      </a:defRPr>
    </a:lvl5pPr>
    <a:lvl6pPr marL="6096306" algn="l" defTabSz="1219262" rtl="0" eaLnBrk="1" latinLnBrk="0" hangingPunct="1">
      <a:defRPr sz="3200" kern="1200">
        <a:solidFill>
          <a:schemeClr val="tx1"/>
        </a:solidFill>
        <a:latin typeface="+mn-lt"/>
        <a:ea typeface="+mn-ea"/>
        <a:cs typeface="+mn-cs"/>
      </a:defRPr>
    </a:lvl6pPr>
    <a:lvl7pPr marL="7315566" algn="l" defTabSz="1219262" rtl="0" eaLnBrk="1" latinLnBrk="0" hangingPunct="1">
      <a:defRPr sz="3200" kern="1200">
        <a:solidFill>
          <a:schemeClr val="tx1"/>
        </a:solidFill>
        <a:latin typeface="+mn-lt"/>
        <a:ea typeface="+mn-ea"/>
        <a:cs typeface="+mn-cs"/>
      </a:defRPr>
    </a:lvl7pPr>
    <a:lvl8pPr marL="8534828" algn="l" defTabSz="1219262" rtl="0" eaLnBrk="1" latinLnBrk="0" hangingPunct="1">
      <a:defRPr sz="3200" kern="1200">
        <a:solidFill>
          <a:schemeClr val="tx1"/>
        </a:solidFill>
        <a:latin typeface="+mn-lt"/>
        <a:ea typeface="+mn-ea"/>
        <a:cs typeface="+mn-cs"/>
      </a:defRPr>
    </a:lvl8pPr>
    <a:lvl9pPr marL="9754088" algn="l" defTabSz="1219262"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F89A4FCD-011C-664F-C150-6156A6F3D0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3EF9546C-8A67-958A-2B16-5EBA1974B7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_tradnl" altLang="es-ES">
              <a:ea typeface="ＭＳ Ｐゴシック" panose="020B0600070205080204" pitchFamily="34" charset="-128"/>
            </a:endParaRPr>
          </a:p>
        </p:txBody>
      </p:sp>
      <p:sp>
        <p:nvSpPr>
          <p:cNvPr id="35843" name="Slide Number Placeholder 3">
            <a:extLst>
              <a:ext uri="{FF2B5EF4-FFF2-40B4-BE49-F238E27FC236}">
                <a16:creationId xmlns:a16="http://schemas.microsoft.com/office/drawing/2014/main" id="{1215DFEA-EEDF-DE5E-C561-392F29823D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3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3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3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32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7F72E00-4404-7E43-9C8B-3F187330B808}" type="slidenum">
              <a:rPr lang="en-US" altLang="es-ES" sz="1200" smtClean="0"/>
              <a:pPr>
                <a:spcBef>
                  <a:spcPct val="0"/>
                </a:spcBef>
              </a:pPr>
              <a:t>2</a:t>
            </a:fld>
            <a:endParaRPr lang="en-US" altLang="es-E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a:extLst>
              <a:ext uri="{FF2B5EF4-FFF2-40B4-BE49-F238E27FC236}">
                <a16:creationId xmlns:a16="http://schemas.microsoft.com/office/drawing/2014/main" id="{D2234442-9D11-2FA4-3790-3D5DD8528F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6" name="Notes Placeholder 2">
            <a:extLst>
              <a:ext uri="{FF2B5EF4-FFF2-40B4-BE49-F238E27FC236}">
                <a16:creationId xmlns:a16="http://schemas.microsoft.com/office/drawing/2014/main" id="{4D3D588B-68DF-575E-5352-95DFF76991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_tradnl" altLang="es-ES">
              <a:ea typeface="ＭＳ Ｐゴシック" panose="020B0600070205080204" pitchFamily="34" charset="-128"/>
            </a:endParaRPr>
          </a:p>
        </p:txBody>
      </p:sp>
      <p:sp>
        <p:nvSpPr>
          <p:cNvPr id="144387" name="Slide Number Placeholder 3">
            <a:extLst>
              <a:ext uri="{FF2B5EF4-FFF2-40B4-BE49-F238E27FC236}">
                <a16:creationId xmlns:a16="http://schemas.microsoft.com/office/drawing/2014/main" id="{5B7FBC1C-7009-2044-46B3-3EBB37559C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3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3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3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32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AAF5197-0E8F-B044-9D08-93CFFE1F4C91}" type="slidenum">
              <a:rPr lang="en-US" altLang="es-ES" sz="1200" smtClean="0"/>
              <a:pPr>
                <a:spcBef>
                  <a:spcPct val="0"/>
                </a:spcBef>
              </a:pPr>
              <a:t>17</a:t>
            </a:fld>
            <a:endParaRPr lang="en-US" altLang="es-ES" sz="1200"/>
          </a:p>
        </p:txBody>
      </p:sp>
    </p:spTree>
    <p:extLst>
      <p:ext uri="{BB962C8B-B14F-4D97-AF65-F5344CB8AC3E}">
        <p14:creationId xmlns:p14="http://schemas.microsoft.com/office/powerpoint/2010/main" val="2001496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51A29A33-5187-7018-EF5D-D21D3650A5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21521609-D9C3-9C0A-B0B0-FEA0480689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_tradnl" altLang="es-ES">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238376E2-B0E8-9841-655F-58E9AAAAB6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3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3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3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32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843BDB3-B57B-EA4E-BFF7-30E34C005B9A}" type="slidenum">
              <a:rPr lang="en-US" altLang="es-ES" sz="1200" smtClean="0"/>
              <a:pPr>
                <a:spcBef>
                  <a:spcPct val="0"/>
                </a:spcBef>
              </a:pPr>
              <a:t>18</a:t>
            </a:fld>
            <a:endParaRPr lang="en-US" altLang="es-ES" sz="1200"/>
          </a:p>
        </p:txBody>
      </p:sp>
    </p:spTree>
    <p:extLst>
      <p:ext uri="{BB962C8B-B14F-4D97-AF65-F5344CB8AC3E}">
        <p14:creationId xmlns:p14="http://schemas.microsoft.com/office/powerpoint/2010/main" val="2740694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C526831E-FB0A-1FC5-44AF-D80C6B3B50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5F88A958-7EC6-A196-5D4F-29D81175A4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_tradnl" altLang="es-ES">
              <a:ea typeface="ＭＳ Ｐゴシック" panose="020B0600070205080204" pitchFamily="34" charset="-128"/>
            </a:endParaRPr>
          </a:p>
        </p:txBody>
      </p:sp>
      <p:sp>
        <p:nvSpPr>
          <p:cNvPr id="50179" name="Slide Number Placeholder 3">
            <a:extLst>
              <a:ext uri="{FF2B5EF4-FFF2-40B4-BE49-F238E27FC236}">
                <a16:creationId xmlns:a16="http://schemas.microsoft.com/office/drawing/2014/main" id="{10856BF6-5B43-354A-A0AF-D6BD7CA4C3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3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3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3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32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CA4CEAF-E8D4-1445-8A00-51B04C7477E8}" type="slidenum">
              <a:rPr lang="en-US" altLang="es-ES" sz="1200" smtClean="0"/>
              <a:pPr>
                <a:spcBef>
                  <a:spcPct val="0"/>
                </a:spcBef>
              </a:pPr>
              <a:t>22</a:t>
            </a:fld>
            <a:endParaRPr lang="en-US" altLang="es-E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86FC94E5-85E3-1E37-0E9F-C8B8AFCEC7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438BB2A2-D100-6765-FFD4-4F22A27AAA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_tradnl" altLang="es-ES">
              <a:ea typeface="ＭＳ Ｐゴシック" panose="020B0600070205080204" pitchFamily="34" charset="-128"/>
            </a:endParaRPr>
          </a:p>
        </p:txBody>
      </p:sp>
      <p:sp>
        <p:nvSpPr>
          <p:cNvPr id="52227" name="Slide Number Placeholder 3">
            <a:extLst>
              <a:ext uri="{FF2B5EF4-FFF2-40B4-BE49-F238E27FC236}">
                <a16:creationId xmlns:a16="http://schemas.microsoft.com/office/drawing/2014/main" id="{1761B696-8C81-6CBD-1BBB-AA3A5E5759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3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3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3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32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04B07D3-F806-104B-9715-8F99D1A15BBA}" type="slidenum">
              <a:rPr lang="en-US" altLang="es-ES" sz="1200" smtClean="0"/>
              <a:pPr>
                <a:spcBef>
                  <a:spcPct val="0"/>
                </a:spcBef>
              </a:pPr>
              <a:t>23</a:t>
            </a:fld>
            <a:endParaRPr lang="en-US" altLang="es-E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7CE2F13D-E853-9716-5C38-7E8204FBFF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id="{FC93D35C-97F6-F854-254E-3C7D3B9A4F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_tradnl" altLang="es-ES">
              <a:ea typeface="ＭＳ Ｐゴシック" panose="020B0600070205080204" pitchFamily="34" charset="-128"/>
            </a:endParaRPr>
          </a:p>
        </p:txBody>
      </p:sp>
      <p:sp>
        <p:nvSpPr>
          <p:cNvPr id="54275" name="Slide Number Placeholder 3">
            <a:extLst>
              <a:ext uri="{FF2B5EF4-FFF2-40B4-BE49-F238E27FC236}">
                <a16:creationId xmlns:a16="http://schemas.microsoft.com/office/drawing/2014/main" id="{B1BAE62A-4650-C45C-00A3-1A8B80C1AF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3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3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3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32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11B21E8-76E3-6F47-BA4D-93872DD3AD87}" type="slidenum">
              <a:rPr lang="en-US" altLang="es-ES" sz="1200" smtClean="0"/>
              <a:pPr>
                <a:spcBef>
                  <a:spcPct val="0"/>
                </a:spcBef>
              </a:pPr>
              <a:t>24</a:t>
            </a:fld>
            <a:endParaRPr lang="en-US" altLang="es-E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id="{9803AD8A-9C2C-8D47-536F-3FEA688ABC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a:extLst>
              <a:ext uri="{FF2B5EF4-FFF2-40B4-BE49-F238E27FC236}">
                <a16:creationId xmlns:a16="http://schemas.microsoft.com/office/drawing/2014/main" id="{1D797F6F-B9A8-1DC6-624E-44D737175E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_tradnl" altLang="es-ES">
              <a:ea typeface="ＭＳ Ｐゴシック" panose="020B0600070205080204" pitchFamily="34" charset="-128"/>
            </a:endParaRPr>
          </a:p>
        </p:txBody>
      </p:sp>
      <p:sp>
        <p:nvSpPr>
          <p:cNvPr id="79875" name="Slide Number Placeholder 3">
            <a:extLst>
              <a:ext uri="{FF2B5EF4-FFF2-40B4-BE49-F238E27FC236}">
                <a16:creationId xmlns:a16="http://schemas.microsoft.com/office/drawing/2014/main" id="{00FF75B1-B6D9-A468-3A4A-5674A72F7E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3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3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3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32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AE37EDC-088A-9647-89A3-DE1137CF8BCD}" type="slidenum">
              <a:rPr lang="en-US" altLang="es-ES" sz="1200" smtClean="0"/>
              <a:pPr>
                <a:spcBef>
                  <a:spcPct val="0"/>
                </a:spcBef>
              </a:pPr>
              <a:t>33</a:t>
            </a:fld>
            <a:endParaRPr lang="en-US" altLang="es-E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0923E98A-82CB-1995-48C3-34C7BC7E71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a:extLst>
              <a:ext uri="{FF2B5EF4-FFF2-40B4-BE49-F238E27FC236}">
                <a16:creationId xmlns:a16="http://schemas.microsoft.com/office/drawing/2014/main" id="{42B6AF45-4B99-EE13-59F7-B15BD25271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_tradnl" altLang="es-ES">
              <a:ea typeface="ＭＳ Ｐゴシック" panose="020B0600070205080204" pitchFamily="34" charset="-128"/>
            </a:endParaRPr>
          </a:p>
        </p:txBody>
      </p:sp>
      <p:sp>
        <p:nvSpPr>
          <p:cNvPr id="86019" name="Slide Number Placeholder 3">
            <a:extLst>
              <a:ext uri="{FF2B5EF4-FFF2-40B4-BE49-F238E27FC236}">
                <a16:creationId xmlns:a16="http://schemas.microsoft.com/office/drawing/2014/main" id="{322A343C-0A1B-2451-872B-5837C9A6B1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3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3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3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32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8C13260-F58D-0744-8231-F037284340D3}" type="slidenum">
              <a:rPr lang="en-US" altLang="es-ES" sz="1200" smtClean="0"/>
              <a:pPr>
                <a:spcBef>
                  <a:spcPct val="0"/>
                </a:spcBef>
              </a:pPr>
              <a:t>34</a:t>
            </a:fld>
            <a:endParaRPr lang="en-US" altLang="es-ES" sz="1200"/>
          </a:p>
        </p:txBody>
      </p:sp>
    </p:spTree>
    <p:extLst>
      <p:ext uri="{BB962C8B-B14F-4D97-AF65-F5344CB8AC3E}">
        <p14:creationId xmlns:p14="http://schemas.microsoft.com/office/powerpoint/2010/main" val="154740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E4709B1E-C65E-07A1-970A-D731593260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a:extLst>
              <a:ext uri="{FF2B5EF4-FFF2-40B4-BE49-F238E27FC236}">
                <a16:creationId xmlns:a16="http://schemas.microsoft.com/office/drawing/2014/main" id="{30CE6A27-5453-8C0A-6830-9423EDDE32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_tradnl" altLang="es-ES">
              <a:ea typeface="ＭＳ Ｐゴシック" panose="020B0600070205080204" pitchFamily="34" charset="-128"/>
            </a:endParaRPr>
          </a:p>
        </p:txBody>
      </p:sp>
      <p:sp>
        <p:nvSpPr>
          <p:cNvPr id="81923" name="Slide Number Placeholder 3">
            <a:extLst>
              <a:ext uri="{FF2B5EF4-FFF2-40B4-BE49-F238E27FC236}">
                <a16:creationId xmlns:a16="http://schemas.microsoft.com/office/drawing/2014/main" id="{156D7897-01BA-2FA5-32DC-B78E04468C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3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3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3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32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4CD6A26-D242-A548-8E80-F6EAE445CC8C}" type="slidenum">
              <a:rPr lang="en-US" altLang="es-ES" sz="1200" smtClean="0"/>
              <a:pPr>
                <a:spcBef>
                  <a:spcPct val="0"/>
                </a:spcBef>
              </a:pPr>
              <a:t>36</a:t>
            </a:fld>
            <a:endParaRPr lang="en-US" altLang="es-E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E4709B1E-C65E-07A1-970A-D731593260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a:extLst>
              <a:ext uri="{FF2B5EF4-FFF2-40B4-BE49-F238E27FC236}">
                <a16:creationId xmlns:a16="http://schemas.microsoft.com/office/drawing/2014/main" id="{30CE6A27-5453-8C0A-6830-9423EDDE32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_tradnl" altLang="es-ES">
              <a:ea typeface="ＭＳ Ｐゴシック" panose="020B0600070205080204" pitchFamily="34" charset="-128"/>
            </a:endParaRPr>
          </a:p>
        </p:txBody>
      </p:sp>
      <p:sp>
        <p:nvSpPr>
          <p:cNvPr id="81923" name="Slide Number Placeholder 3">
            <a:extLst>
              <a:ext uri="{FF2B5EF4-FFF2-40B4-BE49-F238E27FC236}">
                <a16:creationId xmlns:a16="http://schemas.microsoft.com/office/drawing/2014/main" id="{156D7897-01BA-2FA5-32DC-B78E04468C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3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3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3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32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4CD6A26-D242-A548-8E80-F6EAE445CC8C}" type="slidenum">
              <a:rPr lang="en-US" altLang="es-ES" sz="1200" smtClean="0"/>
              <a:pPr>
                <a:spcBef>
                  <a:spcPct val="0"/>
                </a:spcBef>
              </a:pPr>
              <a:t>37</a:t>
            </a:fld>
            <a:endParaRPr lang="en-US" altLang="es-ES" sz="1200"/>
          </a:p>
        </p:txBody>
      </p:sp>
    </p:spTree>
    <p:extLst>
      <p:ext uri="{BB962C8B-B14F-4D97-AF65-F5344CB8AC3E}">
        <p14:creationId xmlns:p14="http://schemas.microsoft.com/office/powerpoint/2010/main" val="2790394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E4709B1E-C65E-07A1-970A-D731593260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a:extLst>
              <a:ext uri="{FF2B5EF4-FFF2-40B4-BE49-F238E27FC236}">
                <a16:creationId xmlns:a16="http://schemas.microsoft.com/office/drawing/2014/main" id="{30CE6A27-5453-8C0A-6830-9423EDDE32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_tradnl" altLang="es-ES">
              <a:ea typeface="ＭＳ Ｐゴシック" panose="020B0600070205080204" pitchFamily="34" charset="-128"/>
            </a:endParaRPr>
          </a:p>
        </p:txBody>
      </p:sp>
      <p:sp>
        <p:nvSpPr>
          <p:cNvPr id="81923" name="Slide Number Placeholder 3">
            <a:extLst>
              <a:ext uri="{FF2B5EF4-FFF2-40B4-BE49-F238E27FC236}">
                <a16:creationId xmlns:a16="http://schemas.microsoft.com/office/drawing/2014/main" id="{156D7897-01BA-2FA5-32DC-B78E04468C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3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3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3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32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4CD6A26-D242-A548-8E80-F6EAE445CC8C}" type="slidenum">
              <a:rPr lang="en-US" altLang="es-ES" sz="1200" smtClean="0"/>
              <a:pPr>
                <a:spcBef>
                  <a:spcPct val="0"/>
                </a:spcBef>
              </a:pPr>
              <a:t>38</a:t>
            </a:fld>
            <a:endParaRPr lang="en-US" altLang="es-ES" sz="1200"/>
          </a:p>
        </p:txBody>
      </p:sp>
    </p:spTree>
    <p:extLst>
      <p:ext uri="{BB962C8B-B14F-4D97-AF65-F5344CB8AC3E}">
        <p14:creationId xmlns:p14="http://schemas.microsoft.com/office/powerpoint/2010/main" val="1356577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pPr>
              <a:defRPr/>
            </a:pPr>
            <a:fld id="{80B4B731-013F-AD4D-8466-49F507919143}" type="slidenum">
              <a:rPr lang="en-US" altLang="es-ES" smtClean="0"/>
              <a:pPr>
                <a:defRPr/>
              </a:pPr>
              <a:t>7</a:t>
            </a:fld>
            <a:endParaRPr lang="en-US" altLang="es-ES"/>
          </a:p>
        </p:txBody>
      </p:sp>
    </p:spTree>
    <p:extLst>
      <p:ext uri="{BB962C8B-B14F-4D97-AF65-F5344CB8AC3E}">
        <p14:creationId xmlns:p14="http://schemas.microsoft.com/office/powerpoint/2010/main" val="1601254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E4709B1E-C65E-07A1-970A-D731593260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a:extLst>
              <a:ext uri="{FF2B5EF4-FFF2-40B4-BE49-F238E27FC236}">
                <a16:creationId xmlns:a16="http://schemas.microsoft.com/office/drawing/2014/main" id="{30CE6A27-5453-8C0A-6830-9423EDDE32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_tradnl" altLang="es-ES">
              <a:ea typeface="ＭＳ Ｐゴシック" panose="020B0600070205080204" pitchFamily="34" charset="-128"/>
            </a:endParaRPr>
          </a:p>
        </p:txBody>
      </p:sp>
      <p:sp>
        <p:nvSpPr>
          <p:cNvPr id="81923" name="Slide Number Placeholder 3">
            <a:extLst>
              <a:ext uri="{FF2B5EF4-FFF2-40B4-BE49-F238E27FC236}">
                <a16:creationId xmlns:a16="http://schemas.microsoft.com/office/drawing/2014/main" id="{156D7897-01BA-2FA5-32DC-B78E04468C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3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3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3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32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4CD6A26-D242-A548-8E80-F6EAE445CC8C}" type="slidenum">
              <a:rPr lang="en-US" altLang="es-ES" sz="1200" smtClean="0"/>
              <a:pPr>
                <a:spcBef>
                  <a:spcPct val="0"/>
                </a:spcBef>
              </a:pPr>
              <a:t>39</a:t>
            </a:fld>
            <a:endParaRPr lang="en-US" altLang="es-ES" sz="1200"/>
          </a:p>
        </p:txBody>
      </p:sp>
    </p:spTree>
    <p:extLst>
      <p:ext uri="{BB962C8B-B14F-4D97-AF65-F5344CB8AC3E}">
        <p14:creationId xmlns:p14="http://schemas.microsoft.com/office/powerpoint/2010/main" val="418445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E4709B1E-C65E-07A1-970A-D731593260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a:extLst>
              <a:ext uri="{FF2B5EF4-FFF2-40B4-BE49-F238E27FC236}">
                <a16:creationId xmlns:a16="http://schemas.microsoft.com/office/drawing/2014/main" id="{30CE6A27-5453-8C0A-6830-9423EDDE32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_tradnl" altLang="es-ES">
              <a:ea typeface="ＭＳ Ｐゴシック" panose="020B0600070205080204" pitchFamily="34" charset="-128"/>
            </a:endParaRPr>
          </a:p>
        </p:txBody>
      </p:sp>
      <p:sp>
        <p:nvSpPr>
          <p:cNvPr id="81923" name="Slide Number Placeholder 3">
            <a:extLst>
              <a:ext uri="{FF2B5EF4-FFF2-40B4-BE49-F238E27FC236}">
                <a16:creationId xmlns:a16="http://schemas.microsoft.com/office/drawing/2014/main" id="{156D7897-01BA-2FA5-32DC-B78E04468C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3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3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3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32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4CD6A26-D242-A548-8E80-F6EAE445CC8C}" type="slidenum">
              <a:rPr lang="en-US" altLang="es-ES" sz="1200" smtClean="0"/>
              <a:pPr>
                <a:spcBef>
                  <a:spcPct val="0"/>
                </a:spcBef>
              </a:pPr>
              <a:t>40</a:t>
            </a:fld>
            <a:endParaRPr lang="en-US" altLang="es-ES" sz="1200"/>
          </a:p>
        </p:txBody>
      </p:sp>
    </p:spTree>
    <p:extLst>
      <p:ext uri="{BB962C8B-B14F-4D97-AF65-F5344CB8AC3E}">
        <p14:creationId xmlns:p14="http://schemas.microsoft.com/office/powerpoint/2010/main" val="2019045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E4709B1E-C65E-07A1-970A-D731593260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a:extLst>
              <a:ext uri="{FF2B5EF4-FFF2-40B4-BE49-F238E27FC236}">
                <a16:creationId xmlns:a16="http://schemas.microsoft.com/office/drawing/2014/main" id="{30CE6A27-5453-8C0A-6830-9423EDDE32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_tradnl" altLang="es-ES">
              <a:ea typeface="ＭＳ Ｐゴシック" panose="020B0600070205080204" pitchFamily="34" charset="-128"/>
            </a:endParaRPr>
          </a:p>
        </p:txBody>
      </p:sp>
      <p:sp>
        <p:nvSpPr>
          <p:cNvPr id="81923" name="Slide Number Placeholder 3">
            <a:extLst>
              <a:ext uri="{FF2B5EF4-FFF2-40B4-BE49-F238E27FC236}">
                <a16:creationId xmlns:a16="http://schemas.microsoft.com/office/drawing/2014/main" id="{156D7897-01BA-2FA5-32DC-B78E04468C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3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3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3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32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4CD6A26-D242-A548-8E80-F6EAE445CC8C}" type="slidenum">
              <a:rPr lang="en-US" altLang="es-ES" sz="1200" smtClean="0"/>
              <a:pPr>
                <a:spcBef>
                  <a:spcPct val="0"/>
                </a:spcBef>
              </a:pPr>
              <a:t>41</a:t>
            </a:fld>
            <a:endParaRPr lang="en-US" altLang="es-ES" sz="1200"/>
          </a:p>
        </p:txBody>
      </p:sp>
    </p:spTree>
    <p:extLst>
      <p:ext uri="{BB962C8B-B14F-4D97-AF65-F5344CB8AC3E}">
        <p14:creationId xmlns:p14="http://schemas.microsoft.com/office/powerpoint/2010/main" val="1890827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E4709B1E-C65E-07A1-970A-D731593260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a:extLst>
              <a:ext uri="{FF2B5EF4-FFF2-40B4-BE49-F238E27FC236}">
                <a16:creationId xmlns:a16="http://schemas.microsoft.com/office/drawing/2014/main" id="{30CE6A27-5453-8C0A-6830-9423EDDE32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_tradnl" altLang="es-ES">
              <a:ea typeface="ＭＳ Ｐゴシック" panose="020B0600070205080204" pitchFamily="34" charset="-128"/>
            </a:endParaRPr>
          </a:p>
        </p:txBody>
      </p:sp>
      <p:sp>
        <p:nvSpPr>
          <p:cNvPr id="81923" name="Slide Number Placeholder 3">
            <a:extLst>
              <a:ext uri="{FF2B5EF4-FFF2-40B4-BE49-F238E27FC236}">
                <a16:creationId xmlns:a16="http://schemas.microsoft.com/office/drawing/2014/main" id="{156D7897-01BA-2FA5-32DC-B78E04468C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3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3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3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32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4CD6A26-D242-A548-8E80-F6EAE445CC8C}" type="slidenum">
              <a:rPr lang="en-US" altLang="es-ES" sz="1200" smtClean="0"/>
              <a:pPr>
                <a:spcBef>
                  <a:spcPct val="0"/>
                </a:spcBef>
              </a:pPr>
              <a:t>42</a:t>
            </a:fld>
            <a:endParaRPr lang="en-US" altLang="es-ES" sz="1200"/>
          </a:p>
        </p:txBody>
      </p:sp>
    </p:spTree>
    <p:extLst>
      <p:ext uri="{BB962C8B-B14F-4D97-AF65-F5344CB8AC3E}">
        <p14:creationId xmlns:p14="http://schemas.microsoft.com/office/powerpoint/2010/main" val="733592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E4709B1E-C65E-07A1-970A-D731593260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a:extLst>
              <a:ext uri="{FF2B5EF4-FFF2-40B4-BE49-F238E27FC236}">
                <a16:creationId xmlns:a16="http://schemas.microsoft.com/office/drawing/2014/main" id="{30CE6A27-5453-8C0A-6830-9423EDDE32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_tradnl" altLang="es-ES">
              <a:ea typeface="ＭＳ Ｐゴシック" panose="020B0600070205080204" pitchFamily="34" charset="-128"/>
            </a:endParaRPr>
          </a:p>
        </p:txBody>
      </p:sp>
      <p:sp>
        <p:nvSpPr>
          <p:cNvPr id="81923" name="Slide Number Placeholder 3">
            <a:extLst>
              <a:ext uri="{FF2B5EF4-FFF2-40B4-BE49-F238E27FC236}">
                <a16:creationId xmlns:a16="http://schemas.microsoft.com/office/drawing/2014/main" id="{156D7897-01BA-2FA5-32DC-B78E04468C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3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3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3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32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4CD6A26-D242-A548-8E80-F6EAE445CC8C}" type="slidenum">
              <a:rPr lang="en-US" altLang="es-ES" sz="1200" smtClean="0"/>
              <a:pPr>
                <a:spcBef>
                  <a:spcPct val="0"/>
                </a:spcBef>
              </a:pPr>
              <a:t>43</a:t>
            </a:fld>
            <a:endParaRPr lang="en-US" altLang="es-ES" sz="1200"/>
          </a:p>
        </p:txBody>
      </p:sp>
    </p:spTree>
    <p:extLst>
      <p:ext uri="{BB962C8B-B14F-4D97-AF65-F5344CB8AC3E}">
        <p14:creationId xmlns:p14="http://schemas.microsoft.com/office/powerpoint/2010/main" val="331070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a:extLst>
              <a:ext uri="{FF2B5EF4-FFF2-40B4-BE49-F238E27FC236}">
                <a16:creationId xmlns:a16="http://schemas.microsoft.com/office/drawing/2014/main" id="{200A0295-A9BF-E9BF-7AD0-1DB351C499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a:extLst>
              <a:ext uri="{FF2B5EF4-FFF2-40B4-BE49-F238E27FC236}">
                <a16:creationId xmlns:a16="http://schemas.microsoft.com/office/drawing/2014/main" id="{35DEA547-B4F5-7D81-4C58-065628006B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_tradnl" altLang="es-ES">
              <a:ea typeface="ＭＳ Ｐゴシック" panose="020B0600070205080204" pitchFamily="34" charset="-128"/>
            </a:endParaRPr>
          </a:p>
        </p:txBody>
      </p:sp>
      <p:sp>
        <p:nvSpPr>
          <p:cNvPr id="83971" name="Slide Number Placeholder 3">
            <a:extLst>
              <a:ext uri="{FF2B5EF4-FFF2-40B4-BE49-F238E27FC236}">
                <a16:creationId xmlns:a16="http://schemas.microsoft.com/office/drawing/2014/main" id="{B43F7B15-0A2E-61F1-1FAB-C9098314D7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3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3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3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32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10ABBF3-DD92-E748-A4FD-BD36580EC8C6}" type="slidenum">
              <a:rPr lang="en-US" altLang="es-ES" sz="1200" smtClean="0"/>
              <a:pPr>
                <a:spcBef>
                  <a:spcPct val="0"/>
                </a:spcBef>
              </a:pPr>
              <a:t>10</a:t>
            </a:fld>
            <a:endParaRPr lang="en-US" altLang="es-ES" sz="1200"/>
          </a:p>
        </p:txBody>
      </p:sp>
    </p:spTree>
    <p:extLst>
      <p:ext uri="{BB962C8B-B14F-4D97-AF65-F5344CB8AC3E}">
        <p14:creationId xmlns:p14="http://schemas.microsoft.com/office/powerpoint/2010/main" val="384557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42781773-4D49-617E-9456-8F5B4A14BB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a:extLst>
              <a:ext uri="{FF2B5EF4-FFF2-40B4-BE49-F238E27FC236}">
                <a16:creationId xmlns:a16="http://schemas.microsoft.com/office/drawing/2014/main" id="{4EA1C766-5228-A207-6374-2FF1D015FE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_tradnl" altLang="es-ES">
              <a:ea typeface="ＭＳ Ｐゴシック" panose="020B0600070205080204" pitchFamily="34" charset="-128"/>
            </a:endParaRPr>
          </a:p>
        </p:txBody>
      </p:sp>
      <p:sp>
        <p:nvSpPr>
          <p:cNvPr id="92163" name="Slide Number Placeholder 3">
            <a:extLst>
              <a:ext uri="{FF2B5EF4-FFF2-40B4-BE49-F238E27FC236}">
                <a16:creationId xmlns:a16="http://schemas.microsoft.com/office/drawing/2014/main" id="{EB89FB65-F56C-D216-C7E9-3CED351F36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3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3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3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32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D2152F9-4D71-2240-A5E2-8DAA6A162A6C}" type="slidenum">
              <a:rPr lang="en-US" altLang="es-ES" sz="1200" smtClean="0"/>
              <a:pPr>
                <a:spcBef>
                  <a:spcPct val="0"/>
                </a:spcBef>
              </a:pPr>
              <a:t>11</a:t>
            </a:fld>
            <a:endParaRPr lang="en-US" altLang="es-ES" sz="1200"/>
          </a:p>
        </p:txBody>
      </p:sp>
    </p:spTree>
    <p:extLst>
      <p:ext uri="{BB962C8B-B14F-4D97-AF65-F5344CB8AC3E}">
        <p14:creationId xmlns:p14="http://schemas.microsoft.com/office/powerpoint/2010/main" val="1904116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id="{03984BEC-7BBB-89D5-62AF-0F88F94C02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a:extLst>
              <a:ext uri="{FF2B5EF4-FFF2-40B4-BE49-F238E27FC236}">
                <a16:creationId xmlns:a16="http://schemas.microsoft.com/office/drawing/2014/main" id="{02140980-E0C0-A79C-8641-CCE06C6FE4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_tradnl" altLang="es-ES">
              <a:ea typeface="ＭＳ Ｐゴシック" panose="020B0600070205080204" pitchFamily="34" charset="-128"/>
            </a:endParaRPr>
          </a:p>
        </p:txBody>
      </p:sp>
      <p:sp>
        <p:nvSpPr>
          <p:cNvPr id="88067" name="Slide Number Placeholder 3">
            <a:extLst>
              <a:ext uri="{FF2B5EF4-FFF2-40B4-BE49-F238E27FC236}">
                <a16:creationId xmlns:a16="http://schemas.microsoft.com/office/drawing/2014/main" id="{572FB397-2AF0-F51C-8B2E-A9236652E6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3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3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3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32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5CA870A-E62A-B741-92AE-78E66C13599C}" type="slidenum">
              <a:rPr lang="en-US" altLang="es-ES" sz="1200" smtClean="0"/>
              <a:pPr>
                <a:spcBef>
                  <a:spcPct val="0"/>
                </a:spcBef>
              </a:pPr>
              <a:t>12</a:t>
            </a:fld>
            <a:endParaRPr lang="en-US" altLang="es-ES" sz="1200"/>
          </a:p>
        </p:txBody>
      </p:sp>
    </p:spTree>
    <p:extLst>
      <p:ext uri="{BB962C8B-B14F-4D97-AF65-F5344CB8AC3E}">
        <p14:creationId xmlns:p14="http://schemas.microsoft.com/office/powerpoint/2010/main" val="520801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a:extLst>
              <a:ext uri="{FF2B5EF4-FFF2-40B4-BE49-F238E27FC236}">
                <a16:creationId xmlns:a16="http://schemas.microsoft.com/office/drawing/2014/main" id="{421F3CFC-BE45-0E46-A52B-E0F9BACC63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Notes Placeholder 2">
            <a:extLst>
              <a:ext uri="{FF2B5EF4-FFF2-40B4-BE49-F238E27FC236}">
                <a16:creationId xmlns:a16="http://schemas.microsoft.com/office/drawing/2014/main" id="{55810CF4-F148-D1FC-3BA5-CEBC96A899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_tradnl" altLang="es-ES">
              <a:ea typeface="ＭＳ Ｐゴシック" panose="020B0600070205080204" pitchFamily="34" charset="-128"/>
            </a:endParaRPr>
          </a:p>
        </p:txBody>
      </p:sp>
      <p:sp>
        <p:nvSpPr>
          <p:cNvPr id="90115" name="Slide Number Placeholder 3">
            <a:extLst>
              <a:ext uri="{FF2B5EF4-FFF2-40B4-BE49-F238E27FC236}">
                <a16:creationId xmlns:a16="http://schemas.microsoft.com/office/drawing/2014/main" id="{9063DAAF-4CC9-38D0-C17C-C76D69B3E7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3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3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3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32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738F246-8436-5A48-ADBF-63FF57B9E915}" type="slidenum">
              <a:rPr lang="en-US" altLang="es-ES" sz="1200" smtClean="0"/>
              <a:pPr>
                <a:spcBef>
                  <a:spcPct val="0"/>
                </a:spcBef>
              </a:pPr>
              <a:t>13</a:t>
            </a:fld>
            <a:endParaRPr lang="en-US" altLang="es-ES" sz="1200"/>
          </a:p>
        </p:txBody>
      </p:sp>
    </p:spTree>
    <p:extLst>
      <p:ext uri="{BB962C8B-B14F-4D97-AF65-F5344CB8AC3E}">
        <p14:creationId xmlns:p14="http://schemas.microsoft.com/office/powerpoint/2010/main" val="1196820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58402C80-3825-7CDA-6045-53C5C3E1AB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D547578E-6295-ADCE-4C64-DC46D28BC1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_tradnl" altLang="es-ES">
              <a:ea typeface="ＭＳ Ｐゴシック" panose="020B0600070205080204" pitchFamily="34" charset="-128"/>
            </a:endParaRPr>
          </a:p>
        </p:txBody>
      </p:sp>
      <p:sp>
        <p:nvSpPr>
          <p:cNvPr id="96259" name="Slide Number Placeholder 3">
            <a:extLst>
              <a:ext uri="{FF2B5EF4-FFF2-40B4-BE49-F238E27FC236}">
                <a16:creationId xmlns:a16="http://schemas.microsoft.com/office/drawing/2014/main" id="{C4BAC785-0548-E38B-EF5C-E983981172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3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3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3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32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0959E47-DE99-6C46-8140-151E177A028B}" type="slidenum">
              <a:rPr lang="en-US" altLang="es-ES" sz="1200" smtClean="0"/>
              <a:pPr>
                <a:spcBef>
                  <a:spcPct val="0"/>
                </a:spcBef>
              </a:pPr>
              <a:t>14</a:t>
            </a:fld>
            <a:endParaRPr lang="en-US" altLang="es-ES" sz="1200"/>
          </a:p>
        </p:txBody>
      </p:sp>
    </p:spTree>
    <p:extLst>
      <p:ext uri="{BB962C8B-B14F-4D97-AF65-F5344CB8AC3E}">
        <p14:creationId xmlns:p14="http://schemas.microsoft.com/office/powerpoint/2010/main" val="1959249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A0AB14FB-F167-63A3-F6C4-FD54868944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A897646F-CD25-EE4A-C7CB-A7F28BA266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_tradnl" altLang="es-ES">
              <a:ea typeface="ＭＳ Ｐゴシック" panose="020B0600070205080204" pitchFamily="34" charset="-128"/>
            </a:endParaRPr>
          </a:p>
        </p:txBody>
      </p:sp>
      <p:sp>
        <p:nvSpPr>
          <p:cNvPr id="40963" name="Slide Number Placeholder 3">
            <a:extLst>
              <a:ext uri="{FF2B5EF4-FFF2-40B4-BE49-F238E27FC236}">
                <a16:creationId xmlns:a16="http://schemas.microsoft.com/office/drawing/2014/main" id="{2C2BBF34-45B3-ABEE-299F-8866C5C20B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3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3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3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32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B6A0724-6DF2-2844-8492-10F0CF74CE33}" type="slidenum">
              <a:rPr lang="en-US" altLang="es-ES" sz="1200" smtClean="0"/>
              <a:pPr>
                <a:spcBef>
                  <a:spcPct val="0"/>
                </a:spcBef>
              </a:pPr>
              <a:t>15</a:t>
            </a:fld>
            <a:endParaRPr lang="en-US" altLang="es-ES" sz="1200"/>
          </a:p>
        </p:txBody>
      </p:sp>
    </p:spTree>
    <p:extLst>
      <p:ext uri="{BB962C8B-B14F-4D97-AF65-F5344CB8AC3E}">
        <p14:creationId xmlns:p14="http://schemas.microsoft.com/office/powerpoint/2010/main" val="2086020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9949E854-B5A0-A90F-AD75-BF5352ACD4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52C8206F-8E4F-3BC9-095C-6752E6F4F6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_tradnl" altLang="es-ES">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id="{B82D5105-99EF-653D-92D8-86C8EA7D65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3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3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3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32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30000"/>
              </a:spcBef>
              <a:spcAft>
                <a:spcPct val="0"/>
              </a:spcAft>
              <a:defRPr sz="3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968F265-8EA2-DF4D-9C4C-34A3CB7BA6D1}" type="slidenum">
              <a:rPr lang="en-US" altLang="es-ES" sz="1200" smtClean="0"/>
              <a:pPr>
                <a:spcBef>
                  <a:spcPct val="0"/>
                </a:spcBef>
              </a:pPr>
              <a:t>16</a:t>
            </a:fld>
            <a:endParaRPr lang="en-US" altLang="es-ES" sz="1200"/>
          </a:p>
        </p:txBody>
      </p:sp>
    </p:spTree>
    <p:extLst>
      <p:ext uri="{BB962C8B-B14F-4D97-AF65-F5344CB8AC3E}">
        <p14:creationId xmlns:p14="http://schemas.microsoft.com/office/powerpoint/2010/main" val="2513814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17FDBDE6-211A-6366-4AA3-60F42F85558E}"/>
              </a:ext>
            </a:extLst>
          </p:cNvPr>
          <p:cNvSpPr/>
          <p:nvPr/>
        </p:nvSpPr>
        <p:spPr>
          <a:xfrm>
            <a:off x="6373813" y="536575"/>
            <a:ext cx="11337925" cy="7800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nchor="ctr"/>
          <a:lstStyle/>
          <a:p>
            <a:pPr algn="ctr" eaLnBrk="1" hangingPunct="1">
              <a:defRPr/>
            </a:pPr>
            <a:endParaRPr/>
          </a:p>
        </p:txBody>
      </p:sp>
      <p:sp>
        <p:nvSpPr>
          <p:cNvPr id="5" name="Rectangle 7">
            <a:extLst>
              <a:ext uri="{FF2B5EF4-FFF2-40B4-BE49-F238E27FC236}">
                <a16:creationId xmlns:a16="http://schemas.microsoft.com/office/drawing/2014/main" id="{DFB2ECA3-BF07-BEAB-44C7-271908A4E2AD}"/>
              </a:ext>
            </a:extLst>
          </p:cNvPr>
          <p:cNvSpPr/>
          <p:nvPr/>
        </p:nvSpPr>
        <p:spPr>
          <a:xfrm>
            <a:off x="538163" y="536575"/>
            <a:ext cx="365125" cy="7773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nchor="ctr"/>
          <a:lstStyle/>
          <a:p>
            <a:pPr algn="ctr" eaLnBrk="1" hangingPunct="1">
              <a:defRPr/>
            </a:pPr>
            <a:endParaRPr/>
          </a:p>
        </p:txBody>
      </p:sp>
      <p:sp>
        <p:nvSpPr>
          <p:cNvPr id="2" name="Title 1"/>
          <p:cNvSpPr>
            <a:spLocks noGrp="1"/>
          </p:cNvSpPr>
          <p:nvPr>
            <p:ph type="ctrTitle"/>
          </p:nvPr>
        </p:nvSpPr>
        <p:spPr>
          <a:xfrm>
            <a:off x="6400800" y="8417858"/>
            <a:ext cx="10917936" cy="2097368"/>
          </a:xfrm>
        </p:spPr>
        <p:txBody>
          <a:bodyPr rtlCol="0">
            <a:normAutofit/>
          </a:bodyPr>
          <a:lstStyle>
            <a:lvl1pPr algn="l" defTabSz="1828800" rtl="0" eaLnBrk="1" latinLnBrk="0" hangingPunct="1">
              <a:spcBef>
                <a:spcPct val="0"/>
              </a:spcBef>
              <a:buNone/>
              <a:defRPr sz="9200" kern="1200">
                <a:solidFill>
                  <a:schemeClr val="accent1"/>
                </a:solidFill>
                <a:latin typeface="+mj-lt"/>
                <a:ea typeface="+mj-ea"/>
                <a:cs typeface="+mj-cs"/>
              </a:defRPr>
            </a:lvl1pPr>
          </a:lstStyle>
          <a:p>
            <a:r>
              <a:rPr lang="es-ES_tradnl"/>
              <a:t>Clic para editar título</a:t>
            </a:r>
            <a:endParaRPr/>
          </a:p>
        </p:txBody>
      </p:sp>
      <p:sp>
        <p:nvSpPr>
          <p:cNvPr id="3" name="Subtitle 2"/>
          <p:cNvSpPr>
            <a:spLocks noGrp="1"/>
          </p:cNvSpPr>
          <p:nvPr>
            <p:ph type="subTitle" idx="1"/>
          </p:nvPr>
        </p:nvSpPr>
        <p:spPr>
          <a:xfrm>
            <a:off x="6400800" y="10515600"/>
            <a:ext cx="10917936" cy="1243584"/>
          </a:xfrm>
        </p:spPr>
        <p:txBody>
          <a:bodyPr rtlCol="0">
            <a:normAutofit/>
          </a:bodyPr>
          <a:lstStyle>
            <a:lvl1pPr marL="0" indent="0" algn="l" defTabSz="1828800" rtl="0" eaLnBrk="1" latinLnBrk="0" hangingPunct="1">
              <a:spcBef>
                <a:spcPts val="0"/>
              </a:spcBef>
              <a:buClr>
                <a:schemeClr val="accent1"/>
              </a:buClr>
              <a:buSzPct val="100000"/>
              <a:buFont typeface="Wingdings 2" pitchFamily="18" charset="2"/>
              <a:buNone/>
              <a:defRPr sz="3200" kern="1200">
                <a:solidFill>
                  <a:schemeClr val="tx2"/>
                </a:solidFill>
                <a:latin typeface="+mn-lt"/>
                <a:ea typeface="+mn-ea"/>
                <a:cs typeface="+mn-cs"/>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s-ES_tradnl"/>
              <a:t>Haga clic para modificar el estilo de subtítulo del patrón</a:t>
            </a:r>
            <a:endParaRPr dirty="0"/>
          </a:p>
        </p:txBody>
      </p:sp>
      <p:sp>
        <p:nvSpPr>
          <p:cNvPr id="6" name="Date Placeholder 3">
            <a:extLst>
              <a:ext uri="{FF2B5EF4-FFF2-40B4-BE49-F238E27FC236}">
                <a16:creationId xmlns:a16="http://schemas.microsoft.com/office/drawing/2014/main" id="{8C994E23-ABE8-9238-E5BE-7561524BC335}"/>
              </a:ext>
            </a:extLst>
          </p:cNvPr>
          <p:cNvSpPr>
            <a:spLocks noGrp="1"/>
          </p:cNvSpPr>
          <p:nvPr>
            <p:ph type="dt" sz="half" idx="10"/>
          </p:nvPr>
        </p:nvSpPr>
        <p:spPr>
          <a:xfrm>
            <a:off x="6553200" y="781050"/>
            <a:ext cx="11009313" cy="730250"/>
          </a:xfrm>
        </p:spPr>
        <p:txBody>
          <a:bodyPr/>
          <a:lstStyle>
            <a:lvl1pPr defTabSz="1828800">
              <a:defRPr sz="4400" b="0">
                <a:solidFill>
                  <a:schemeClr val="bg1"/>
                </a:solidFill>
                <a:latin typeface="Century Gothic" panose="020B0502020202020204" pitchFamily="34" charset="0"/>
              </a:defRPr>
            </a:lvl1pPr>
          </a:lstStyle>
          <a:p>
            <a:pPr>
              <a:defRPr/>
            </a:pPr>
            <a:fld id="{36457D07-9820-3941-8081-438075149241}" type="datetimeFigureOut">
              <a:rPr lang="en-US" altLang="es-ES"/>
              <a:pPr>
                <a:defRPr/>
              </a:pPr>
              <a:t>5/9/2024</a:t>
            </a:fld>
            <a:endParaRPr lang="en-US" altLang="es-ES"/>
          </a:p>
        </p:txBody>
      </p:sp>
      <p:sp>
        <p:nvSpPr>
          <p:cNvPr id="7" name="Footer Placeholder 4">
            <a:extLst>
              <a:ext uri="{FF2B5EF4-FFF2-40B4-BE49-F238E27FC236}">
                <a16:creationId xmlns:a16="http://schemas.microsoft.com/office/drawing/2014/main" id="{2E9973A5-BB50-DD01-431B-73B884708D21}"/>
              </a:ext>
            </a:extLst>
          </p:cNvPr>
          <p:cNvSpPr>
            <a:spLocks noGrp="1"/>
          </p:cNvSpPr>
          <p:nvPr>
            <p:ph type="ftr" sz="quarter" idx="11"/>
          </p:nvPr>
        </p:nvSpPr>
        <p:spPr>
          <a:xfrm>
            <a:off x="6437313" y="12712700"/>
            <a:ext cx="9472612" cy="730250"/>
          </a:xfrm>
        </p:spPr>
        <p:txBody>
          <a:bodyPr/>
          <a:lstStyle>
            <a:lvl1pPr marL="0" algn="l" defTabSz="1828800" rtl="0" eaLnBrk="1" latinLnBrk="0" hangingPunct="1">
              <a:defRPr sz="2200" b="1" kern="1200">
                <a:solidFill>
                  <a:schemeClr val="tx2">
                    <a:lumMod val="60000"/>
                    <a:lumOff val="40000"/>
                  </a:schemeClr>
                </a:solidFill>
                <a:latin typeface="+mn-lt"/>
                <a:ea typeface="+mn-ea"/>
                <a:cs typeface="+mn-cs"/>
              </a:defRPr>
            </a:lvl1pPr>
          </a:lstStyle>
          <a:p>
            <a:pPr>
              <a:defRPr/>
            </a:pPr>
            <a:endParaRPr lang="en-US"/>
          </a:p>
        </p:txBody>
      </p:sp>
      <p:sp>
        <p:nvSpPr>
          <p:cNvPr id="8" name="Slide Number Placeholder 5">
            <a:extLst>
              <a:ext uri="{FF2B5EF4-FFF2-40B4-BE49-F238E27FC236}">
                <a16:creationId xmlns:a16="http://schemas.microsoft.com/office/drawing/2014/main" id="{5446A7C1-EFE0-D522-EB44-9F440AC505D7}"/>
              </a:ext>
            </a:extLst>
          </p:cNvPr>
          <p:cNvSpPr>
            <a:spLocks noGrp="1"/>
          </p:cNvSpPr>
          <p:nvPr>
            <p:ph type="sldNum" sz="quarter" idx="12"/>
          </p:nvPr>
        </p:nvSpPr>
        <p:spPr>
          <a:xfrm>
            <a:off x="16513175" y="12712700"/>
            <a:ext cx="1371600" cy="730250"/>
          </a:xfrm>
        </p:spPr>
        <p:txBody>
          <a:bodyPr/>
          <a:lstStyle>
            <a:lvl1pPr defTabSz="1828800">
              <a:defRPr sz="2200">
                <a:solidFill>
                  <a:srgbClr val="858585"/>
                </a:solidFill>
                <a:latin typeface="Century Gothic" panose="020B0502020202020204" pitchFamily="34" charset="0"/>
              </a:defRPr>
            </a:lvl1pPr>
          </a:lstStyle>
          <a:p>
            <a:pPr>
              <a:defRPr/>
            </a:pPr>
            <a:fld id="{5EC98B02-BC87-BA48-8FBF-E05DF1BFE267}" type="slidenum">
              <a:rPr lang="en-US" altLang="es-ES"/>
              <a:pPr>
                <a:defRPr/>
              </a:pPr>
              <a:t>‹#›</a:t>
            </a:fld>
            <a:endParaRPr lang="en-US" altLang="es-ES"/>
          </a:p>
        </p:txBody>
      </p:sp>
    </p:spTree>
    <p:extLst>
      <p:ext uri="{BB962C8B-B14F-4D97-AF65-F5344CB8AC3E}">
        <p14:creationId xmlns:p14="http://schemas.microsoft.com/office/powerpoint/2010/main" val="232571185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objetos">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1AD610A2-FB6E-7933-DA4E-BAFB90A0A5A1}"/>
              </a:ext>
            </a:extLst>
          </p:cNvPr>
          <p:cNvSpPr/>
          <p:nvPr/>
        </p:nvSpPr>
        <p:spPr>
          <a:xfrm>
            <a:off x="16297275" y="536575"/>
            <a:ext cx="1436688" cy="3292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nchor="ctr"/>
          <a:lstStyle/>
          <a:p>
            <a:pPr algn="ctr" eaLnBrk="1" hangingPunct="1">
              <a:defRPr/>
            </a:pPr>
            <a:endParaRPr/>
          </a:p>
        </p:txBody>
      </p:sp>
      <p:sp>
        <p:nvSpPr>
          <p:cNvPr id="2" name="Title 1"/>
          <p:cNvSpPr>
            <a:spLocks noGrp="1"/>
          </p:cNvSpPr>
          <p:nvPr>
            <p:ph type="title"/>
          </p:nvPr>
        </p:nvSpPr>
        <p:spPr>
          <a:xfrm>
            <a:off x="914399" y="1828800"/>
            <a:ext cx="14782802" cy="2286000"/>
          </a:xfrm>
        </p:spPr>
        <p:txBody>
          <a:bodyPr/>
          <a:lstStyle/>
          <a:p>
            <a:r>
              <a:rPr lang="es-ES_tradnl"/>
              <a:t>Clic para editar título</a:t>
            </a:r>
            <a:endParaRPr/>
          </a:p>
        </p:txBody>
      </p:sp>
      <p:sp>
        <p:nvSpPr>
          <p:cNvPr id="3" name="Content Placeholder 2"/>
          <p:cNvSpPr>
            <a:spLocks noGrp="1"/>
          </p:cNvSpPr>
          <p:nvPr>
            <p:ph sz="half" idx="1"/>
          </p:nvPr>
        </p:nvSpPr>
        <p:spPr>
          <a:xfrm>
            <a:off x="8564880" y="4429124"/>
            <a:ext cx="7132320" cy="3840480"/>
          </a:xfrm>
        </p:spPr>
        <p:txBody>
          <a:bodyPr>
            <a:normAutofit/>
          </a:bodyPr>
          <a:lstStyle>
            <a:lvl1pPr>
              <a:defRPr sz="3600"/>
            </a:lvl1pPr>
            <a:lvl2pPr>
              <a:defRPr sz="3600"/>
            </a:lvl2pPr>
            <a:lvl3pPr>
              <a:defRPr sz="3600"/>
            </a:lvl3pPr>
            <a:lvl4pPr>
              <a:defRPr sz="3600"/>
            </a:lvl4pPr>
            <a:lvl5pPr>
              <a:defRPr sz="3600"/>
            </a:lvl5pPr>
            <a:lvl6pPr>
              <a:defRPr sz="3600"/>
            </a:lvl6pPr>
            <a:lvl7pPr>
              <a:defRPr sz="3600"/>
            </a:lvl7pPr>
            <a:lvl8pPr>
              <a:defRPr sz="3600"/>
            </a:lvl8pPr>
            <a:lvl9pPr>
              <a:defRPr sz="3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9" name="Content Placeholder 2"/>
          <p:cNvSpPr>
            <a:spLocks noGrp="1"/>
          </p:cNvSpPr>
          <p:nvPr>
            <p:ph sz="half" idx="13"/>
          </p:nvPr>
        </p:nvSpPr>
        <p:spPr>
          <a:xfrm>
            <a:off x="8564880" y="8449946"/>
            <a:ext cx="7132320" cy="3840480"/>
          </a:xfrm>
        </p:spPr>
        <p:txBody>
          <a:bodyPr>
            <a:normAutofit/>
          </a:bodyPr>
          <a:lstStyle>
            <a:lvl1pPr>
              <a:defRPr sz="3600"/>
            </a:lvl1pPr>
            <a:lvl2pPr>
              <a:defRPr sz="3600"/>
            </a:lvl2pPr>
            <a:lvl3pPr>
              <a:defRPr sz="3600"/>
            </a:lvl3pPr>
            <a:lvl4pPr>
              <a:defRPr sz="3600"/>
            </a:lvl4pPr>
            <a:lvl5pPr>
              <a:defRPr sz="3600"/>
            </a:lvl5pPr>
            <a:lvl6pPr>
              <a:defRPr sz="3600"/>
            </a:lvl6pPr>
            <a:lvl7pPr>
              <a:defRPr sz="3600"/>
            </a:lvl7pPr>
            <a:lvl8pPr>
              <a:defRPr sz="3600"/>
            </a:lvl8pPr>
            <a:lvl9pPr>
              <a:defRPr sz="3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0" name="Content Placeholder 2"/>
          <p:cNvSpPr>
            <a:spLocks noGrp="1"/>
          </p:cNvSpPr>
          <p:nvPr>
            <p:ph sz="half" idx="14"/>
          </p:nvPr>
        </p:nvSpPr>
        <p:spPr>
          <a:xfrm>
            <a:off x="914400" y="4429126"/>
            <a:ext cx="7132320" cy="7823200"/>
          </a:xfrm>
        </p:spPr>
        <p:txBody>
          <a:bodyPr>
            <a:normAutofit/>
          </a:bodyPr>
          <a:lstStyle>
            <a:lvl1pPr>
              <a:defRPr sz="3600"/>
            </a:lvl1pPr>
            <a:lvl2pPr>
              <a:defRPr sz="3600"/>
            </a:lvl2pPr>
            <a:lvl3pPr>
              <a:defRPr sz="3600"/>
            </a:lvl3pPr>
            <a:lvl4pPr>
              <a:defRPr sz="3600"/>
            </a:lvl4pPr>
            <a:lvl5pPr>
              <a:defRPr sz="3600"/>
            </a:lvl5pPr>
            <a:lvl6pPr>
              <a:defRPr sz="3600"/>
            </a:lvl6pPr>
            <a:lvl7pPr>
              <a:defRPr sz="3600"/>
            </a:lvl7pPr>
            <a:lvl8pPr>
              <a:defRPr sz="3600"/>
            </a:lvl8pPr>
            <a:lvl9pPr>
              <a:defRPr sz="3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Date Placeholder 4">
            <a:extLst>
              <a:ext uri="{FF2B5EF4-FFF2-40B4-BE49-F238E27FC236}">
                <a16:creationId xmlns:a16="http://schemas.microsoft.com/office/drawing/2014/main" id="{613DAAF4-2EEF-AD53-5454-D1E7DBD81536}"/>
              </a:ext>
            </a:extLst>
          </p:cNvPr>
          <p:cNvSpPr>
            <a:spLocks noGrp="1"/>
          </p:cNvSpPr>
          <p:nvPr>
            <p:ph type="dt" sz="half" idx="15"/>
          </p:nvPr>
        </p:nvSpPr>
        <p:spPr/>
        <p:txBody>
          <a:bodyPr/>
          <a:lstStyle>
            <a:lvl1pPr>
              <a:defRPr/>
            </a:lvl1pPr>
          </a:lstStyle>
          <a:p>
            <a:pPr>
              <a:defRPr/>
            </a:pPr>
            <a:fld id="{25228387-2A89-B246-9478-870FE3C71EFE}" type="datetimeFigureOut">
              <a:rPr lang="en-US" altLang="es-ES"/>
              <a:pPr>
                <a:defRPr/>
              </a:pPr>
              <a:t>5/9/2024</a:t>
            </a:fld>
            <a:endParaRPr lang="en-US" altLang="es-ES"/>
          </a:p>
        </p:txBody>
      </p:sp>
      <p:sp>
        <p:nvSpPr>
          <p:cNvPr id="6" name="Footer Placeholder 5">
            <a:extLst>
              <a:ext uri="{FF2B5EF4-FFF2-40B4-BE49-F238E27FC236}">
                <a16:creationId xmlns:a16="http://schemas.microsoft.com/office/drawing/2014/main" id="{18D1A048-6D26-4E4D-5A0E-F52DE48C2F72}"/>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653E5C36-28C1-9E66-634B-0E0CEBC4E6E3}"/>
              </a:ext>
            </a:extLst>
          </p:cNvPr>
          <p:cNvSpPr>
            <a:spLocks noGrp="1"/>
          </p:cNvSpPr>
          <p:nvPr>
            <p:ph type="sldNum" sz="quarter" idx="17"/>
          </p:nvPr>
        </p:nvSpPr>
        <p:spPr/>
        <p:txBody>
          <a:bodyPr/>
          <a:lstStyle>
            <a:lvl1pPr>
              <a:defRPr/>
            </a:lvl1pPr>
          </a:lstStyle>
          <a:p>
            <a:pPr>
              <a:defRPr/>
            </a:pPr>
            <a:fld id="{6BE129E3-5A77-8F4F-956F-E93D4C59EE8F}" type="slidenum">
              <a:rPr lang="en-US" altLang="es-ES"/>
              <a:pPr>
                <a:defRPr/>
              </a:pPr>
              <a:t>‹#›</a:t>
            </a:fld>
            <a:endParaRPr lang="en-US" altLang="es-ES"/>
          </a:p>
        </p:txBody>
      </p:sp>
    </p:spTree>
    <p:extLst>
      <p:ext uri="{BB962C8B-B14F-4D97-AF65-F5344CB8AC3E}">
        <p14:creationId xmlns:p14="http://schemas.microsoft.com/office/powerpoint/2010/main" val="290302573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objetos">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02A1D4C1-456D-5158-05A9-1BF887633309}"/>
              </a:ext>
            </a:extLst>
          </p:cNvPr>
          <p:cNvSpPr/>
          <p:nvPr/>
        </p:nvSpPr>
        <p:spPr>
          <a:xfrm>
            <a:off x="16297275" y="536575"/>
            <a:ext cx="1436688" cy="3292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nchor="ctr"/>
          <a:lstStyle/>
          <a:p>
            <a:pPr algn="ctr" eaLnBrk="1" hangingPunct="1">
              <a:defRPr/>
            </a:pPr>
            <a:endParaRPr/>
          </a:p>
        </p:txBody>
      </p:sp>
      <p:sp>
        <p:nvSpPr>
          <p:cNvPr id="2" name="Title 1"/>
          <p:cNvSpPr>
            <a:spLocks noGrp="1"/>
          </p:cNvSpPr>
          <p:nvPr>
            <p:ph type="title"/>
          </p:nvPr>
        </p:nvSpPr>
        <p:spPr>
          <a:xfrm>
            <a:off x="914399" y="1828800"/>
            <a:ext cx="14782802" cy="2286000"/>
          </a:xfrm>
        </p:spPr>
        <p:txBody>
          <a:bodyPr/>
          <a:lstStyle/>
          <a:p>
            <a:r>
              <a:rPr lang="es-ES_tradnl"/>
              <a:t>Clic para editar título</a:t>
            </a:r>
            <a:endParaRPr/>
          </a:p>
        </p:txBody>
      </p:sp>
      <p:sp>
        <p:nvSpPr>
          <p:cNvPr id="3" name="Content Placeholder 2"/>
          <p:cNvSpPr>
            <a:spLocks noGrp="1"/>
          </p:cNvSpPr>
          <p:nvPr>
            <p:ph sz="half" idx="1"/>
          </p:nvPr>
        </p:nvSpPr>
        <p:spPr>
          <a:xfrm>
            <a:off x="8564880" y="4429124"/>
            <a:ext cx="7132320" cy="3840480"/>
          </a:xfrm>
        </p:spPr>
        <p:txBody>
          <a:bodyPr>
            <a:normAutofit/>
          </a:bodyPr>
          <a:lstStyle>
            <a:lvl1pPr>
              <a:defRPr sz="3600"/>
            </a:lvl1pPr>
            <a:lvl2pPr>
              <a:defRPr sz="3600"/>
            </a:lvl2pPr>
            <a:lvl3pPr>
              <a:defRPr sz="3600"/>
            </a:lvl3pPr>
            <a:lvl4pPr>
              <a:defRPr sz="3600"/>
            </a:lvl4pPr>
            <a:lvl5pPr>
              <a:defRPr sz="3600"/>
            </a:lvl5pPr>
            <a:lvl6pPr>
              <a:defRPr sz="3600"/>
            </a:lvl6pPr>
            <a:lvl7pPr>
              <a:defRPr sz="3600"/>
            </a:lvl7pPr>
            <a:lvl8pPr>
              <a:defRPr sz="3600"/>
            </a:lvl8pPr>
            <a:lvl9pPr>
              <a:defRPr sz="3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9" name="Content Placeholder 2"/>
          <p:cNvSpPr>
            <a:spLocks noGrp="1"/>
          </p:cNvSpPr>
          <p:nvPr>
            <p:ph sz="half" idx="13"/>
          </p:nvPr>
        </p:nvSpPr>
        <p:spPr>
          <a:xfrm>
            <a:off x="8564880" y="8449946"/>
            <a:ext cx="7132320" cy="3840480"/>
          </a:xfrm>
        </p:spPr>
        <p:txBody>
          <a:bodyPr>
            <a:normAutofit/>
          </a:bodyPr>
          <a:lstStyle>
            <a:lvl1pPr>
              <a:defRPr sz="3600"/>
            </a:lvl1pPr>
            <a:lvl2pPr>
              <a:defRPr sz="3600"/>
            </a:lvl2pPr>
            <a:lvl3pPr>
              <a:defRPr sz="3600"/>
            </a:lvl3pPr>
            <a:lvl4pPr>
              <a:defRPr sz="3600"/>
            </a:lvl4pPr>
            <a:lvl5pPr>
              <a:defRPr sz="3600"/>
            </a:lvl5pPr>
            <a:lvl6pPr>
              <a:defRPr sz="3600"/>
            </a:lvl6pPr>
            <a:lvl7pPr>
              <a:defRPr sz="3600"/>
            </a:lvl7pPr>
            <a:lvl8pPr>
              <a:defRPr sz="3600"/>
            </a:lvl8pPr>
            <a:lvl9pPr>
              <a:defRPr sz="3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1" name="Content Placeholder 2"/>
          <p:cNvSpPr>
            <a:spLocks noGrp="1"/>
          </p:cNvSpPr>
          <p:nvPr>
            <p:ph sz="half" idx="14"/>
          </p:nvPr>
        </p:nvSpPr>
        <p:spPr>
          <a:xfrm>
            <a:off x="914400" y="4429124"/>
            <a:ext cx="7132320" cy="3840480"/>
          </a:xfrm>
        </p:spPr>
        <p:txBody>
          <a:bodyPr>
            <a:normAutofit/>
          </a:bodyPr>
          <a:lstStyle>
            <a:lvl1pPr>
              <a:defRPr sz="3600"/>
            </a:lvl1pPr>
            <a:lvl2pPr>
              <a:defRPr sz="3600"/>
            </a:lvl2pPr>
            <a:lvl3pPr>
              <a:defRPr sz="3600"/>
            </a:lvl3pPr>
            <a:lvl4pPr>
              <a:defRPr sz="3600"/>
            </a:lvl4pPr>
            <a:lvl5pPr>
              <a:defRPr sz="3600"/>
            </a:lvl5pPr>
            <a:lvl6pPr>
              <a:defRPr sz="3600"/>
            </a:lvl6pPr>
            <a:lvl7pPr>
              <a:defRPr sz="3600"/>
            </a:lvl7pPr>
            <a:lvl8pPr>
              <a:defRPr sz="3600"/>
            </a:lvl8pPr>
            <a:lvl9pPr>
              <a:defRPr sz="3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2" name="Content Placeholder 2"/>
          <p:cNvSpPr>
            <a:spLocks noGrp="1"/>
          </p:cNvSpPr>
          <p:nvPr>
            <p:ph sz="half" idx="15"/>
          </p:nvPr>
        </p:nvSpPr>
        <p:spPr>
          <a:xfrm>
            <a:off x="914400" y="8449946"/>
            <a:ext cx="7132320" cy="3840480"/>
          </a:xfrm>
        </p:spPr>
        <p:txBody>
          <a:bodyPr>
            <a:normAutofit/>
          </a:bodyPr>
          <a:lstStyle>
            <a:lvl1pPr>
              <a:defRPr sz="3600"/>
            </a:lvl1pPr>
            <a:lvl2pPr>
              <a:defRPr sz="3600"/>
            </a:lvl2pPr>
            <a:lvl3pPr>
              <a:defRPr sz="3600"/>
            </a:lvl3pPr>
            <a:lvl4pPr>
              <a:defRPr sz="3600"/>
            </a:lvl4pPr>
            <a:lvl5pPr>
              <a:defRPr sz="3600"/>
            </a:lvl5pPr>
            <a:lvl6pPr>
              <a:defRPr sz="3600"/>
            </a:lvl6pPr>
            <a:lvl7pPr>
              <a:defRPr sz="3600"/>
            </a:lvl7pPr>
            <a:lvl8pPr>
              <a:defRPr sz="3600"/>
            </a:lvl8pPr>
            <a:lvl9pPr>
              <a:defRPr sz="3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Date Placeholder 4">
            <a:extLst>
              <a:ext uri="{FF2B5EF4-FFF2-40B4-BE49-F238E27FC236}">
                <a16:creationId xmlns:a16="http://schemas.microsoft.com/office/drawing/2014/main" id="{8210FE9A-CB80-668D-359C-61D1D83E01FF}"/>
              </a:ext>
            </a:extLst>
          </p:cNvPr>
          <p:cNvSpPr>
            <a:spLocks noGrp="1"/>
          </p:cNvSpPr>
          <p:nvPr>
            <p:ph type="dt" sz="half" idx="16"/>
          </p:nvPr>
        </p:nvSpPr>
        <p:spPr/>
        <p:txBody>
          <a:bodyPr/>
          <a:lstStyle>
            <a:lvl1pPr>
              <a:defRPr/>
            </a:lvl1pPr>
          </a:lstStyle>
          <a:p>
            <a:pPr>
              <a:defRPr/>
            </a:pPr>
            <a:fld id="{4380341B-F79C-FF45-BFC8-CC1D62517F52}" type="datetimeFigureOut">
              <a:rPr lang="en-US" altLang="es-ES"/>
              <a:pPr>
                <a:defRPr/>
              </a:pPr>
              <a:t>5/9/2024</a:t>
            </a:fld>
            <a:endParaRPr lang="en-US" altLang="es-ES"/>
          </a:p>
        </p:txBody>
      </p:sp>
      <p:sp>
        <p:nvSpPr>
          <p:cNvPr id="6" name="Footer Placeholder 5">
            <a:extLst>
              <a:ext uri="{FF2B5EF4-FFF2-40B4-BE49-F238E27FC236}">
                <a16:creationId xmlns:a16="http://schemas.microsoft.com/office/drawing/2014/main" id="{A9000881-4608-11A3-1082-476FD2F982A7}"/>
              </a:ext>
            </a:extLst>
          </p:cNvPr>
          <p:cNvSpPr>
            <a:spLocks noGrp="1"/>
          </p:cNvSpPr>
          <p:nvPr>
            <p:ph type="ftr" sz="quarter" idx="17"/>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2BC25452-1A79-945C-E577-B752DBA57D02}"/>
              </a:ext>
            </a:extLst>
          </p:cNvPr>
          <p:cNvSpPr>
            <a:spLocks noGrp="1"/>
          </p:cNvSpPr>
          <p:nvPr>
            <p:ph type="sldNum" sz="quarter" idx="18"/>
          </p:nvPr>
        </p:nvSpPr>
        <p:spPr/>
        <p:txBody>
          <a:bodyPr/>
          <a:lstStyle>
            <a:lvl1pPr>
              <a:defRPr/>
            </a:lvl1pPr>
          </a:lstStyle>
          <a:p>
            <a:pPr>
              <a:defRPr/>
            </a:pPr>
            <a:fld id="{81F2B3F0-D192-6849-98D2-A715D454ACEE}" type="slidenum">
              <a:rPr lang="en-US" altLang="es-ES"/>
              <a:pPr>
                <a:defRPr/>
              </a:pPr>
              <a:t>‹#›</a:t>
            </a:fld>
            <a:endParaRPr lang="en-US" altLang="es-ES"/>
          </a:p>
        </p:txBody>
      </p:sp>
    </p:spTree>
    <p:extLst>
      <p:ext uri="{BB962C8B-B14F-4D97-AF65-F5344CB8AC3E}">
        <p14:creationId xmlns:p14="http://schemas.microsoft.com/office/powerpoint/2010/main" val="218674490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814A3F26-B757-84B5-0F53-9CD9C81E19EF}"/>
              </a:ext>
            </a:extLst>
          </p:cNvPr>
          <p:cNvSpPr/>
          <p:nvPr/>
        </p:nvSpPr>
        <p:spPr>
          <a:xfrm>
            <a:off x="16297275" y="536575"/>
            <a:ext cx="1436688" cy="3292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nchor="ctr"/>
          <a:lstStyle/>
          <a:p>
            <a:pPr algn="ctr" eaLnBrk="1" hangingPunct="1">
              <a:defRPr/>
            </a:pPr>
            <a:endParaRPr/>
          </a:p>
        </p:txBody>
      </p:sp>
      <p:sp>
        <p:nvSpPr>
          <p:cNvPr id="2" name="Title 1"/>
          <p:cNvSpPr>
            <a:spLocks noGrp="1"/>
          </p:cNvSpPr>
          <p:nvPr>
            <p:ph type="title"/>
          </p:nvPr>
        </p:nvSpPr>
        <p:spPr/>
        <p:txBody>
          <a:bodyPr/>
          <a:lstStyle/>
          <a:p>
            <a:r>
              <a:rPr lang="es-ES_tradnl"/>
              <a:t>Clic para editar título</a:t>
            </a:r>
            <a:endParaRPr/>
          </a:p>
        </p:txBody>
      </p:sp>
      <p:sp>
        <p:nvSpPr>
          <p:cNvPr id="4" name="Date Placeholder 2">
            <a:extLst>
              <a:ext uri="{FF2B5EF4-FFF2-40B4-BE49-F238E27FC236}">
                <a16:creationId xmlns:a16="http://schemas.microsoft.com/office/drawing/2014/main" id="{DFABD22C-3DDC-5140-E8EE-F84D8AF06AFF}"/>
              </a:ext>
            </a:extLst>
          </p:cNvPr>
          <p:cNvSpPr>
            <a:spLocks noGrp="1"/>
          </p:cNvSpPr>
          <p:nvPr>
            <p:ph type="dt" sz="half" idx="10"/>
          </p:nvPr>
        </p:nvSpPr>
        <p:spPr/>
        <p:txBody>
          <a:bodyPr/>
          <a:lstStyle>
            <a:lvl1pPr>
              <a:defRPr/>
            </a:lvl1pPr>
          </a:lstStyle>
          <a:p>
            <a:pPr>
              <a:defRPr/>
            </a:pPr>
            <a:fld id="{B6685C9F-2D3A-5A49-A3A9-6D61D9BE59E0}" type="datetimeFigureOut">
              <a:rPr lang="en-US" altLang="es-ES"/>
              <a:pPr>
                <a:defRPr/>
              </a:pPr>
              <a:t>5/9/2024</a:t>
            </a:fld>
            <a:endParaRPr lang="en-US" altLang="es-ES"/>
          </a:p>
        </p:txBody>
      </p:sp>
      <p:sp>
        <p:nvSpPr>
          <p:cNvPr id="5" name="Footer Placeholder 3">
            <a:extLst>
              <a:ext uri="{FF2B5EF4-FFF2-40B4-BE49-F238E27FC236}">
                <a16:creationId xmlns:a16="http://schemas.microsoft.com/office/drawing/2014/main" id="{9E5B5218-DAEC-9485-66DD-17F3429076F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C7B5E9C5-9E52-72BC-809B-863F33A61F80}"/>
              </a:ext>
            </a:extLst>
          </p:cNvPr>
          <p:cNvSpPr>
            <a:spLocks noGrp="1"/>
          </p:cNvSpPr>
          <p:nvPr>
            <p:ph type="sldNum" sz="quarter" idx="12"/>
          </p:nvPr>
        </p:nvSpPr>
        <p:spPr/>
        <p:txBody>
          <a:bodyPr/>
          <a:lstStyle>
            <a:lvl1pPr>
              <a:defRPr/>
            </a:lvl1pPr>
          </a:lstStyle>
          <a:p>
            <a:pPr>
              <a:defRPr/>
            </a:pPr>
            <a:fld id="{C8BC1153-A5E3-5C4D-845E-A8F7B7E13DF2}" type="slidenum">
              <a:rPr lang="en-US" altLang="es-ES"/>
              <a:pPr>
                <a:defRPr/>
              </a:pPr>
              <a:t>‹#›</a:t>
            </a:fld>
            <a:endParaRPr lang="en-US" altLang="es-ES"/>
          </a:p>
        </p:txBody>
      </p:sp>
    </p:spTree>
    <p:extLst>
      <p:ext uri="{BB962C8B-B14F-4D97-AF65-F5344CB8AC3E}">
        <p14:creationId xmlns:p14="http://schemas.microsoft.com/office/powerpoint/2010/main" val="99251110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720D612-DDDF-3175-1D9B-AAF8EF11DD39}"/>
              </a:ext>
            </a:extLst>
          </p:cNvPr>
          <p:cNvSpPr/>
          <p:nvPr/>
        </p:nvSpPr>
        <p:spPr>
          <a:xfrm>
            <a:off x="16297275" y="536575"/>
            <a:ext cx="1436688" cy="1133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nchor="ctr"/>
          <a:lstStyle/>
          <a:p>
            <a:pPr algn="ctr" eaLnBrk="1" hangingPunct="1">
              <a:defRPr/>
            </a:pPr>
            <a:endParaRPr/>
          </a:p>
        </p:txBody>
      </p:sp>
      <p:sp>
        <p:nvSpPr>
          <p:cNvPr id="3" name="Date Placeholder 1">
            <a:extLst>
              <a:ext uri="{FF2B5EF4-FFF2-40B4-BE49-F238E27FC236}">
                <a16:creationId xmlns:a16="http://schemas.microsoft.com/office/drawing/2014/main" id="{E9112673-8AF3-FF6C-02A4-E7182C833F4B}"/>
              </a:ext>
            </a:extLst>
          </p:cNvPr>
          <p:cNvSpPr>
            <a:spLocks noGrp="1"/>
          </p:cNvSpPr>
          <p:nvPr>
            <p:ph type="dt" sz="half" idx="10"/>
          </p:nvPr>
        </p:nvSpPr>
        <p:spPr/>
        <p:txBody>
          <a:bodyPr/>
          <a:lstStyle>
            <a:lvl1pPr>
              <a:defRPr/>
            </a:lvl1pPr>
          </a:lstStyle>
          <a:p>
            <a:pPr>
              <a:defRPr/>
            </a:pPr>
            <a:fld id="{DF04F83C-9719-9E48-9570-009DF213EE48}" type="datetimeFigureOut">
              <a:rPr lang="en-US" altLang="es-ES"/>
              <a:pPr>
                <a:defRPr/>
              </a:pPr>
              <a:t>5/9/2024</a:t>
            </a:fld>
            <a:endParaRPr lang="en-US" altLang="es-ES"/>
          </a:p>
        </p:txBody>
      </p:sp>
      <p:sp>
        <p:nvSpPr>
          <p:cNvPr id="4" name="Footer Placeholder 2">
            <a:extLst>
              <a:ext uri="{FF2B5EF4-FFF2-40B4-BE49-F238E27FC236}">
                <a16:creationId xmlns:a16="http://schemas.microsoft.com/office/drawing/2014/main" id="{98AAA734-E738-A127-3CA0-B65720D3A51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C364C082-E49F-7EBC-68A6-2267EBF07616}"/>
              </a:ext>
            </a:extLst>
          </p:cNvPr>
          <p:cNvSpPr>
            <a:spLocks noGrp="1"/>
          </p:cNvSpPr>
          <p:nvPr>
            <p:ph type="sldNum" sz="quarter" idx="12"/>
          </p:nvPr>
        </p:nvSpPr>
        <p:spPr/>
        <p:txBody>
          <a:bodyPr/>
          <a:lstStyle>
            <a:lvl1pPr>
              <a:defRPr/>
            </a:lvl1pPr>
          </a:lstStyle>
          <a:p>
            <a:pPr>
              <a:defRPr/>
            </a:pPr>
            <a:fld id="{7F913C3A-AA48-4B48-8473-BD8BBB975A5B}" type="slidenum">
              <a:rPr lang="en-US" altLang="es-ES"/>
              <a:pPr>
                <a:defRPr/>
              </a:pPr>
              <a:t>‹#›</a:t>
            </a:fld>
            <a:endParaRPr lang="en-US" altLang="es-ES"/>
          </a:p>
        </p:txBody>
      </p:sp>
    </p:spTree>
    <p:extLst>
      <p:ext uri="{BB962C8B-B14F-4D97-AF65-F5344CB8AC3E}">
        <p14:creationId xmlns:p14="http://schemas.microsoft.com/office/powerpoint/2010/main" val="392386386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F440113-EAAA-2182-1CBB-6C1726929CC6}"/>
              </a:ext>
            </a:extLst>
          </p:cNvPr>
          <p:cNvSpPr/>
          <p:nvPr/>
        </p:nvSpPr>
        <p:spPr>
          <a:xfrm>
            <a:off x="16297275" y="536575"/>
            <a:ext cx="1436688" cy="1133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nchor="ctr"/>
          <a:lstStyle/>
          <a:p>
            <a:pPr algn="ctr" eaLnBrk="1" hangingPunct="1">
              <a:defRPr/>
            </a:pPr>
            <a:endParaRPr/>
          </a:p>
        </p:txBody>
      </p:sp>
      <p:sp>
        <p:nvSpPr>
          <p:cNvPr id="2" name="Title 1"/>
          <p:cNvSpPr>
            <a:spLocks noGrp="1"/>
          </p:cNvSpPr>
          <p:nvPr>
            <p:ph type="title"/>
          </p:nvPr>
        </p:nvSpPr>
        <p:spPr>
          <a:xfrm>
            <a:off x="914398" y="1990164"/>
            <a:ext cx="7132320" cy="2070848"/>
          </a:xfrm>
        </p:spPr>
        <p:txBody>
          <a:bodyPr/>
          <a:lstStyle>
            <a:lvl1pPr algn="l">
              <a:defRPr sz="5600" b="0"/>
            </a:lvl1pPr>
          </a:lstStyle>
          <a:p>
            <a:r>
              <a:rPr lang="es-ES_tradnl"/>
              <a:t>Clic para editar título</a:t>
            </a:r>
            <a:endParaRPr/>
          </a:p>
        </p:txBody>
      </p:sp>
      <p:sp>
        <p:nvSpPr>
          <p:cNvPr id="3" name="Content Placeholder 2"/>
          <p:cNvSpPr>
            <a:spLocks noGrp="1"/>
          </p:cNvSpPr>
          <p:nvPr>
            <p:ph idx="1"/>
          </p:nvPr>
        </p:nvSpPr>
        <p:spPr>
          <a:xfrm>
            <a:off x="9524104" y="1981201"/>
            <a:ext cx="7132320" cy="10271126"/>
          </a:xfrm>
        </p:spPr>
        <p:txBody>
          <a:bodyPr>
            <a:normAutofit/>
          </a:bodyPr>
          <a:lstStyle>
            <a:lvl1pPr>
              <a:defRPr sz="3600"/>
            </a:lvl1pPr>
            <a:lvl2pPr>
              <a:defRPr sz="3600"/>
            </a:lvl2pPr>
            <a:lvl3pPr>
              <a:defRPr sz="3600"/>
            </a:lvl3pPr>
            <a:lvl4pPr>
              <a:defRPr sz="3600"/>
            </a:lvl4pPr>
            <a:lvl5pPr>
              <a:defRPr sz="3600"/>
            </a:lvl5pPr>
            <a:lvl6pPr>
              <a:defRPr sz="3600"/>
            </a:lvl6pPr>
            <a:lvl7pPr>
              <a:defRPr sz="3600"/>
            </a:lvl7pPr>
            <a:lvl8pPr>
              <a:defRPr sz="3600"/>
            </a:lvl8pPr>
            <a:lvl9pPr>
              <a:defRPr sz="3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Text Placeholder 3"/>
          <p:cNvSpPr>
            <a:spLocks noGrp="1"/>
          </p:cNvSpPr>
          <p:nvPr>
            <p:ph type="body" sz="half" idx="2"/>
          </p:nvPr>
        </p:nvSpPr>
        <p:spPr>
          <a:xfrm>
            <a:off x="914398" y="4114801"/>
            <a:ext cx="7132320" cy="7315202"/>
          </a:xfrm>
        </p:spPr>
        <p:txBody>
          <a:bodyPr>
            <a:normAutofit/>
          </a:bodyPr>
          <a:lstStyle>
            <a:lvl1pPr marL="0" indent="0">
              <a:spcBef>
                <a:spcPts val="1200"/>
              </a:spcBef>
              <a:buNone/>
              <a:defRPr sz="32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s-ES_tradnl"/>
              <a:t>Haga clic para modificar el estilo de texto del patrón</a:t>
            </a:r>
          </a:p>
        </p:txBody>
      </p:sp>
      <p:sp>
        <p:nvSpPr>
          <p:cNvPr id="6" name="Date Placeholder 4">
            <a:extLst>
              <a:ext uri="{FF2B5EF4-FFF2-40B4-BE49-F238E27FC236}">
                <a16:creationId xmlns:a16="http://schemas.microsoft.com/office/drawing/2014/main" id="{DA57B67A-1C79-F896-10BE-9E402F2BDDF6}"/>
              </a:ext>
            </a:extLst>
          </p:cNvPr>
          <p:cNvSpPr>
            <a:spLocks noGrp="1"/>
          </p:cNvSpPr>
          <p:nvPr>
            <p:ph type="dt" sz="half" idx="10"/>
          </p:nvPr>
        </p:nvSpPr>
        <p:spPr/>
        <p:txBody>
          <a:bodyPr/>
          <a:lstStyle>
            <a:lvl1pPr>
              <a:defRPr/>
            </a:lvl1pPr>
          </a:lstStyle>
          <a:p>
            <a:pPr>
              <a:defRPr/>
            </a:pPr>
            <a:fld id="{E8C5F937-3BBF-4E49-A3D1-A6E9D2EEDA54}" type="datetimeFigureOut">
              <a:rPr lang="en-US" altLang="es-ES"/>
              <a:pPr>
                <a:defRPr/>
              </a:pPr>
              <a:t>5/9/2024</a:t>
            </a:fld>
            <a:endParaRPr lang="en-US" altLang="es-ES"/>
          </a:p>
        </p:txBody>
      </p:sp>
      <p:sp>
        <p:nvSpPr>
          <p:cNvPr id="7" name="Footer Placeholder 5">
            <a:extLst>
              <a:ext uri="{FF2B5EF4-FFF2-40B4-BE49-F238E27FC236}">
                <a16:creationId xmlns:a16="http://schemas.microsoft.com/office/drawing/2014/main" id="{763AF72E-E9B4-04A0-E57C-7C807225658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4B040203-ED0E-EA15-A7B3-842E935A10BF}"/>
              </a:ext>
            </a:extLst>
          </p:cNvPr>
          <p:cNvSpPr>
            <a:spLocks noGrp="1"/>
          </p:cNvSpPr>
          <p:nvPr>
            <p:ph type="sldNum" sz="quarter" idx="12"/>
          </p:nvPr>
        </p:nvSpPr>
        <p:spPr/>
        <p:txBody>
          <a:bodyPr/>
          <a:lstStyle>
            <a:lvl1pPr>
              <a:defRPr/>
            </a:lvl1pPr>
          </a:lstStyle>
          <a:p>
            <a:pPr>
              <a:defRPr/>
            </a:pPr>
            <a:fld id="{CEF2A932-0771-B048-A786-657D93A5FC83}" type="slidenum">
              <a:rPr lang="en-US" altLang="es-ES"/>
              <a:pPr>
                <a:defRPr/>
              </a:pPr>
              <a:t>‹#›</a:t>
            </a:fld>
            <a:endParaRPr lang="en-US" altLang="es-ES"/>
          </a:p>
        </p:txBody>
      </p:sp>
    </p:spTree>
    <p:extLst>
      <p:ext uri="{BB962C8B-B14F-4D97-AF65-F5344CB8AC3E}">
        <p14:creationId xmlns:p14="http://schemas.microsoft.com/office/powerpoint/2010/main" val="181329668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A52DA2B3-4EFD-937D-5365-07E934C44160}"/>
              </a:ext>
            </a:extLst>
          </p:cNvPr>
          <p:cNvSpPr/>
          <p:nvPr/>
        </p:nvSpPr>
        <p:spPr>
          <a:xfrm>
            <a:off x="9493250" y="536575"/>
            <a:ext cx="8229600" cy="1133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nchor="ctr"/>
          <a:lstStyle/>
          <a:p>
            <a:pPr algn="ctr" eaLnBrk="1" hangingPunct="1">
              <a:defRPr/>
            </a:pPr>
            <a:endParaRPr/>
          </a:p>
        </p:txBody>
      </p:sp>
      <p:sp>
        <p:nvSpPr>
          <p:cNvPr id="2" name="Title 1"/>
          <p:cNvSpPr>
            <a:spLocks noGrp="1"/>
          </p:cNvSpPr>
          <p:nvPr>
            <p:ph type="title"/>
          </p:nvPr>
        </p:nvSpPr>
        <p:spPr>
          <a:xfrm>
            <a:off x="914398" y="1990164"/>
            <a:ext cx="7132320" cy="2070848"/>
          </a:xfrm>
        </p:spPr>
        <p:txBody>
          <a:bodyPr/>
          <a:lstStyle>
            <a:lvl1pPr algn="l">
              <a:defRPr sz="5600" b="0"/>
            </a:lvl1pPr>
          </a:lstStyle>
          <a:p>
            <a:r>
              <a:rPr lang="es-ES_tradnl"/>
              <a:t>Clic para editar título</a:t>
            </a:r>
            <a:endParaRPr/>
          </a:p>
        </p:txBody>
      </p:sp>
      <p:sp>
        <p:nvSpPr>
          <p:cNvPr id="4" name="Text Placeholder 3"/>
          <p:cNvSpPr>
            <a:spLocks noGrp="1"/>
          </p:cNvSpPr>
          <p:nvPr>
            <p:ph type="body" sz="half" idx="2"/>
          </p:nvPr>
        </p:nvSpPr>
        <p:spPr>
          <a:xfrm>
            <a:off x="914398" y="4114801"/>
            <a:ext cx="7132320" cy="7315202"/>
          </a:xfrm>
        </p:spPr>
        <p:txBody>
          <a:bodyPr>
            <a:normAutofit/>
          </a:bodyPr>
          <a:lstStyle>
            <a:lvl1pPr marL="0" indent="0">
              <a:spcBef>
                <a:spcPts val="1200"/>
              </a:spcBef>
              <a:buNone/>
              <a:defRPr sz="32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s-ES_tradnl"/>
              <a:t>Haga clic para modificar el estilo de texto del patrón</a:t>
            </a:r>
          </a:p>
        </p:txBody>
      </p:sp>
      <p:sp>
        <p:nvSpPr>
          <p:cNvPr id="10" name="Picture Placeholder 9"/>
          <p:cNvSpPr>
            <a:spLocks noGrp="1"/>
          </p:cNvSpPr>
          <p:nvPr>
            <p:ph type="pic" sz="quarter" idx="13"/>
          </p:nvPr>
        </p:nvSpPr>
        <p:spPr>
          <a:xfrm>
            <a:off x="9520516" y="1981201"/>
            <a:ext cx="8193024" cy="11223626"/>
          </a:xfrm>
        </p:spPr>
        <p:txBody>
          <a:bodyPr rtlCol="0">
            <a:normAutofit/>
          </a:bodyPr>
          <a:lstStyle>
            <a:lvl1pPr>
              <a:buNone/>
              <a:defRPr/>
            </a:lvl1pPr>
          </a:lstStyle>
          <a:p>
            <a:pPr lvl="0"/>
            <a:r>
              <a:rPr lang="es-ES_tradnl" noProof="0"/>
              <a:t>Arrastre la imagen al marcador de posición o haga clic en el icono para agregar</a:t>
            </a:r>
            <a:endParaRPr noProof="0"/>
          </a:p>
        </p:txBody>
      </p:sp>
      <p:sp>
        <p:nvSpPr>
          <p:cNvPr id="5" name="Date Placeholder 4">
            <a:extLst>
              <a:ext uri="{FF2B5EF4-FFF2-40B4-BE49-F238E27FC236}">
                <a16:creationId xmlns:a16="http://schemas.microsoft.com/office/drawing/2014/main" id="{C3365921-F917-4533-6159-6E863AC13971}"/>
              </a:ext>
            </a:extLst>
          </p:cNvPr>
          <p:cNvSpPr>
            <a:spLocks noGrp="1"/>
          </p:cNvSpPr>
          <p:nvPr>
            <p:ph type="dt" sz="half" idx="14"/>
          </p:nvPr>
        </p:nvSpPr>
        <p:spPr>
          <a:xfrm>
            <a:off x="322263" y="12247563"/>
            <a:ext cx="3505200" cy="730250"/>
          </a:xfrm>
        </p:spPr>
        <p:txBody>
          <a:bodyPr/>
          <a:lstStyle>
            <a:lvl1pPr algn="l">
              <a:defRPr/>
            </a:lvl1pPr>
          </a:lstStyle>
          <a:p>
            <a:pPr>
              <a:defRPr/>
            </a:pPr>
            <a:fld id="{911F863B-0B1F-4D48-9C41-09FE079B2C14}" type="datetimeFigureOut">
              <a:rPr lang="en-US" altLang="es-ES"/>
              <a:pPr>
                <a:defRPr/>
              </a:pPr>
              <a:t>5/9/2024</a:t>
            </a:fld>
            <a:endParaRPr lang="en-US" altLang="es-ES"/>
          </a:p>
        </p:txBody>
      </p:sp>
      <p:sp>
        <p:nvSpPr>
          <p:cNvPr id="6" name="Footer Placeholder 5">
            <a:extLst>
              <a:ext uri="{FF2B5EF4-FFF2-40B4-BE49-F238E27FC236}">
                <a16:creationId xmlns:a16="http://schemas.microsoft.com/office/drawing/2014/main" id="{D36C0AA1-0829-477A-D264-B131523EBE43}"/>
              </a:ext>
            </a:extLst>
          </p:cNvPr>
          <p:cNvSpPr>
            <a:spLocks noGrp="1"/>
          </p:cNvSpPr>
          <p:nvPr>
            <p:ph type="ftr" sz="quarter" idx="15"/>
          </p:nvPr>
        </p:nvSpPr>
        <p:spPr>
          <a:xfrm>
            <a:off x="349250" y="12712700"/>
            <a:ext cx="7727950" cy="73025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9A46F19-92AA-589C-8290-E689BDCF02A2}"/>
              </a:ext>
            </a:extLst>
          </p:cNvPr>
          <p:cNvSpPr>
            <a:spLocks noGrp="1"/>
          </p:cNvSpPr>
          <p:nvPr>
            <p:ph type="sldNum" sz="quarter" idx="16"/>
          </p:nvPr>
        </p:nvSpPr>
        <p:spPr/>
        <p:txBody>
          <a:bodyPr/>
          <a:lstStyle>
            <a:lvl1pPr>
              <a:defRPr/>
            </a:lvl1pPr>
          </a:lstStyle>
          <a:p>
            <a:pPr>
              <a:defRPr/>
            </a:pPr>
            <a:fld id="{F6A0A294-6C95-D142-8B21-E10986AC46CE}" type="slidenum">
              <a:rPr lang="en-US" altLang="es-ES"/>
              <a:pPr>
                <a:defRPr/>
              </a:pPr>
              <a:t>‹#›</a:t>
            </a:fld>
            <a:endParaRPr lang="en-US" altLang="es-ES"/>
          </a:p>
        </p:txBody>
      </p:sp>
    </p:spTree>
    <p:extLst>
      <p:ext uri="{BB962C8B-B14F-4D97-AF65-F5344CB8AC3E}">
        <p14:creationId xmlns:p14="http://schemas.microsoft.com/office/powerpoint/2010/main" val="224651780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n encima del título">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F30E46D-06F6-2B8E-56B9-78187601D295}"/>
              </a:ext>
            </a:extLst>
          </p:cNvPr>
          <p:cNvSpPr/>
          <p:nvPr/>
        </p:nvSpPr>
        <p:spPr>
          <a:xfrm>
            <a:off x="14433550" y="536575"/>
            <a:ext cx="3278188" cy="7278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nchor="ctr"/>
          <a:lstStyle/>
          <a:p>
            <a:pPr algn="ctr" eaLnBrk="1" hangingPunct="1">
              <a:defRPr/>
            </a:pPr>
            <a:endParaRPr/>
          </a:p>
        </p:txBody>
      </p:sp>
      <p:sp>
        <p:nvSpPr>
          <p:cNvPr id="2" name="Title 1"/>
          <p:cNvSpPr>
            <a:spLocks noGrp="1"/>
          </p:cNvSpPr>
          <p:nvPr>
            <p:ph type="title"/>
          </p:nvPr>
        </p:nvSpPr>
        <p:spPr>
          <a:xfrm>
            <a:off x="917576" y="8534400"/>
            <a:ext cx="12954000" cy="1133476"/>
          </a:xfrm>
        </p:spPr>
        <p:txBody>
          <a:bodyPr/>
          <a:lstStyle>
            <a:lvl1pPr algn="l">
              <a:defRPr sz="5600" b="0"/>
            </a:lvl1pPr>
          </a:lstStyle>
          <a:p>
            <a:r>
              <a:rPr lang="es-ES_tradnl"/>
              <a:t>Clic para editar título</a:t>
            </a:r>
            <a:endParaRPr/>
          </a:p>
        </p:txBody>
      </p:sp>
      <p:sp>
        <p:nvSpPr>
          <p:cNvPr id="3" name="Picture Placeholder 2"/>
          <p:cNvSpPr>
            <a:spLocks noGrp="1"/>
          </p:cNvSpPr>
          <p:nvPr>
            <p:ph type="pic" idx="1"/>
          </p:nvPr>
        </p:nvSpPr>
        <p:spPr>
          <a:xfrm>
            <a:off x="539748" y="536576"/>
            <a:ext cx="13716000" cy="7278624"/>
          </a:xfrm>
        </p:spPr>
        <p:txBody>
          <a:bodyPr rtlCol="0">
            <a:normAutofit/>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pPr lvl="0"/>
            <a:r>
              <a:rPr lang="es-ES_tradnl" noProof="0"/>
              <a:t>Arrastre la imagen al marcador de posición o haga clic en el icono para agregar</a:t>
            </a:r>
            <a:endParaRPr noProof="0"/>
          </a:p>
        </p:txBody>
      </p:sp>
      <p:sp>
        <p:nvSpPr>
          <p:cNvPr id="4" name="Text Placeholder 3"/>
          <p:cNvSpPr>
            <a:spLocks noGrp="1"/>
          </p:cNvSpPr>
          <p:nvPr>
            <p:ph type="body" sz="half" idx="2"/>
          </p:nvPr>
        </p:nvSpPr>
        <p:spPr>
          <a:xfrm>
            <a:off x="917576" y="9681883"/>
            <a:ext cx="12950824" cy="2608542"/>
          </a:xfrm>
        </p:spPr>
        <p:txBody>
          <a:bodyPr>
            <a:normAutofit/>
          </a:bodyPr>
          <a:lstStyle>
            <a:lvl1pPr marL="0" indent="0">
              <a:spcBef>
                <a:spcPts val="0"/>
              </a:spcBef>
              <a:buNone/>
              <a:defRPr sz="32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s-ES_tradnl"/>
              <a:t>Haga clic para modificar el estilo de texto del patrón</a:t>
            </a:r>
          </a:p>
        </p:txBody>
      </p:sp>
      <p:sp>
        <p:nvSpPr>
          <p:cNvPr id="6" name="Date Placeholder 4">
            <a:extLst>
              <a:ext uri="{FF2B5EF4-FFF2-40B4-BE49-F238E27FC236}">
                <a16:creationId xmlns:a16="http://schemas.microsoft.com/office/drawing/2014/main" id="{3E8C26E5-67BB-CC64-173E-FB19F44B78AD}"/>
              </a:ext>
            </a:extLst>
          </p:cNvPr>
          <p:cNvSpPr>
            <a:spLocks noGrp="1"/>
          </p:cNvSpPr>
          <p:nvPr>
            <p:ph type="dt" sz="half" idx="10"/>
          </p:nvPr>
        </p:nvSpPr>
        <p:spPr/>
        <p:txBody>
          <a:bodyPr/>
          <a:lstStyle>
            <a:lvl1pPr>
              <a:defRPr/>
            </a:lvl1pPr>
          </a:lstStyle>
          <a:p>
            <a:pPr>
              <a:defRPr/>
            </a:pPr>
            <a:fld id="{4243F94A-2197-0943-AF16-EB91ED60AB33}" type="datetimeFigureOut">
              <a:rPr lang="en-US" altLang="es-ES"/>
              <a:pPr>
                <a:defRPr/>
              </a:pPr>
              <a:t>5/9/2024</a:t>
            </a:fld>
            <a:endParaRPr lang="en-US" altLang="es-ES"/>
          </a:p>
        </p:txBody>
      </p:sp>
      <p:sp>
        <p:nvSpPr>
          <p:cNvPr id="7" name="Footer Placeholder 5">
            <a:extLst>
              <a:ext uri="{FF2B5EF4-FFF2-40B4-BE49-F238E27FC236}">
                <a16:creationId xmlns:a16="http://schemas.microsoft.com/office/drawing/2014/main" id="{728FBFD7-C4A6-944D-16AA-908A4FDF976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665AA37B-97FB-F3AB-A8AC-D783928D53D1}"/>
              </a:ext>
            </a:extLst>
          </p:cNvPr>
          <p:cNvSpPr>
            <a:spLocks noGrp="1"/>
          </p:cNvSpPr>
          <p:nvPr>
            <p:ph type="sldNum" sz="quarter" idx="12"/>
          </p:nvPr>
        </p:nvSpPr>
        <p:spPr/>
        <p:txBody>
          <a:bodyPr/>
          <a:lstStyle>
            <a:lvl1pPr>
              <a:defRPr/>
            </a:lvl1pPr>
          </a:lstStyle>
          <a:p>
            <a:pPr>
              <a:defRPr/>
            </a:pPr>
            <a:fld id="{0A7ED836-488B-4F41-840A-E9145CCA6F73}" type="slidenum">
              <a:rPr lang="en-US" altLang="es-ES"/>
              <a:pPr>
                <a:defRPr/>
              </a:pPr>
              <a:t>‹#›</a:t>
            </a:fld>
            <a:endParaRPr lang="en-US" altLang="es-ES"/>
          </a:p>
        </p:txBody>
      </p:sp>
    </p:spTree>
    <p:extLst>
      <p:ext uri="{BB962C8B-B14F-4D97-AF65-F5344CB8AC3E}">
        <p14:creationId xmlns:p14="http://schemas.microsoft.com/office/powerpoint/2010/main" val="257953848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imágenes con título">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F6860BB-D3BA-9E34-B9AF-6A67E3B0FB30}"/>
              </a:ext>
            </a:extLst>
          </p:cNvPr>
          <p:cNvSpPr/>
          <p:nvPr/>
        </p:nvSpPr>
        <p:spPr>
          <a:xfrm>
            <a:off x="16270288" y="536575"/>
            <a:ext cx="1441450" cy="7278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nchor="ctr"/>
          <a:lstStyle/>
          <a:p>
            <a:pPr algn="ctr" eaLnBrk="1" hangingPunct="1">
              <a:defRPr/>
            </a:pPr>
            <a:endParaRPr/>
          </a:p>
        </p:txBody>
      </p:sp>
      <p:sp>
        <p:nvSpPr>
          <p:cNvPr id="2" name="Title 1"/>
          <p:cNvSpPr>
            <a:spLocks noGrp="1"/>
          </p:cNvSpPr>
          <p:nvPr>
            <p:ph type="title"/>
          </p:nvPr>
        </p:nvSpPr>
        <p:spPr>
          <a:xfrm>
            <a:off x="917576" y="8534400"/>
            <a:ext cx="12954000" cy="1133476"/>
          </a:xfrm>
        </p:spPr>
        <p:txBody>
          <a:bodyPr/>
          <a:lstStyle>
            <a:lvl1pPr algn="l">
              <a:defRPr sz="5600" b="0"/>
            </a:lvl1pPr>
          </a:lstStyle>
          <a:p>
            <a:r>
              <a:rPr lang="es-ES_tradnl"/>
              <a:t>Clic para editar título</a:t>
            </a:r>
            <a:endParaRPr/>
          </a:p>
        </p:txBody>
      </p:sp>
      <p:sp>
        <p:nvSpPr>
          <p:cNvPr id="3" name="Picture Placeholder 2"/>
          <p:cNvSpPr>
            <a:spLocks noGrp="1"/>
          </p:cNvSpPr>
          <p:nvPr>
            <p:ph type="pic" idx="1"/>
          </p:nvPr>
        </p:nvSpPr>
        <p:spPr>
          <a:xfrm>
            <a:off x="539748" y="536576"/>
            <a:ext cx="6013452" cy="7278624"/>
          </a:xfrm>
        </p:spPr>
        <p:txBody>
          <a:bodyPr rtlCol="0">
            <a:normAutofit/>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pPr lvl="0"/>
            <a:r>
              <a:rPr lang="es-ES_tradnl" noProof="0"/>
              <a:t>Arrastre la imagen al marcador de posición o haga clic en el icono para agregar</a:t>
            </a:r>
            <a:endParaRPr noProof="0"/>
          </a:p>
        </p:txBody>
      </p:sp>
      <p:sp>
        <p:nvSpPr>
          <p:cNvPr id="4" name="Text Placeholder 3"/>
          <p:cNvSpPr>
            <a:spLocks noGrp="1"/>
          </p:cNvSpPr>
          <p:nvPr>
            <p:ph type="body" sz="half" idx="2"/>
          </p:nvPr>
        </p:nvSpPr>
        <p:spPr>
          <a:xfrm>
            <a:off x="917576" y="9681883"/>
            <a:ext cx="12950824" cy="2608542"/>
          </a:xfrm>
        </p:spPr>
        <p:txBody>
          <a:bodyPr>
            <a:normAutofit/>
          </a:bodyPr>
          <a:lstStyle>
            <a:lvl1pPr marL="0" indent="0">
              <a:spcBef>
                <a:spcPts val="0"/>
              </a:spcBef>
              <a:buNone/>
              <a:defRPr sz="32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s-ES_tradnl"/>
              <a:t>Haga clic para modificar el estilo de texto del patrón</a:t>
            </a:r>
          </a:p>
        </p:txBody>
      </p:sp>
      <p:sp>
        <p:nvSpPr>
          <p:cNvPr id="10" name="Picture Placeholder 2"/>
          <p:cNvSpPr>
            <a:spLocks noGrp="1"/>
          </p:cNvSpPr>
          <p:nvPr>
            <p:ph type="pic" idx="13"/>
          </p:nvPr>
        </p:nvSpPr>
        <p:spPr>
          <a:xfrm>
            <a:off x="6705600" y="536577"/>
            <a:ext cx="9403976" cy="3551330"/>
          </a:xfrm>
        </p:spPr>
        <p:txBody>
          <a:bodyPr rtlCol="0">
            <a:normAutofit/>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pPr lvl="0"/>
            <a:r>
              <a:rPr lang="es-ES_tradnl" noProof="0"/>
              <a:t>Arrastre la imagen al marcador de posición o haga clic en el icono para agregar</a:t>
            </a:r>
            <a:endParaRPr noProof="0"/>
          </a:p>
        </p:txBody>
      </p:sp>
      <p:sp>
        <p:nvSpPr>
          <p:cNvPr id="11" name="Picture Placeholder 2"/>
          <p:cNvSpPr>
            <a:spLocks noGrp="1"/>
          </p:cNvSpPr>
          <p:nvPr>
            <p:ph type="pic" idx="14"/>
          </p:nvPr>
        </p:nvSpPr>
        <p:spPr>
          <a:xfrm>
            <a:off x="6705600" y="4263871"/>
            <a:ext cx="4608576" cy="3551330"/>
          </a:xfrm>
        </p:spPr>
        <p:txBody>
          <a:bodyPr rtlCol="0">
            <a:normAutofit/>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pPr lvl="0"/>
            <a:r>
              <a:rPr lang="es-ES_tradnl" noProof="0"/>
              <a:t>Arrastre la imagen al marcador de posición o haga clic en el icono para agregar</a:t>
            </a:r>
            <a:endParaRPr noProof="0"/>
          </a:p>
        </p:txBody>
      </p:sp>
      <p:sp>
        <p:nvSpPr>
          <p:cNvPr id="12" name="Picture Placeholder 2"/>
          <p:cNvSpPr>
            <a:spLocks noGrp="1"/>
          </p:cNvSpPr>
          <p:nvPr>
            <p:ph type="pic" idx="15"/>
          </p:nvPr>
        </p:nvSpPr>
        <p:spPr>
          <a:xfrm>
            <a:off x="11501000" y="4263871"/>
            <a:ext cx="4608576" cy="3551330"/>
          </a:xfrm>
        </p:spPr>
        <p:txBody>
          <a:bodyPr rtlCol="0">
            <a:normAutofit/>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pPr lvl="0"/>
            <a:r>
              <a:rPr lang="es-ES_tradnl" noProof="0"/>
              <a:t>Arrastre la imagen al marcador de posición o haga clic en el icono para agregar</a:t>
            </a:r>
            <a:endParaRPr noProof="0"/>
          </a:p>
        </p:txBody>
      </p:sp>
      <p:sp>
        <p:nvSpPr>
          <p:cNvPr id="6" name="Date Placeholder 4">
            <a:extLst>
              <a:ext uri="{FF2B5EF4-FFF2-40B4-BE49-F238E27FC236}">
                <a16:creationId xmlns:a16="http://schemas.microsoft.com/office/drawing/2014/main" id="{C04DF00E-8F96-F11D-07C9-71C30501AD46}"/>
              </a:ext>
            </a:extLst>
          </p:cNvPr>
          <p:cNvSpPr>
            <a:spLocks noGrp="1"/>
          </p:cNvSpPr>
          <p:nvPr>
            <p:ph type="dt" sz="half" idx="16"/>
          </p:nvPr>
        </p:nvSpPr>
        <p:spPr/>
        <p:txBody>
          <a:bodyPr/>
          <a:lstStyle>
            <a:lvl1pPr>
              <a:defRPr/>
            </a:lvl1pPr>
          </a:lstStyle>
          <a:p>
            <a:pPr>
              <a:defRPr/>
            </a:pPr>
            <a:fld id="{9CF79A86-2C67-FE43-B578-C2D3BB7D31C3}" type="datetimeFigureOut">
              <a:rPr lang="en-US" altLang="es-ES"/>
              <a:pPr>
                <a:defRPr/>
              </a:pPr>
              <a:t>5/9/2024</a:t>
            </a:fld>
            <a:endParaRPr lang="en-US" altLang="es-ES"/>
          </a:p>
        </p:txBody>
      </p:sp>
      <p:sp>
        <p:nvSpPr>
          <p:cNvPr id="7" name="Footer Placeholder 5">
            <a:extLst>
              <a:ext uri="{FF2B5EF4-FFF2-40B4-BE49-F238E27FC236}">
                <a16:creationId xmlns:a16="http://schemas.microsoft.com/office/drawing/2014/main" id="{9189F7CD-AF0D-F4AB-FC96-0325E6F1A16B}"/>
              </a:ext>
            </a:extLst>
          </p:cNvPr>
          <p:cNvSpPr>
            <a:spLocks noGrp="1"/>
          </p:cNvSpPr>
          <p:nvPr>
            <p:ph type="ftr" sz="quarter" idx="17"/>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C32168B9-842A-7D20-80F3-2FCD354DDF59}"/>
              </a:ext>
            </a:extLst>
          </p:cNvPr>
          <p:cNvSpPr>
            <a:spLocks noGrp="1"/>
          </p:cNvSpPr>
          <p:nvPr>
            <p:ph type="sldNum" sz="quarter" idx="18"/>
          </p:nvPr>
        </p:nvSpPr>
        <p:spPr/>
        <p:txBody>
          <a:bodyPr/>
          <a:lstStyle>
            <a:lvl1pPr>
              <a:defRPr/>
            </a:lvl1pPr>
          </a:lstStyle>
          <a:p>
            <a:pPr>
              <a:defRPr/>
            </a:pPr>
            <a:fld id="{F389C547-1331-7F44-B5B6-DBE2C90C731E}" type="slidenum">
              <a:rPr lang="en-US" altLang="es-ES"/>
              <a:pPr>
                <a:defRPr/>
              </a:pPr>
              <a:t>‹#›</a:t>
            </a:fld>
            <a:endParaRPr lang="en-US" altLang="es-ES"/>
          </a:p>
        </p:txBody>
      </p:sp>
    </p:spTree>
    <p:extLst>
      <p:ext uri="{BB962C8B-B14F-4D97-AF65-F5344CB8AC3E}">
        <p14:creationId xmlns:p14="http://schemas.microsoft.com/office/powerpoint/2010/main" val="293026206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8F8DFDEC-C6D8-AD67-91FB-FB53E8607D90}"/>
              </a:ext>
            </a:extLst>
          </p:cNvPr>
          <p:cNvSpPr/>
          <p:nvPr/>
        </p:nvSpPr>
        <p:spPr>
          <a:xfrm>
            <a:off x="14424025" y="536575"/>
            <a:ext cx="3292475" cy="3292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nchor="ctr"/>
          <a:lstStyle/>
          <a:p>
            <a:pPr algn="ctr" eaLnBrk="1" hangingPunct="1">
              <a:defRPr/>
            </a:pPr>
            <a:endParaRPr/>
          </a:p>
        </p:txBody>
      </p:sp>
      <p:sp>
        <p:nvSpPr>
          <p:cNvPr id="2" name="Title 1"/>
          <p:cNvSpPr>
            <a:spLocks noGrp="1"/>
          </p:cNvSpPr>
          <p:nvPr>
            <p:ph type="title"/>
          </p:nvPr>
        </p:nvSpPr>
        <p:spPr/>
        <p:txBody>
          <a:bodyPr/>
          <a:lstStyle/>
          <a:p>
            <a:r>
              <a:rPr lang="es-ES_tradnl"/>
              <a:t>Clic para editar título</a:t>
            </a:r>
            <a:endParaRPr/>
          </a:p>
        </p:txBody>
      </p:sp>
      <p:sp>
        <p:nvSpPr>
          <p:cNvPr id="3" name="Vertical Text Placeholder 2"/>
          <p:cNvSpPr>
            <a:spLocks noGrp="1"/>
          </p:cNvSpPr>
          <p:nvPr>
            <p:ph type="body" orient="vert" idx="1"/>
          </p:nvPr>
        </p:nvSpPr>
        <p:spPr/>
        <p:txBody>
          <a:bodyPr vert="eaVert"/>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Date Placeholder 3">
            <a:extLst>
              <a:ext uri="{FF2B5EF4-FFF2-40B4-BE49-F238E27FC236}">
                <a16:creationId xmlns:a16="http://schemas.microsoft.com/office/drawing/2014/main" id="{7A5BBA1B-42A0-D328-DDB9-04A52BA4C6D4}"/>
              </a:ext>
            </a:extLst>
          </p:cNvPr>
          <p:cNvSpPr>
            <a:spLocks noGrp="1"/>
          </p:cNvSpPr>
          <p:nvPr>
            <p:ph type="dt" sz="half" idx="10"/>
          </p:nvPr>
        </p:nvSpPr>
        <p:spPr/>
        <p:txBody>
          <a:bodyPr/>
          <a:lstStyle>
            <a:lvl1pPr>
              <a:defRPr/>
            </a:lvl1pPr>
          </a:lstStyle>
          <a:p>
            <a:pPr>
              <a:defRPr/>
            </a:pPr>
            <a:fld id="{DC6E3A87-C0A4-994B-ABAE-E8E0EB1616A6}" type="datetimeFigureOut">
              <a:rPr lang="en-US" altLang="es-ES"/>
              <a:pPr>
                <a:defRPr/>
              </a:pPr>
              <a:t>5/9/2024</a:t>
            </a:fld>
            <a:endParaRPr lang="en-US" altLang="es-ES"/>
          </a:p>
        </p:txBody>
      </p:sp>
      <p:sp>
        <p:nvSpPr>
          <p:cNvPr id="6" name="Footer Placeholder 4">
            <a:extLst>
              <a:ext uri="{FF2B5EF4-FFF2-40B4-BE49-F238E27FC236}">
                <a16:creationId xmlns:a16="http://schemas.microsoft.com/office/drawing/2014/main" id="{AC0A969F-AB4C-6221-65AD-41A632A13BF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C526DC4-49B0-C981-4119-814BC4E3FD58}"/>
              </a:ext>
            </a:extLst>
          </p:cNvPr>
          <p:cNvSpPr>
            <a:spLocks noGrp="1"/>
          </p:cNvSpPr>
          <p:nvPr>
            <p:ph type="sldNum" sz="quarter" idx="12"/>
          </p:nvPr>
        </p:nvSpPr>
        <p:spPr/>
        <p:txBody>
          <a:bodyPr/>
          <a:lstStyle>
            <a:lvl1pPr>
              <a:defRPr/>
            </a:lvl1pPr>
          </a:lstStyle>
          <a:p>
            <a:pPr>
              <a:defRPr/>
            </a:pPr>
            <a:fld id="{973EE77C-942D-D849-9431-817D62DA272B}" type="slidenum">
              <a:rPr lang="en-US" altLang="es-ES"/>
              <a:pPr>
                <a:defRPr/>
              </a:pPr>
              <a:t>‹#›</a:t>
            </a:fld>
            <a:endParaRPr lang="en-US" altLang="es-ES"/>
          </a:p>
        </p:txBody>
      </p:sp>
    </p:spTree>
    <p:extLst>
      <p:ext uri="{BB962C8B-B14F-4D97-AF65-F5344CB8AC3E}">
        <p14:creationId xmlns:p14="http://schemas.microsoft.com/office/powerpoint/2010/main" val="188646929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521408BE-B825-DBB2-18B6-D33B2E5FF3C3}"/>
              </a:ext>
            </a:extLst>
          </p:cNvPr>
          <p:cNvSpPr/>
          <p:nvPr/>
        </p:nvSpPr>
        <p:spPr>
          <a:xfrm>
            <a:off x="16297275" y="536575"/>
            <a:ext cx="1436688" cy="1133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nchor="ctr"/>
          <a:lstStyle/>
          <a:p>
            <a:pPr algn="ctr" eaLnBrk="1" hangingPunct="1">
              <a:defRPr/>
            </a:pPr>
            <a:endParaRPr/>
          </a:p>
        </p:txBody>
      </p:sp>
      <p:sp>
        <p:nvSpPr>
          <p:cNvPr id="2" name="Vertical Title 1"/>
          <p:cNvSpPr>
            <a:spLocks noGrp="1"/>
          </p:cNvSpPr>
          <p:nvPr>
            <p:ph type="title" orient="vert"/>
          </p:nvPr>
        </p:nvSpPr>
        <p:spPr>
          <a:xfrm>
            <a:off x="15087599" y="2070849"/>
            <a:ext cx="2644590" cy="10181478"/>
          </a:xfrm>
        </p:spPr>
        <p:txBody>
          <a:bodyPr vert="eaVert" anchor="t"/>
          <a:lstStyle/>
          <a:p>
            <a:r>
              <a:rPr lang="es-ES_tradnl"/>
              <a:t>Clic para editar título</a:t>
            </a:r>
            <a:endParaRPr/>
          </a:p>
        </p:txBody>
      </p:sp>
      <p:sp>
        <p:nvSpPr>
          <p:cNvPr id="3" name="Vertical Text Placeholder 2"/>
          <p:cNvSpPr>
            <a:spLocks noGrp="1"/>
          </p:cNvSpPr>
          <p:nvPr>
            <p:ph type="body" orient="vert" idx="1"/>
          </p:nvPr>
        </p:nvSpPr>
        <p:spPr>
          <a:xfrm>
            <a:off x="914400" y="2070849"/>
            <a:ext cx="12039600" cy="10219578"/>
          </a:xfrm>
        </p:spPr>
        <p:txBody>
          <a:bodyPr vert="eaVert"/>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Date Placeholder 3">
            <a:extLst>
              <a:ext uri="{FF2B5EF4-FFF2-40B4-BE49-F238E27FC236}">
                <a16:creationId xmlns:a16="http://schemas.microsoft.com/office/drawing/2014/main" id="{B1CCEE9B-6125-9722-A928-5C622A680274}"/>
              </a:ext>
            </a:extLst>
          </p:cNvPr>
          <p:cNvSpPr>
            <a:spLocks noGrp="1"/>
          </p:cNvSpPr>
          <p:nvPr>
            <p:ph type="dt" sz="half" idx="10"/>
          </p:nvPr>
        </p:nvSpPr>
        <p:spPr/>
        <p:txBody>
          <a:bodyPr/>
          <a:lstStyle>
            <a:lvl1pPr>
              <a:defRPr/>
            </a:lvl1pPr>
          </a:lstStyle>
          <a:p>
            <a:pPr>
              <a:defRPr/>
            </a:pPr>
            <a:fld id="{9F0B7A00-319C-614F-A9A2-E1C459C8ED04}" type="datetimeFigureOut">
              <a:rPr lang="en-US" altLang="es-ES"/>
              <a:pPr>
                <a:defRPr/>
              </a:pPr>
              <a:t>5/9/2024</a:t>
            </a:fld>
            <a:endParaRPr lang="en-US" altLang="es-ES"/>
          </a:p>
        </p:txBody>
      </p:sp>
      <p:sp>
        <p:nvSpPr>
          <p:cNvPr id="6" name="Footer Placeholder 4">
            <a:extLst>
              <a:ext uri="{FF2B5EF4-FFF2-40B4-BE49-F238E27FC236}">
                <a16:creationId xmlns:a16="http://schemas.microsoft.com/office/drawing/2014/main" id="{AD1F71A1-7136-599D-D487-C6D5F7AB498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5D3E061-295F-EAC5-A7D1-319DD5D17F42}"/>
              </a:ext>
            </a:extLst>
          </p:cNvPr>
          <p:cNvSpPr>
            <a:spLocks noGrp="1"/>
          </p:cNvSpPr>
          <p:nvPr>
            <p:ph type="sldNum" sz="quarter" idx="12"/>
          </p:nvPr>
        </p:nvSpPr>
        <p:spPr/>
        <p:txBody>
          <a:bodyPr/>
          <a:lstStyle>
            <a:lvl1pPr>
              <a:defRPr/>
            </a:lvl1pPr>
          </a:lstStyle>
          <a:p>
            <a:pPr>
              <a:defRPr/>
            </a:pPr>
            <a:fld id="{8B74937A-A115-294B-A17A-C0E8A7FAE5CB}" type="slidenum">
              <a:rPr lang="en-US" altLang="es-ES"/>
              <a:pPr>
                <a:defRPr/>
              </a:pPr>
              <a:t>‹#›</a:t>
            </a:fld>
            <a:endParaRPr lang="en-US" altLang="es-ES"/>
          </a:p>
        </p:txBody>
      </p:sp>
    </p:spTree>
    <p:extLst>
      <p:ext uri="{BB962C8B-B14F-4D97-AF65-F5344CB8AC3E}">
        <p14:creationId xmlns:p14="http://schemas.microsoft.com/office/powerpoint/2010/main" val="239838582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C113A60E-0DB3-F056-4E50-009E9658917B}"/>
              </a:ext>
            </a:extLst>
          </p:cNvPr>
          <p:cNvSpPr/>
          <p:nvPr/>
        </p:nvSpPr>
        <p:spPr>
          <a:xfrm>
            <a:off x="14424025" y="536575"/>
            <a:ext cx="3292475" cy="3292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nchor="ctr"/>
          <a:lstStyle/>
          <a:p>
            <a:pPr algn="ctr" eaLnBrk="1" hangingPunct="1">
              <a:defRPr/>
            </a:pPr>
            <a:endParaRPr/>
          </a:p>
        </p:txBody>
      </p:sp>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idx="1"/>
          </p:nvPr>
        </p:nvSpPr>
        <p:spPr/>
        <p:txBody>
          <a:bodyPr/>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Date Placeholder 3">
            <a:extLst>
              <a:ext uri="{FF2B5EF4-FFF2-40B4-BE49-F238E27FC236}">
                <a16:creationId xmlns:a16="http://schemas.microsoft.com/office/drawing/2014/main" id="{35ED26B6-83A0-BE3B-CEFF-1322261E8279}"/>
              </a:ext>
            </a:extLst>
          </p:cNvPr>
          <p:cNvSpPr>
            <a:spLocks noGrp="1"/>
          </p:cNvSpPr>
          <p:nvPr>
            <p:ph type="dt" sz="half" idx="10"/>
          </p:nvPr>
        </p:nvSpPr>
        <p:spPr>
          <a:xfrm>
            <a:off x="14424025" y="12712700"/>
            <a:ext cx="3505200" cy="730250"/>
          </a:xfrm>
        </p:spPr>
        <p:txBody>
          <a:bodyPr/>
          <a:lstStyle>
            <a:lvl1pPr>
              <a:defRPr/>
            </a:lvl1pPr>
          </a:lstStyle>
          <a:p>
            <a:pPr>
              <a:defRPr/>
            </a:pPr>
            <a:fld id="{46DF1BA2-2916-0D46-9DD1-341C1BFA40F6}" type="datetimeFigureOut">
              <a:rPr lang="en-US" altLang="es-ES"/>
              <a:pPr>
                <a:defRPr/>
              </a:pPr>
              <a:t>5/9/2024</a:t>
            </a:fld>
            <a:endParaRPr lang="en-US" altLang="es-ES"/>
          </a:p>
        </p:txBody>
      </p:sp>
      <p:sp>
        <p:nvSpPr>
          <p:cNvPr id="6" name="Footer Placeholder 4">
            <a:extLst>
              <a:ext uri="{FF2B5EF4-FFF2-40B4-BE49-F238E27FC236}">
                <a16:creationId xmlns:a16="http://schemas.microsoft.com/office/drawing/2014/main" id="{84F59EBC-5D27-B677-4F32-911B715697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97AAB27-D723-092E-04E9-27C9AD92562E}"/>
              </a:ext>
            </a:extLst>
          </p:cNvPr>
          <p:cNvSpPr>
            <a:spLocks noGrp="1"/>
          </p:cNvSpPr>
          <p:nvPr>
            <p:ph type="sldNum" sz="quarter" idx="12"/>
          </p:nvPr>
        </p:nvSpPr>
        <p:spPr/>
        <p:txBody>
          <a:bodyPr/>
          <a:lstStyle>
            <a:lvl1pPr>
              <a:defRPr/>
            </a:lvl1pPr>
          </a:lstStyle>
          <a:p>
            <a:pPr>
              <a:defRPr/>
            </a:pPr>
            <a:fld id="{AD3D261F-92CF-D344-A7C2-519ADF63141E}" type="slidenum">
              <a:rPr lang="en-US" altLang="es-ES"/>
              <a:pPr>
                <a:defRPr/>
              </a:pPr>
              <a:t>‹#›</a:t>
            </a:fld>
            <a:endParaRPr lang="en-US" altLang="es-ES"/>
          </a:p>
        </p:txBody>
      </p:sp>
    </p:spTree>
    <p:extLst>
      <p:ext uri="{BB962C8B-B14F-4D97-AF65-F5344CB8AC3E}">
        <p14:creationId xmlns:p14="http://schemas.microsoft.com/office/powerpoint/2010/main" val="89939940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4_Our-Clients">
    <p:spTree>
      <p:nvGrpSpPr>
        <p:cNvPr id="1" name=""/>
        <p:cNvGrpSpPr/>
        <p:nvPr/>
      </p:nvGrpSpPr>
      <p:grpSpPr>
        <a:xfrm>
          <a:off x="0" y="0"/>
          <a:ext cx="0" cy="0"/>
          <a:chOff x="0" y="0"/>
          <a:chExt cx="0" cy="0"/>
        </a:xfrm>
      </p:grpSpPr>
      <p:cxnSp>
        <p:nvCxnSpPr>
          <p:cNvPr id="2" name="Straight Connector 9">
            <a:extLst>
              <a:ext uri="{FF2B5EF4-FFF2-40B4-BE49-F238E27FC236}">
                <a16:creationId xmlns:a16="http://schemas.microsoft.com/office/drawing/2014/main" id="{97E030FA-204A-62A3-5F68-02E124BCEE69}"/>
              </a:ext>
            </a:extLst>
          </p:cNvPr>
          <p:cNvCxnSpPr/>
          <p:nvPr userDrawn="1"/>
        </p:nvCxnSpPr>
        <p:spPr>
          <a:xfrm>
            <a:off x="4468813" y="12555538"/>
            <a:ext cx="11731625"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 name="Imagen 6" descr="UGR-MARCA-02-monocromo.jpg">
            <a:extLst>
              <a:ext uri="{FF2B5EF4-FFF2-40B4-BE49-F238E27FC236}">
                <a16:creationId xmlns:a16="http://schemas.microsoft.com/office/drawing/2014/main" id="{A60E737B-702E-DDA5-58FB-CE148981AE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1875" y="11747500"/>
            <a:ext cx="36909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icture Placeholder 2"/>
          <p:cNvSpPr>
            <a:spLocks noGrp="1" noChangeAspect="1"/>
          </p:cNvSpPr>
          <p:nvPr>
            <p:ph type="pic" sz="quarter" idx="23"/>
          </p:nvPr>
        </p:nvSpPr>
        <p:spPr>
          <a:xfrm>
            <a:off x="-3845" y="4311653"/>
            <a:ext cx="18291846" cy="4522790"/>
          </a:xfrm>
        </p:spPr>
        <p:txBody>
          <a:bodyPr rtlCol="0">
            <a:normAutofit/>
          </a:bodyPr>
          <a:lstStyle>
            <a:lvl1pPr marL="0" indent="0" algn="ctr">
              <a:buNone/>
              <a:defRPr sz="2200">
                <a:solidFill>
                  <a:schemeClr val="tx2"/>
                </a:solidFill>
              </a:defRPr>
            </a:lvl1pPr>
          </a:lstStyle>
          <a:p>
            <a:pPr lvl="0"/>
            <a:r>
              <a:rPr lang="en-US" noProof="0" dirty="0"/>
              <a:t>Drag picture to placeholder or click icon to add</a:t>
            </a:r>
            <a:endParaRPr lang="id-ID" noProof="0" dirty="0"/>
          </a:p>
        </p:txBody>
      </p:sp>
    </p:spTree>
    <p:extLst>
      <p:ext uri="{BB962C8B-B14F-4D97-AF65-F5344CB8AC3E}">
        <p14:creationId xmlns:p14="http://schemas.microsoft.com/office/powerpoint/2010/main" val="3009020779"/>
      </p:ext>
    </p:extLst>
  </p:cSld>
  <p:clrMapOvr>
    <a:masterClrMapping/>
  </p:clrMapOvr>
  <p:transition spd="med">
    <p:push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2" name="Straight Connector 9">
            <a:extLst>
              <a:ext uri="{FF2B5EF4-FFF2-40B4-BE49-F238E27FC236}">
                <a16:creationId xmlns:a16="http://schemas.microsoft.com/office/drawing/2014/main" id="{C8637C9C-AC7D-0FBE-D124-FE821A7F6DF4}"/>
              </a:ext>
            </a:extLst>
          </p:cNvPr>
          <p:cNvCxnSpPr/>
          <p:nvPr userDrawn="1"/>
        </p:nvCxnSpPr>
        <p:spPr>
          <a:xfrm>
            <a:off x="4468813" y="12555538"/>
            <a:ext cx="11731625"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 name="Imagen 6" descr="UGR-MARCA-02-monocromo.jpg">
            <a:extLst>
              <a:ext uri="{FF2B5EF4-FFF2-40B4-BE49-F238E27FC236}">
                <a16:creationId xmlns:a16="http://schemas.microsoft.com/office/drawing/2014/main" id="{8925875E-9C0F-991B-1C23-AF72661AE5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413" y="11747500"/>
            <a:ext cx="369093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7"/>
          <p:cNvSpPr>
            <a:spLocks noGrp="1" noChangeAspect="1"/>
          </p:cNvSpPr>
          <p:nvPr>
            <p:ph type="pic" sz="quarter" idx="10"/>
          </p:nvPr>
        </p:nvSpPr>
        <p:spPr>
          <a:xfrm>
            <a:off x="3" y="4330700"/>
            <a:ext cx="7661226" cy="4332288"/>
          </a:xfrm>
        </p:spPr>
        <p:txBody>
          <a:bodyPr rtlCol="0">
            <a:normAutofit/>
          </a:bodyPr>
          <a:lstStyle>
            <a:lvl1pPr marL="0" indent="0">
              <a:buNone/>
              <a:defRPr sz="3000"/>
            </a:lvl1pPr>
          </a:lstStyle>
          <a:p>
            <a:pPr lvl="0"/>
            <a:endParaRPr lang="en-US" noProof="0"/>
          </a:p>
        </p:txBody>
      </p:sp>
    </p:spTree>
    <p:extLst>
      <p:ext uri="{BB962C8B-B14F-4D97-AF65-F5344CB8AC3E}">
        <p14:creationId xmlns:p14="http://schemas.microsoft.com/office/powerpoint/2010/main" val="418431275"/>
      </p:ext>
    </p:extLst>
  </p:cSld>
  <p:clrMapOvr>
    <a:masterClrMapping/>
  </p:clrMapOvr>
  <p:transition spd="med">
    <p:push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iPad Air">
    <p:spTree>
      <p:nvGrpSpPr>
        <p:cNvPr id="1" name=""/>
        <p:cNvGrpSpPr/>
        <p:nvPr/>
      </p:nvGrpSpPr>
      <p:grpSpPr>
        <a:xfrm>
          <a:off x="0" y="0"/>
          <a:ext cx="0" cy="0"/>
          <a:chOff x="0" y="0"/>
          <a:chExt cx="0" cy="0"/>
        </a:xfrm>
      </p:grpSpPr>
      <p:cxnSp>
        <p:nvCxnSpPr>
          <p:cNvPr id="2" name="Straight Connector 9">
            <a:extLst>
              <a:ext uri="{FF2B5EF4-FFF2-40B4-BE49-F238E27FC236}">
                <a16:creationId xmlns:a16="http://schemas.microsoft.com/office/drawing/2014/main" id="{C8772D70-2803-4C7E-011B-3FED15B22202}"/>
              </a:ext>
            </a:extLst>
          </p:cNvPr>
          <p:cNvCxnSpPr/>
          <p:nvPr userDrawn="1"/>
        </p:nvCxnSpPr>
        <p:spPr>
          <a:xfrm>
            <a:off x="4468813" y="12555538"/>
            <a:ext cx="11731625"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 name="Imagen 6" descr="UGR-MARCA-02-monocromo.jpg">
            <a:extLst>
              <a:ext uri="{FF2B5EF4-FFF2-40B4-BE49-F238E27FC236}">
                <a16:creationId xmlns:a16="http://schemas.microsoft.com/office/drawing/2014/main" id="{8F17BD07-6E6E-C321-0901-66E44D2CE0A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1875" y="11747500"/>
            <a:ext cx="36909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12"/>
          <p:cNvSpPr>
            <a:spLocks noGrp="1" noChangeAspect="1"/>
          </p:cNvSpPr>
          <p:nvPr>
            <p:ph type="pic" sz="quarter" idx="14"/>
          </p:nvPr>
        </p:nvSpPr>
        <p:spPr>
          <a:xfrm>
            <a:off x="-1" y="-1"/>
            <a:ext cx="18288002" cy="6753382"/>
          </a:xfrm>
        </p:spPr>
        <p:txBody>
          <a:bodyPr rtlCol="0">
            <a:normAutofit/>
          </a:bodyPr>
          <a:lstStyle>
            <a:lvl1pPr marL="0" indent="0">
              <a:buNone/>
              <a:defRPr sz="2200"/>
            </a:lvl1pPr>
          </a:lstStyle>
          <a:p>
            <a:pPr lvl="0"/>
            <a:endParaRPr lang="en-US" noProof="0" dirty="0"/>
          </a:p>
        </p:txBody>
      </p:sp>
    </p:spTree>
    <p:extLst>
      <p:ext uri="{BB962C8B-B14F-4D97-AF65-F5344CB8AC3E}">
        <p14:creationId xmlns:p14="http://schemas.microsoft.com/office/powerpoint/2010/main" val="2554271626"/>
      </p:ext>
    </p:extLst>
  </p:cSld>
  <p:clrMapOvr>
    <a:masterClrMapping/>
  </p:clrMapOvr>
  <p:transition spd="med">
    <p:push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2" name="Straight Connector 9">
            <a:extLst>
              <a:ext uri="{FF2B5EF4-FFF2-40B4-BE49-F238E27FC236}">
                <a16:creationId xmlns:a16="http://schemas.microsoft.com/office/drawing/2014/main" id="{E1B4C25A-1D42-C702-069D-8B36564C7755}"/>
              </a:ext>
            </a:extLst>
          </p:cNvPr>
          <p:cNvCxnSpPr/>
          <p:nvPr userDrawn="1"/>
        </p:nvCxnSpPr>
        <p:spPr>
          <a:xfrm>
            <a:off x="4468813" y="12555538"/>
            <a:ext cx="11731625"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 name="Imagen 6" descr="UGR-MARCA-02-monocromo.jpg">
            <a:extLst>
              <a:ext uri="{FF2B5EF4-FFF2-40B4-BE49-F238E27FC236}">
                <a16:creationId xmlns:a16="http://schemas.microsoft.com/office/drawing/2014/main" id="{E78991E8-74AB-56C9-A912-B1A8744AD2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1875" y="11747500"/>
            <a:ext cx="36909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Picture Placeholder 21"/>
          <p:cNvSpPr>
            <a:spLocks noGrp="1" noChangeAspect="1"/>
          </p:cNvSpPr>
          <p:nvPr>
            <p:ph type="pic" sz="quarter" idx="10"/>
          </p:nvPr>
        </p:nvSpPr>
        <p:spPr>
          <a:xfrm>
            <a:off x="0" y="0"/>
            <a:ext cx="18288000" cy="13716000"/>
          </a:xfrm>
        </p:spPr>
        <p:txBody>
          <a:bodyPr rtlCol="0">
            <a:normAutofit/>
          </a:bodyPr>
          <a:lstStyle>
            <a:lvl1pPr>
              <a:defRPr sz="3000"/>
            </a:lvl1pPr>
          </a:lstStyle>
          <a:p>
            <a:pPr lvl="0"/>
            <a:endParaRPr lang="en-US" noProof="0"/>
          </a:p>
        </p:txBody>
      </p:sp>
    </p:spTree>
    <p:extLst>
      <p:ext uri="{BB962C8B-B14F-4D97-AF65-F5344CB8AC3E}">
        <p14:creationId xmlns:p14="http://schemas.microsoft.com/office/powerpoint/2010/main" val="948198563"/>
      </p:ext>
    </p:extLst>
  </p:cSld>
  <p:clrMapOvr>
    <a:masterClrMapping/>
  </p:clrMapOvr>
  <p:transition spd="med">
    <p:push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2" name="Straight Connector 9">
            <a:extLst>
              <a:ext uri="{FF2B5EF4-FFF2-40B4-BE49-F238E27FC236}">
                <a16:creationId xmlns:a16="http://schemas.microsoft.com/office/drawing/2014/main" id="{044B9787-4756-9A00-40D1-66AA4B25E5AD}"/>
              </a:ext>
            </a:extLst>
          </p:cNvPr>
          <p:cNvCxnSpPr/>
          <p:nvPr userDrawn="1"/>
        </p:nvCxnSpPr>
        <p:spPr>
          <a:xfrm>
            <a:off x="4468813" y="12555538"/>
            <a:ext cx="11731625"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 name="Imagen 6" descr="UGR-MARCA-02-monocromo.jpg">
            <a:extLst>
              <a:ext uri="{FF2B5EF4-FFF2-40B4-BE49-F238E27FC236}">
                <a16:creationId xmlns:a16="http://schemas.microsoft.com/office/drawing/2014/main" id="{A051D266-6B0E-8072-9201-B19AFF3410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6950" y="11747500"/>
            <a:ext cx="36909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9036215"/>
      </p:ext>
    </p:extLst>
  </p:cSld>
  <p:clrMapOvr>
    <a:masterClrMapping/>
  </p:clrMapOvr>
  <p:transition spd="med">
    <p:push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cxnSp>
        <p:nvCxnSpPr>
          <p:cNvPr id="2" name="Straight Connector 9">
            <a:extLst>
              <a:ext uri="{FF2B5EF4-FFF2-40B4-BE49-F238E27FC236}">
                <a16:creationId xmlns:a16="http://schemas.microsoft.com/office/drawing/2014/main" id="{05C964F1-CEC6-924B-7E8E-EC8A3D8F5C9A}"/>
              </a:ext>
            </a:extLst>
          </p:cNvPr>
          <p:cNvCxnSpPr/>
          <p:nvPr userDrawn="1"/>
        </p:nvCxnSpPr>
        <p:spPr>
          <a:xfrm>
            <a:off x="4468813" y="12555538"/>
            <a:ext cx="11731625"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 name="Imagen 6" descr="UGR-MARCA-02-monocromo.jpg">
            <a:extLst>
              <a:ext uri="{FF2B5EF4-FFF2-40B4-BE49-F238E27FC236}">
                <a16:creationId xmlns:a16="http://schemas.microsoft.com/office/drawing/2014/main" id="{FD998C99-5BE3-B8FA-22B6-CD35AE38C1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7900" y="11747500"/>
            <a:ext cx="36909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0042440"/>
      </p:ext>
    </p:extLst>
  </p:cSld>
  <p:clrMapOvr>
    <a:masterClrMapping/>
  </p:clrMapOvr>
  <p:transition spd="med">
    <p:push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cxnSp>
        <p:nvCxnSpPr>
          <p:cNvPr id="2" name="Straight Connector 9">
            <a:extLst>
              <a:ext uri="{FF2B5EF4-FFF2-40B4-BE49-F238E27FC236}">
                <a16:creationId xmlns:a16="http://schemas.microsoft.com/office/drawing/2014/main" id="{FB0D275D-FCB6-DD47-D6C8-FD7F483BDF0A}"/>
              </a:ext>
            </a:extLst>
          </p:cNvPr>
          <p:cNvCxnSpPr/>
          <p:nvPr userDrawn="1"/>
        </p:nvCxnSpPr>
        <p:spPr>
          <a:xfrm>
            <a:off x="4468813" y="12555538"/>
            <a:ext cx="11731625"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 name="Imagen 6" descr="UGR-MARCA-02-monocromo.jpg">
            <a:extLst>
              <a:ext uri="{FF2B5EF4-FFF2-40B4-BE49-F238E27FC236}">
                <a16:creationId xmlns:a16="http://schemas.microsoft.com/office/drawing/2014/main" id="{36702915-7E78-98DC-0204-6E5AE0E6F0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1875" y="11747500"/>
            <a:ext cx="36909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126840"/>
      </p:ext>
    </p:extLst>
  </p:cSld>
  <p:clrMapOvr>
    <a:masterClrMapping/>
  </p:clrMapOvr>
  <p:transition spd="med">
    <p:push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cxnSp>
        <p:nvCxnSpPr>
          <p:cNvPr id="2" name="Straight Connector 9">
            <a:extLst>
              <a:ext uri="{FF2B5EF4-FFF2-40B4-BE49-F238E27FC236}">
                <a16:creationId xmlns:a16="http://schemas.microsoft.com/office/drawing/2014/main" id="{0A4B6B7D-8054-CED6-1B82-56E49A828382}"/>
              </a:ext>
            </a:extLst>
          </p:cNvPr>
          <p:cNvCxnSpPr/>
          <p:nvPr userDrawn="1"/>
        </p:nvCxnSpPr>
        <p:spPr>
          <a:xfrm>
            <a:off x="4468813" y="12555538"/>
            <a:ext cx="11731625"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 name="Imagen 6" descr="UGR-MARCA-02-monocromo.jpg">
            <a:extLst>
              <a:ext uri="{FF2B5EF4-FFF2-40B4-BE49-F238E27FC236}">
                <a16:creationId xmlns:a16="http://schemas.microsoft.com/office/drawing/2014/main" id="{EA4BFD9F-8D6A-6B3D-4756-07D9B2D238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563" y="11747500"/>
            <a:ext cx="369093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noChangeAspect="1"/>
          </p:cNvSpPr>
          <p:nvPr>
            <p:ph type="pic" sz="quarter" idx="10"/>
          </p:nvPr>
        </p:nvSpPr>
        <p:spPr>
          <a:xfrm>
            <a:off x="0" y="4244976"/>
            <a:ext cx="9143260" cy="5235576"/>
          </a:xfrm>
        </p:spPr>
        <p:txBody>
          <a:bodyPr rtlCol="0">
            <a:normAutofit/>
          </a:bodyPr>
          <a:lstStyle>
            <a:lvl1pPr marL="0" indent="0">
              <a:buNone/>
              <a:defRPr sz="1600">
                <a:solidFill>
                  <a:schemeClr val="tx1"/>
                </a:solidFill>
              </a:defRPr>
            </a:lvl1pPr>
          </a:lstStyle>
          <a:p>
            <a:pPr lvl="0"/>
            <a:endParaRPr lang="en-US" noProof="0"/>
          </a:p>
        </p:txBody>
      </p:sp>
    </p:spTree>
    <p:extLst>
      <p:ext uri="{BB962C8B-B14F-4D97-AF65-F5344CB8AC3E}">
        <p14:creationId xmlns:p14="http://schemas.microsoft.com/office/powerpoint/2010/main" val="281620595"/>
      </p:ext>
    </p:extLst>
  </p:cSld>
  <p:clrMapOvr>
    <a:masterClrMapping/>
  </p:clrMapOvr>
  <p:transition spd="med">
    <p:push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cxnSp>
        <p:nvCxnSpPr>
          <p:cNvPr id="2" name="Straight Connector 9">
            <a:extLst>
              <a:ext uri="{FF2B5EF4-FFF2-40B4-BE49-F238E27FC236}">
                <a16:creationId xmlns:a16="http://schemas.microsoft.com/office/drawing/2014/main" id="{DA370F6F-2E6E-969D-4EFC-62487D3412B7}"/>
              </a:ext>
            </a:extLst>
          </p:cNvPr>
          <p:cNvCxnSpPr/>
          <p:nvPr userDrawn="1"/>
        </p:nvCxnSpPr>
        <p:spPr>
          <a:xfrm>
            <a:off x="4468813" y="12555538"/>
            <a:ext cx="11731625"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 name="Imagen 6" descr="UGR-MARCA-02-monocromo.jpg">
            <a:extLst>
              <a:ext uri="{FF2B5EF4-FFF2-40B4-BE49-F238E27FC236}">
                <a16:creationId xmlns:a16="http://schemas.microsoft.com/office/drawing/2014/main" id="{AFF74CF1-4E26-5C86-7F6F-FC2FDD569F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563" y="11747500"/>
            <a:ext cx="369093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noChangeAspect="1"/>
          </p:cNvSpPr>
          <p:nvPr>
            <p:ph type="pic" sz="quarter" idx="10"/>
          </p:nvPr>
        </p:nvSpPr>
        <p:spPr>
          <a:xfrm>
            <a:off x="9145192" y="3372807"/>
            <a:ext cx="9143260" cy="6986590"/>
          </a:xfrm>
        </p:spPr>
        <p:txBody>
          <a:bodyPr rtlCol="0">
            <a:normAutofit/>
          </a:bodyPr>
          <a:lstStyle>
            <a:lvl1pPr marL="0" indent="0">
              <a:buNone/>
              <a:defRPr sz="1600">
                <a:solidFill>
                  <a:schemeClr val="tx1"/>
                </a:solidFill>
              </a:defRPr>
            </a:lvl1pPr>
          </a:lstStyle>
          <a:p>
            <a:pPr lvl="0"/>
            <a:endParaRPr lang="en-US" noProof="0"/>
          </a:p>
        </p:txBody>
      </p:sp>
    </p:spTree>
    <p:extLst>
      <p:ext uri="{BB962C8B-B14F-4D97-AF65-F5344CB8AC3E}">
        <p14:creationId xmlns:p14="http://schemas.microsoft.com/office/powerpoint/2010/main" val="3501575188"/>
      </p:ext>
    </p:extLst>
  </p:cSld>
  <p:clrMapOvr>
    <a:masterClrMapping/>
  </p:clrMapOvr>
  <p:transition spd="med">
    <p:push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cxnSp>
        <p:nvCxnSpPr>
          <p:cNvPr id="2" name="Straight Connector 9">
            <a:extLst>
              <a:ext uri="{FF2B5EF4-FFF2-40B4-BE49-F238E27FC236}">
                <a16:creationId xmlns:a16="http://schemas.microsoft.com/office/drawing/2014/main" id="{4AC745BC-F47A-D3C7-E295-FB6A4406FAE2}"/>
              </a:ext>
            </a:extLst>
          </p:cNvPr>
          <p:cNvCxnSpPr/>
          <p:nvPr userDrawn="1"/>
        </p:nvCxnSpPr>
        <p:spPr>
          <a:xfrm>
            <a:off x="4468813" y="12555538"/>
            <a:ext cx="11731625"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 name="Imagen 6" descr="UGR-MARCA-02-monocromo.jpg">
            <a:extLst>
              <a:ext uri="{FF2B5EF4-FFF2-40B4-BE49-F238E27FC236}">
                <a16:creationId xmlns:a16="http://schemas.microsoft.com/office/drawing/2014/main" id="{85F17DE3-4445-253D-384F-DC21164BF3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1875" y="11747500"/>
            <a:ext cx="36909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0"/>
          </p:nvPr>
        </p:nvSpPr>
        <p:spPr>
          <a:xfrm>
            <a:off x="1518753" y="4555636"/>
            <a:ext cx="1371422" cy="1371600"/>
          </a:xfrm>
          <a:prstGeom prst="ellipse">
            <a:avLst/>
          </a:prstGeom>
        </p:spPr>
        <p:txBody>
          <a:bodyPr rtlCol="0">
            <a:normAutofit/>
          </a:bodyPr>
          <a:lstStyle>
            <a:lvl1pPr marL="0" indent="0">
              <a:buNone/>
              <a:defRPr sz="1600">
                <a:solidFill>
                  <a:schemeClr val="tx1"/>
                </a:solidFill>
              </a:defRPr>
            </a:lvl1pPr>
          </a:lstStyle>
          <a:p>
            <a:pPr lvl="0"/>
            <a:endParaRPr lang="en-US" noProof="0"/>
          </a:p>
        </p:txBody>
      </p:sp>
      <p:sp>
        <p:nvSpPr>
          <p:cNvPr id="13" name="Picture Placeholder 6"/>
          <p:cNvSpPr>
            <a:spLocks noGrp="1"/>
          </p:cNvSpPr>
          <p:nvPr>
            <p:ph type="pic" sz="quarter" idx="11"/>
          </p:nvPr>
        </p:nvSpPr>
        <p:spPr>
          <a:xfrm>
            <a:off x="6466825" y="4555636"/>
            <a:ext cx="1371422" cy="1371600"/>
          </a:xfrm>
          <a:prstGeom prst="ellipse">
            <a:avLst/>
          </a:prstGeom>
        </p:spPr>
        <p:txBody>
          <a:bodyPr rtlCol="0">
            <a:normAutofit/>
          </a:bodyPr>
          <a:lstStyle>
            <a:lvl1pPr marL="0" indent="0">
              <a:buNone/>
              <a:defRPr sz="1600">
                <a:solidFill>
                  <a:schemeClr val="tx1"/>
                </a:solidFill>
              </a:defRPr>
            </a:lvl1pPr>
          </a:lstStyle>
          <a:p>
            <a:pPr lvl="0"/>
            <a:endParaRPr lang="en-US" noProof="0"/>
          </a:p>
        </p:txBody>
      </p:sp>
      <p:sp>
        <p:nvSpPr>
          <p:cNvPr id="15" name="Picture Placeholder 6"/>
          <p:cNvSpPr>
            <a:spLocks noGrp="1"/>
          </p:cNvSpPr>
          <p:nvPr>
            <p:ph type="pic" sz="quarter" idx="12"/>
          </p:nvPr>
        </p:nvSpPr>
        <p:spPr>
          <a:xfrm>
            <a:off x="11249799" y="4555636"/>
            <a:ext cx="1371422" cy="1371600"/>
          </a:xfrm>
          <a:prstGeom prst="ellipse">
            <a:avLst/>
          </a:prstGeom>
        </p:spPr>
        <p:txBody>
          <a:bodyPr rtlCol="0">
            <a:normAutofit/>
          </a:bodyPr>
          <a:lstStyle>
            <a:lvl1pPr marL="0" indent="0">
              <a:buNone/>
              <a:defRPr sz="1600">
                <a:solidFill>
                  <a:schemeClr val="tx1"/>
                </a:solidFill>
              </a:defRPr>
            </a:lvl1pPr>
          </a:lstStyle>
          <a:p>
            <a:pPr lvl="0"/>
            <a:endParaRPr lang="en-US" noProof="0"/>
          </a:p>
        </p:txBody>
      </p:sp>
    </p:spTree>
    <p:extLst>
      <p:ext uri="{BB962C8B-B14F-4D97-AF65-F5344CB8AC3E}">
        <p14:creationId xmlns:p14="http://schemas.microsoft.com/office/powerpoint/2010/main" val="311000367"/>
      </p:ext>
    </p:extLst>
  </p:cSld>
  <p:clrMapOvr>
    <a:masterClrMapping/>
  </p:clrMapOvr>
  <p:transition spd="med">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de título con imagen">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D19DB4B4-8AAA-ADA1-B9D1-8B0FAF90A56F}"/>
              </a:ext>
            </a:extLst>
          </p:cNvPr>
          <p:cNvSpPr/>
          <p:nvPr/>
        </p:nvSpPr>
        <p:spPr>
          <a:xfrm>
            <a:off x="6373813" y="536575"/>
            <a:ext cx="11337925" cy="5121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nchor="ctr"/>
          <a:lstStyle/>
          <a:p>
            <a:pPr algn="ctr" eaLnBrk="1" hangingPunct="1">
              <a:defRPr/>
            </a:pPr>
            <a:endParaRPr/>
          </a:p>
        </p:txBody>
      </p:sp>
      <p:sp>
        <p:nvSpPr>
          <p:cNvPr id="5" name="Rectangle 9">
            <a:extLst>
              <a:ext uri="{FF2B5EF4-FFF2-40B4-BE49-F238E27FC236}">
                <a16:creationId xmlns:a16="http://schemas.microsoft.com/office/drawing/2014/main" id="{DF15CDE3-E02F-A803-3D1B-C7AF7D985C44}"/>
              </a:ext>
            </a:extLst>
          </p:cNvPr>
          <p:cNvSpPr/>
          <p:nvPr/>
        </p:nvSpPr>
        <p:spPr>
          <a:xfrm>
            <a:off x="538163" y="536575"/>
            <a:ext cx="365125" cy="7773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nchor="ctr"/>
          <a:lstStyle/>
          <a:p>
            <a:pPr algn="ctr" eaLnBrk="1" hangingPunct="1">
              <a:defRPr/>
            </a:pPr>
            <a:endParaRPr/>
          </a:p>
        </p:txBody>
      </p:sp>
      <p:sp>
        <p:nvSpPr>
          <p:cNvPr id="2" name="Title 1"/>
          <p:cNvSpPr>
            <a:spLocks noGrp="1"/>
          </p:cNvSpPr>
          <p:nvPr>
            <p:ph type="ctrTitle"/>
          </p:nvPr>
        </p:nvSpPr>
        <p:spPr>
          <a:xfrm>
            <a:off x="6400799" y="8343900"/>
            <a:ext cx="10915838" cy="2171700"/>
          </a:xfrm>
        </p:spPr>
        <p:txBody>
          <a:bodyPr>
            <a:normAutofit/>
          </a:bodyPr>
          <a:lstStyle>
            <a:lvl1pPr>
              <a:defRPr sz="9200"/>
            </a:lvl1pPr>
          </a:lstStyle>
          <a:p>
            <a:r>
              <a:rPr lang="es-ES_tradnl"/>
              <a:t>Clic para editar título</a:t>
            </a:r>
            <a:endParaRPr/>
          </a:p>
        </p:txBody>
      </p:sp>
      <p:sp>
        <p:nvSpPr>
          <p:cNvPr id="3" name="Subtitle 2"/>
          <p:cNvSpPr>
            <a:spLocks noGrp="1"/>
          </p:cNvSpPr>
          <p:nvPr>
            <p:ph type="subTitle" idx="1"/>
          </p:nvPr>
        </p:nvSpPr>
        <p:spPr>
          <a:xfrm>
            <a:off x="6400802" y="10515599"/>
            <a:ext cx="10915836" cy="1237130"/>
          </a:xfrm>
        </p:spPr>
        <p:txBody>
          <a:bodyPr>
            <a:normAutofit/>
          </a:bodyPr>
          <a:lstStyle>
            <a:lvl1pPr marL="0" indent="0" algn="l">
              <a:spcBef>
                <a:spcPct val="0"/>
              </a:spcBef>
              <a:buNone/>
              <a:defRPr sz="3200">
                <a:solidFill>
                  <a:schemeClr val="tx2"/>
                </a:solidFill>
              </a:defRPr>
            </a:lvl1pPr>
            <a:lvl2pPr marL="914400" indent="0" algn="ctr">
              <a:spcBef>
                <a:spcPct val="0"/>
              </a:spcBef>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s-ES_tradnl"/>
              <a:t>Haga clic para modificar el estilo de subtítulo del patrón</a:t>
            </a:r>
            <a:endParaRPr dirty="0"/>
          </a:p>
        </p:txBody>
      </p:sp>
      <p:sp>
        <p:nvSpPr>
          <p:cNvPr id="9" name="Picture Placeholder 8"/>
          <p:cNvSpPr>
            <a:spLocks noGrp="1"/>
          </p:cNvSpPr>
          <p:nvPr>
            <p:ph type="pic" sz="quarter" idx="13"/>
          </p:nvPr>
        </p:nvSpPr>
        <p:spPr>
          <a:xfrm>
            <a:off x="6400801" y="5755342"/>
            <a:ext cx="11293734" cy="2560320"/>
          </a:xfrm>
        </p:spPr>
        <p:txBody>
          <a:bodyPr rtlCol="0">
            <a:normAutofit/>
          </a:bodyPr>
          <a:lstStyle>
            <a:lvl1pPr>
              <a:buNone/>
              <a:defRPr/>
            </a:lvl1pPr>
          </a:lstStyle>
          <a:p>
            <a:pPr lvl="0"/>
            <a:r>
              <a:rPr lang="es-ES_tradnl" noProof="0"/>
              <a:t>Arrastre la imagen al marcador de posición o haga clic en el icono para agregar</a:t>
            </a:r>
            <a:endParaRPr noProof="0"/>
          </a:p>
        </p:txBody>
      </p:sp>
      <p:sp>
        <p:nvSpPr>
          <p:cNvPr id="6" name="Date Placeholder 3">
            <a:extLst>
              <a:ext uri="{FF2B5EF4-FFF2-40B4-BE49-F238E27FC236}">
                <a16:creationId xmlns:a16="http://schemas.microsoft.com/office/drawing/2014/main" id="{A1C519FA-A029-5FEE-4ED1-9FA566082805}"/>
              </a:ext>
            </a:extLst>
          </p:cNvPr>
          <p:cNvSpPr>
            <a:spLocks noGrp="1"/>
          </p:cNvSpPr>
          <p:nvPr>
            <p:ph type="dt" sz="half" idx="14"/>
          </p:nvPr>
        </p:nvSpPr>
        <p:spPr>
          <a:xfrm>
            <a:off x="6553200" y="779463"/>
            <a:ext cx="10999788" cy="730250"/>
          </a:xfrm>
        </p:spPr>
        <p:txBody>
          <a:bodyPr/>
          <a:lstStyle>
            <a:lvl1pPr>
              <a:defRPr sz="4400" b="0">
                <a:solidFill>
                  <a:schemeClr val="bg1"/>
                </a:solidFill>
              </a:defRPr>
            </a:lvl1pPr>
          </a:lstStyle>
          <a:p>
            <a:pPr>
              <a:defRPr/>
            </a:pPr>
            <a:fld id="{48866D64-8FA1-094E-9A04-A4303E24D1D8}" type="datetimeFigureOut">
              <a:rPr lang="en-US" altLang="es-ES"/>
              <a:pPr>
                <a:defRPr/>
              </a:pPr>
              <a:t>5/9/2024</a:t>
            </a:fld>
            <a:endParaRPr lang="en-US" altLang="es-ES"/>
          </a:p>
        </p:txBody>
      </p:sp>
      <p:sp>
        <p:nvSpPr>
          <p:cNvPr id="7" name="Footer Placeholder 4">
            <a:extLst>
              <a:ext uri="{FF2B5EF4-FFF2-40B4-BE49-F238E27FC236}">
                <a16:creationId xmlns:a16="http://schemas.microsoft.com/office/drawing/2014/main" id="{F463FBE1-1227-909E-5112-67DCFF5F584D}"/>
              </a:ext>
            </a:extLst>
          </p:cNvPr>
          <p:cNvSpPr>
            <a:spLocks noGrp="1"/>
          </p:cNvSpPr>
          <p:nvPr>
            <p:ph type="ftr" sz="quarter" idx="15"/>
          </p:nvPr>
        </p:nvSpPr>
        <p:spPr>
          <a:xfrm>
            <a:off x="6427788" y="12712700"/>
            <a:ext cx="9467850" cy="730250"/>
          </a:xfrm>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F09BD572-2205-172A-9694-2C6CACE3848D}"/>
              </a:ext>
            </a:extLst>
          </p:cNvPr>
          <p:cNvSpPr>
            <a:spLocks noGrp="1"/>
          </p:cNvSpPr>
          <p:nvPr>
            <p:ph type="sldNum" sz="quarter" idx="16"/>
          </p:nvPr>
        </p:nvSpPr>
        <p:spPr>
          <a:xfrm>
            <a:off x="16530638" y="12712700"/>
            <a:ext cx="1371600" cy="730250"/>
          </a:xfrm>
        </p:spPr>
        <p:txBody>
          <a:bodyPr/>
          <a:lstStyle>
            <a:lvl1pPr defTabSz="1828800">
              <a:defRPr sz="2200">
                <a:solidFill>
                  <a:srgbClr val="858585"/>
                </a:solidFill>
                <a:latin typeface="Century Gothic" panose="020B0502020202020204" pitchFamily="34" charset="0"/>
              </a:defRPr>
            </a:lvl1pPr>
          </a:lstStyle>
          <a:p>
            <a:pPr>
              <a:defRPr/>
            </a:pPr>
            <a:fld id="{F4F95514-30EE-164A-A04E-ED57CE1449E5}" type="slidenum">
              <a:rPr lang="en-US" altLang="es-ES"/>
              <a:pPr>
                <a:defRPr/>
              </a:pPr>
              <a:t>‹#›</a:t>
            </a:fld>
            <a:endParaRPr lang="en-US" altLang="es-ES"/>
          </a:p>
        </p:txBody>
      </p:sp>
    </p:spTree>
    <p:extLst>
      <p:ext uri="{BB962C8B-B14F-4D97-AF65-F5344CB8AC3E}">
        <p14:creationId xmlns:p14="http://schemas.microsoft.com/office/powerpoint/2010/main" val="1333659421"/>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0"/>
          </p:nvPr>
        </p:nvSpPr>
        <p:spPr>
          <a:xfrm>
            <a:off x="11391900" y="12869896"/>
            <a:ext cx="5981700" cy="963932"/>
          </a:xfrm>
        </p:spPr>
        <p:txBody>
          <a:bodyPr>
            <a:noAutofit/>
          </a:bodyPr>
          <a:lstStyle>
            <a:lvl1pPr algn="r">
              <a:buFontTx/>
              <a:buNone/>
              <a:defRPr sz="2800">
                <a:solidFill>
                  <a:srgbClr val="E0EDDD"/>
                </a:solidFill>
              </a:defRPr>
            </a:lvl1pPr>
          </a:lstStyle>
          <a:p>
            <a:pPr lvl="0"/>
            <a:r>
              <a:rPr lang="es-ES_tradnl"/>
              <a:t>Haga clic para modificar el estilo de texto del patrón</a:t>
            </a:r>
          </a:p>
        </p:txBody>
      </p:sp>
    </p:spTree>
    <p:extLst>
      <p:ext uri="{BB962C8B-B14F-4D97-AF65-F5344CB8AC3E}">
        <p14:creationId xmlns:p14="http://schemas.microsoft.com/office/powerpoint/2010/main" val="3976628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3200401"/>
            <a:ext cx="8077200" cy="90519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3200401"/>
            <a:ext cx="8077200" cy="90519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0" hasCustomPrompt="1"/>
          </p:nvPr>
        </p:nvSpPr>
        <p:spPr>
          <a:xfrm>
            <a:off x="11391900" y="12869896"/>
            <a:ext cx="5981700" cy="963932"/>
          </a:xfrm>
        </p:spPr>
        <p:txBody>
          <a:bodyPr>
            <a:noAutofit/>
          </a:bodyPr>
          <a:lstStyle>
            <a:lvl1pPr algn="r">
              <a:buFontTx/>
              <a:buNone/>
              <a:defRPr sz="2800">
                <a:solidFill>
                  <a:srgbClr val="E0EDDD"/>
                </a:solidFill>
              </a:defRPr>
            </a:lvl1pPr>
          </a:lstStyle>
          <a:p>
            <a:r>
              <a:rPr lang="en-US" dirty="0"/>
              <a:t># Type in a footer</a:t>
            </a:r>
          </a:p>
        </p:txBody>
      </p:sp>
    </p:spTree>
    <p:extLst>
      <p:ext uri="{BB962C8B-B14F-4D97-AF65-F5344CB8AC3E}">
        <p14:creationId xmlns:p14="http://schemas.microsoft.com/office/powerpoint/2010/main" val="2031028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ítulo, objetos e imagen">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B0DB555E-C2B3-CDA4-43FF-523B3125014A}"/>
              </a:ext>
            </a:extLst>
          </p:cNvPr>
          <p:cNvSpPr/>
          <p:nvPr/>
        </p:nvSpPr>
        <p:spPr>
          <a:xfrm>
            <a:off x="539750" y="536575"/>
            <a:ext cx="3292475" cy="3292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nchor="ctr"/>
          <a:lstStyle/>
          <a:p>
            <a:pPr algn="ctr" eaLnBrk="1" hangingPunct="1">
              <a:defRPr/>
            </a:pPr>
            <a:endParaRPr/>
          </a:p>
        </p:txBody>
      </p:sp>
      <p:sp>
        <p:nvSpPr>
          <p:cNvPr id="2" name="Title 1"/>
          <p:cNvSpPr>
            <a:spLocks noGrp="1"/>
          </p:cNvSpPr>
          <p:nvPr>
            <p:ph type="title"/>
          </p:nvPr>
        </p:nvSpPr>
        <p:spPr>
          <a:xfrm>
            <a:off x="4356847" y="1828800"/>
            <a:ext cx="13016754" cy="2286000"/>
          </a:xfrm>
        </p:spPr>
        <p:txBody>
          <a:bodyPr/>
          <a:lstStyle/>
          <a:p>
            <a:r>
              <a:rPr lang="es-ES_tradnl"/>
              <a:t>Clic para editar título</a:t>
            </a:r>
            <a:endParaRPr/>
          </a:p>
        </p:txBody>
      </p:sp>
      <p:sp>
        <p:nvSpPr>
          <p:cNvPr id="3" name="Content Placeholder 2"/>
          <p:cNvSpPr>
            <a:spLocks noGrp="1"/>
          </p:cNvSpPr>
          <p:nvPr>
            <p:ph idx="1"/>
          </p:nvPr>
        </p:nvSpPr>
        <p:spPr>
          <a:xfrm>
            <a:off x="4356847" y="4419601"/>
            <a:ext cx="13016754" cy="7832726"/>
          </a:xfrm>
        </p:spPr>
        <p:txBody>
          <a:bodyPr/>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9" name="Picture Placeholder 8"/>
          <p:cNvSpPr>
            <a:spLocks noGrp="1"/>
          </p:cNvSpPr>
          <p:nvPr>
            <p:ph type="pic" sz="quarter" idx="13"/>
          </p:nvPr>
        </p:nvSpPr>
        <p:spPr>
          <a:xfrm>
            <a:off x="539750" y="3953436"/>
            <a:ext cx="3291840" cy="9251576"/>
          </a:xfrm>
        </p:spPr>
        <p:txBody>
          <a:bodyPr rtlCol="0">
            <a:normAutofit/>
          </a:bodyPr>
          <a:lstStyle>
            <a:lvl1pPr>
              <a:buNone/>
              <a:defRPr/>
            </a:lvl1pPr>
          </a:lstStyle>
          <a:p>
            <a:pPr lvl="0"/>
            <a:r>
              <a:rPr lang="es-ES_tradnl" noProof="0"/>
              <a:t>Arrastre la imagen al marcador de posición o haga clic en el icono para agregar</a:t>
            </a:r>
            <a:endParaRPr noProof="0"/>
          </a:p>
        </p:txBody>
      </p:sp>
      <p:sp>
        <p:nvSpPr>
          <p:cNvPr id="5" name="Date Placeholder 3">
            <a:extLst>
              <a:ext uri="{FF2B5EF4-FFF2-40B4-BE49-F238E27FC236}">
                <a16:creationId xmlns:a16="http://schemas.microsoft.com/office/drawing/2014/main" id="{FB918A14-BB9C-F98B-922E-0F2688CCBFD3}"/>
              </a:ext>
            </a:extLst>
          </p:cNvPr>
          <p:cNvSpPr>
            <a:spLocks noGrp="1"/>
          </p:cNvSpPr>
          <p:nvPr>
            <p:ph type="dt" sz="half" idx="14"/>
          </p:nvPr>
        </p:nvSpPr>
        <p:spPr>
          <a:xfrm>
            <a:off x="14424025" y="12712700"/>
            <a:ext cx="3505200" cy="730250"/>
          </a:xfrm>
        </p:spPr>
        <p:txBody>
          <a:bodyPr/>
          <a:lstStyle>
            <a:lvl1pPr>
              <a:defRPr/>
            </a:lvl1pPr>
          </a:lstStyle>
          <a:p>
            <a:pPr>
              <a:defRPr/>
            </a:pPr>
            <a:fld id="{9C1D4A12-5675-D042-A252-9611F3ACD9E7}" type="datetimeFigureOut">
              <a:rPr lang="en-US" altLang="es-ES"/>
              <a:pPr>
                <a:defRPr/>
              </a:pPr>
              <a:t>5/9/2024</a:t>
            </a:fld>
            <a:endParaRPr lang="en-US" altLang="es-ES"/>
          </a:p>
        </p:txBody>
      </p:sp>
      <p:sp>
        <p:nvSpPr>
          <p:cNvPr id="6" name="Footer Placeholder 4">
            <a:extLst>
              <a:ext uri="{FF2B5EF4-FFF2-40B4-BE49-F238E27FC236}">
                <a16:creationId xmlns:a16="http://schemas.microsoft.com/office/drawing/2014/main" id="{3250B7A6-FA35-D415-3A00-209A19AC26E4}"/>
              </a:ext>
            </a:extLst>
          </p:cNvPr>
          <p:cNvSpPr>
            <a:spLocks noGrp="1"/>
          </p:cNvSpPr>
          <p:nvPr>
            <p:ph type="ftr" sz="quarter" idx="15"/>
          </p:nvPr>
        </p:nvSpPr>
        <p:spPr>
          <a:xfrm>
            <a:off x="4356100" y="12712700"/>
            <a:ext cx="9855200" cy="730250"/>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1DF0E74-83F3-2E6A-27AC-7EDD1D6FEE0F}"/>
              </a:ext>
            </a:extLst>
          </p:cNvPr>
          <p:cNvSpPr>
            <a:spLocks noGrp="1"/>
          </p:cNvSpPr>
          <p:nvPr>
            <p:ph type="sldNum" sz="quarter" idx="16"/>
          </p:nvPr>
        </p:nvSpPr>
        <p:spPr>
          <a:xfrm>
            <a:off x="663575" y="722313"/>
            <a:ext cx="1012825" cy="730250"/>
          </a:xfrm>
        </p:spPr>
        <p:txBody>
          <a:bodyPr/>
          <a:lstStyle>
            <a:lvl1pPr>
              <a:defRPr/>
            </a:lvl1pPr>
          </a:lstStyle>
          <a:p>
            <a:pPr>
              <a:defRPr/>
            </a:pPr>
            <a:fld id="{CFB0FF3C-FA2F-7C45-AAF1-B1458128706B}" type="slidenum">
              <a:rPr lang="en-US" altLang="es-ES"/>
              <a:pPr>
                <a:defRPr/>
              </a:pPr>
              <a:t>‹#›</a:t>
            </a:fld>
            <a:endParaRPr lang="en-US" altLang="es-ES"/>
          </a:p>
        </p:txBody>
      </p:sp>
    </p:spTree>
    <p:extLst>
      <p:ext uri="{BB962C8B-B14F-4D97-AF65-F5344CB8AC3E}">
        <p14:creationId xmlns:p14="http://schemas.microsoft.com/office/powerpoint/2010/main" val="144908543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13F2A697-84A7-3C1B-3B48-E8EEB35396CD}"/>
              </a:ext>
            </a:extLst>
          </p:cNvPr>
          <p:cNvSpPr/>
          <p:nvPr/>
        </p:nvSpPr>
        <p:spPr>
          <a:xfrm>
            <a:off x="15517813" y="536575"/>
            <a:ext cx="2198687" cy="1270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nchor="ctr"/>
          <a:lstStyle/>
          <a:p>
            <a:pPr algn="ctr" eaLnBrk="1" hangingPunct="1">
              <a:defRPr/>
            </a:pPr>
            <a:endParaRPr/>
          </a:p>
        </p:txBody>
      </p:sp>
      <p:sp>
        <p:nvSpPr>
          <p:cNvPr id="2" name="Title 1"/>
          <p:cNvSpPr>
            <a:spLocks noGrp="1"/>
          </p:cNvSpPr>
          <p:nvPr>
            <p:ph type="title"/>
          </p:nvPr>
        </p:nvSpPr>
        <p:spPr>
          <a:xfrm>
            <a:off x="4419602" y="6858000"/>
            <a:ext cx="9932892" cy="2796988"/>
          </a:xfrm>
        </p:spPr>
        <p:txBody>
          <a:bodyPr/>
          <a:lstStyle>
            <a:lvl1pPr algn="r">
              <a:defRPr sz="9200" b="0" cap="none" baseline="0"/>
            </a:lvl1pPr>
          </a:lstStyle>
          <a:p>
            <a:r>
              <a:rPr lang="es-ES_tradnl"/>
              <a:t>Clic para editar título</a:t>
            </a:r>
            <a:endParaRPr/>
          </a:p>
        </p:txBody>
      </p:sp>
      <p:sp>
        <p:nvSpPr>
          <p:cNvPr id="3" name="Text Placeholder 2"/>
          <p:cNvSpPr>
            <a:spLocks noGrp="1"/>
          </p:cNvSpPr>
          <p:nvPr>
            <p:ph type="body" idx="1"/>
          </p:nvPr>
        </p:nvSpPr>
        <p:spPr>
          <a:xfrm>
            <a:off x="4419602" y="9648828"/>
            <a:ext cx="9932892" cy="2641600"/>
          </a:xfrm>
        </p:spPr>
        <p:txBody>
          <a:bodyPr>
            <a:normAutofit/>
          </a:bodyPr>
          <a:lstStyle>
            <a:lvl1pPr marL="0" indent="0" algn="r">
              <a:spcBef>
                <a:spcPts val="0"/>
              </a:spcBef>
              <a:buNone/>
              <a:defRPr sz="3200">
                <a:solidFill>
                  <a:schemeClr val="tx2"/>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s-ES_tradnl"/>
              <a:t>Haga clic para modificar el estilo de texto del patrón</a:t>
            </a:r>
          </a:p>
        </p:txBody>
      </p:sp>
      <p:sp>
        <p:nvSpPr>
          <p:cNvPr id="5" name="Date Placeholder 3">
            <a:extLst>
              <a:ext uri="{FF2B5EF4-FFF2-40B4-BE49-F238E27FC236}">
                <a16:creationId xmlns:a16="http://schemas.microsoft.com/office/drawing/2014/main" id="{B0F62651-F893-751C-B3BC-87C454BD9B13}"/>
              </a:ext>
            </a:extLst>
          </p:cNvPr>
          <p:cNvSpPr>
            <a:spLocks noGrp="1"/>
          </p:cNvSpPr>
          <p:nvPr>
            <p:ph type="dt" sz="half" idx="10"/>
          </p:nvPr>
        </p:nvSpPr>
        <p:spPr>
          <a:xfrm>
            <a:off x="11125200" y="12712700"/>
            <a:ext cx="3244850" cy="730250"/>
          </a:xfrm>
        </p:spPr>
        <p:txBody>
          <a:bodyPr/>
          <a:lstStyle>
            <a:lvl1pPr>
              <a:defRPr/>
            </a:lvl1pPr>
          </a:lstStyle>
          <a:p>
            <a:pPr>
              <a:defRPr/>
            </a:pPr>
            <a:fld id="{22A85C9A-DCFB-7345-A698-8703CB7442E0}" type="datetimeFigureOut">
              <a:rPr lang="en-US" altLang="es-ES"/>
              <a:pPr>
                <a:defRPr/>
              </a:pPr>
              <a:t>5/9/2024</a:t>
            </a:fld>
            <a:endParaRPr lang="en-US" altLang="es-ES"/>
          </a:p>
        </p:txBody>
      </p:sp>
      <p:sp>
        <p:nvSpPr>
          <p:cNvPr id="6" name="Footer Placeholder 4">
            <a:extLst>
              <a:ext uri="{FF2B5EF4-FFF2-40B4-BE49-F238E27FC236}">
                <a16:creationId xmlns:a16="http://schemas.microsoft.com/office/drawing/2014/main" id="{25BE8A72-80A1-D46B-B8EB-B64324D452A5}"/>
              </a:ext>
            </a:extLst>
          </p:cNvPr>
          <p:cNvSpPr>
            <a:spLocks noGrp="1"/>
          </p:cNvSpPr>
          <p:nvPr>
            <p:ph type="ftr" sz="quarter" idx="11"/>
          </p:nvPr>
        </p:nvSpPr>
        <p:spPr>
          <a:xfrm>
            <a:off x="349250" y="12712700"/>
            <a:ext cx="10623550" cy="730250"/>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8124D65-559D-4773-BE3F-4855ED8C7999}"/>
              </a:ext>
            </a:extLst>
          </p:cNvPr>
          <p:cNvSpPr>
            <a:spLocks noGrp="1"/>
          </p:cNvSpPr>
          <p:nvPr>
            <p:ph type="sldNum" sz="quarter" idx="12"/>
          </p:nvPr>
        </p:nvSpPr>
        <p:spPr/>
        <p:txBody>
          <a:bodyPr/>
          <a:lstStyle>
            <a:lvl1pPr>
              <a:defRPr/>
            </a:lvl1pPr>
          </a:lstStyle>
          <a:p>
            <a:pPr>
              <a:defRPr/>
            </a:pPr>
            <a:fld id="{6A77C4D9-4FE5-C345-A6F5-915E92799BBF}" type="slidenum">
              <a:rPr lang="en-US" altLang="es-ES"/>
              <a:pPr>
                <a:defRPr/>
              </a:pPr>
              <a:t>‹#›</a:t>
            </a:fld>
            <a:endParaRPr lang="en-US" altLang="es-ES"/>
          </a:p>
        </p:txBody>
      </p:sp>
    </p:spTree>
    <p:extLst>
      <p:ext uri="{BB962C8B-B14F-4D97-AF65-F5344CB8AC3E}">
        <p14:creationId xmlns:p14="http://schemas.microsoft.com/office/powerpoint/2010/main" val="426072056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ción con imagen">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5857D247-83D7-37F7-F141-8467F2C38A0B}"/>
              </a:ext>
            </a:extLst>
          </p:cNvPr>
          <p:cNvSpPr/>
          <p:nvPr/>
        </p:nvSpPr>
        <p:spPr>
          <a:xfrm>
            <a:off x="539750" y="9547225"/>
            <a:ext cx="5943600" cy="3689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nchor="ctr"/>
          <a:lstStyle/>
          <a:p>
            <a:pPr algn="ctr" eaLnBrk="1" hangingPunct="1">
              <a:defRPr/>
            </a:pPr>
            <a:endParaRPr/>
          </a:p>
        </p:txBody>
      </p:sp>
      <p:sp>
        <p:nvSpPr>
          <p:cNvPr id="2" name="Title 1"/>
          <p:cNvSpPr>
            <a:spLocks noGrp="1"/>
          </p:cNvSpPr>
          <p:nvPr>
            <p:ph type="title"/>
          </p:nvPr>
        </p:nvSpPr>
        <p:spPr>
          <a:xfrm>
            <a:off x="7440708" y="6858002"/>
            <a:ext cx="9932892" cy="2796988"/>
          </a:xfrm>
        </p:spPr>
        <p:txBody>
          <a:bodyPr/>
          <a:lstStyle>
            <a:lvl1pPr algn="r">
              <a:defRPr sz="9200" b="0" cap="none" baseline="0"/>
            </a:lvl1pPr>
          </a:lstStyle>
          <a:p>
            <a:r>
              <a:rPr lang="es-ES_tradnl"/>
              <a:t>Clic para editar título</a:t>
            </a:r>
            <a:endParaRPr/>
          </a:p>
        </p:txBody>
      </p:sp>
      <p:sp>
        <p:nvSpPr>
          <p:cNvPr id="3" name="Text Placeholder 2"/>
          <p:cNvSpPr>
            <a:spLocks noGrp="1"/>
          </p:cNvSpPr>
          <p:nvPr>
            <p:ph type="body" idx="1"/>
          </p:nvPr>
        </p:nvSpPr>
        <p:spPr>
          <a:xfrm>
            <a:off x="7440708" y="9648828"/>
            <a:ext cx="9932892" cy="2641600"/>
          </a:xfrm>
        </p:spPr>
        <p:txBody>
          <a:bodyPr>
            <a:normAutofit/>
          </a:bodyPr>
          <a:lstStyle>
            <a:lvl1pPr marL="0" indent="0" algn="r">
              <a:spcBef>
                <a:spcPts val="0"/>
              </a:spcBef>
              <a:buNone/>
              <a:defRPr sz="3200">
                <a:solidFill>
                  <a:schemeClr val="tx2"/>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s-ES_tradnl"/>
              <a:t>Haga clic para modificar el estilo de texto del patrón</a:t>
            </a:r>
          </a:p>
        </p:txBody>
      </p:sp>
      <p:sp>
        <p:nvSpPr>
          <p:cNvPr id="9" name="Picture Placeholder 8"/>
          <p:cNvSpPr>
            <a:spLocks noGrp="1"/>
          </p:cNvSpPr>
          <p:nvPr>
            <p:ph type="pic" sz="quarter" idx="13"/>
          </p:nvPr>
        </p:nvSpPr>
        <p:spPr>
          <a:xfrm>
            <a:off x="539748" y="536576"/>
            <a:ext cx="5943600" cy="8877300"/>
          </a:xfrm>
        </p:spPr>
        <p:txBody>
          <a:bodyPr rtlCol="0">
            <a:normAutofit/>
          </a:bodyPr>
          <a:lstStyle>
            <a:lvl1pPr>
              <a:buNone/>
              <a:defRPr/>
            </a:lvl1pPr>
          </a:lstStyle>
          <a:p>
            <a:pPr lvl="0"/>
            <a:r>
              <a:rPr lang="es-ES_tradnl" noProof="0"/>
              <a:t>Arrastre la imagen al marcador de posición o haga clic en el icono para agregar</a:t>
            </a:r>
            <a:endParaRPr noProof="0"/>
          </a:p>
        </p:txBody>
      </p:sp>
      <p:sp>
        <p:nvSpPr>
          <p:cNvPr id="5" name="Slide Number Placeholder 5">
            <a:extLst>
              <a:ext uri="{FF2B5EF4-FFF2-40B4-BE49-F238E27FC236}">
                <a16:creationId xmlns:a16="http://schemas.microsoft.com/office/drawing/2014/main" id="{2701E852-40AC-18B4-7919-E9E542F289FD}"/>
              </a:ext>
            </a:extLst>
          </p:cNvPr>
          <p:cNvSpPr>
            <a:spLocks noGrp="1"/>
          </p:cNvSpPr>
          <p:nvPr>
            <p:ph type="sldNum" sz="quarter" idx="14"/>
          </p:nvPr>
        </p:nvSpPr>
        <p:spPr>
          <a:xfrm>
            <a:off x="701675" y="12209463"/>
            <a:ext cx="1014413" cy="730250"/>
          </a:xfrm>
        </p:spPr>
        <p:txBody>
          <a:bodyPr/>
          <a:lstStyle>
            <a:lvl1pPr>
              <a:defRPr/>
            </a:lvl1pPr>
          </a:lstStyle>
          <a:p>
            <a:pPr>
              <a:defRPr/>
            </a:pPr>
            <a:fld id="{53A75CD2-681C-B344-98DE-F672E133D143}" type="slidenum">
              <a:rPr lang="en-US" altLang="es-ES"/>
              <a:pPr>
                <a:defRPr/>
              </a:pPr>
              <a:t>‹#›</a:t>
            </a:fld>
            <a:endParaRPr lang="en-US" altLang="es-ES"/>
          </a:p>
        </p:txBody>
      </p:sp>
    </p:spTree>
    <p:extLst>
      <p:ext uri="{BB962C8B-B14F-4D97-AF65-F5344CB8AC3E}">
        <p14:creationId xmlns:p14="http://schemas.microsoft.com/office/powerpoint/2010/main" val="85177774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FCD5F63-E593-2C12-0964-25B2651F9501}"/>
              </a:ext>
            </a:extLst>
          </p:cNvPr>
          <p:cNvSpPr/>
          <p:nvPr/>
        </p:nvSpPr>
        <p:spPr>
          <a:xfrm>
            <a:off x="16297275" y="536575"/>
            <a:ext cx="1436688" cy="3292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nchor="ctr"/>
          <a:lstStyle/>
          <a:p>
            <a:pPr algn="ctr" eaLnBrk="1" hangingPunct="1">
              <a:defRPr/>
            </a:pPr>
            <a:endParaRPr/>
          </a:p>
        </p:txBody>
      </p:sp>
      <p:sp>
        <p:nvSpPr>
          <p:cNvPr id="2" name="Title 1"/>
          <p:cNvSpPr>
            <a:spLocks noGrp="1"/>
          </p:cNvSpPr>
          <p:nvPr>
            <p:ph type="title"/>
          </p:nvPr>
        </p:nvSpPr>
        <p:spPr>
          <a:xfrm>
            <a:off x="914399" y="1828800"/>
            <a:ext cx="14782802" cy="2286000"/>
          </a:xfrm>
        </p:spPr>
        <p:txBody>
          <a:bodyPr/>
          <a:lstStyle/>
          <a:p>
            <a:r>
              <a:rPr lang="es-ES_tradnl"/>
              <a:t>Clic para editar título</a:t>
            </a:r>
            <a:endParaRPr/>
          </a:p>
        </p:txBody>
      </p:sp>
      <p:sp>
        <p:nvSpPr>
          <p:cNvPr id="3" name="Content Placeholder 2"/>
          <p:cNvSpPr>
            <a:spLocks noGrp="1"/>
          </p:cNvSpPr>
          <p:nvPr>
            <p:ph sz="half" idx="1"/>
          </p:nvPr>
        </p:nvSpPr>
        <p:spPr>
          <a:xfrm>
            <a:off x="914400" y="4429126"/>
            <a:ext cx="7132320" cy="7823200"/>
          </a:xfrm>
        </p:spPr>
        <p:txBody>
          <a:bodyPr>
            <a:normAutofit/>
          </a:bodyPr>
          <a:lstStyle>
            <a:lvl1pPr>
              <a:defRPr sz="3600"/>
            </a:lvl1pPr>
            <a:lvl2pPr>
              <a:defRPr sz="3600"/>
            </a:lvl2pPr>
            <a:lvl3pPr>
              <a:defRPr sz="3600"/>
            </a:lvl3pPr>
            <a:lvl4pPr>
              <a:defRPr sz="3600"/>
            </a:lvl4pPr>
            <a:lvl5pPr>
              <a:defRPr sz="3600"/>
            </a:lvl5pPr>
            <a:lvl6pPr>
              <a:defRPr sz="3600"/>
            </a:lvl6pPr>
            <a:lvl7pPr>
              <a:defRPr sz="3600"/>
            </a:lvl7pPr>
            <a:lvl8pPr>
              <a:defRPr sz="3600"/>
            </a:lvl8pPr>
            <a:lvl9pPr>
              <a:defRPr sz="3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Content Placeholder 3"/>
          <p:cNvSpPr>
            <a:spLocks noGrp="1"/>
          </p:cNvSpPr>
          <p:nvPr>
            <p:ph sz="half" idx="2"/>
          </p:nvPr>
        </p:nvSpPr>
        <p:spPr>
          <a:xfrm>
            <a:off x="8564880" y="4429126"/>
            <a:ext cx="7132320" cy="7823200"/>
          </a:xfrm>
        </p:spPr>
        <p:txBody>
          <a:bodyPr>
            <a:normAutofit/>
          </a:bodyPr>
          <a:lstStyle>
            <a:lvl1pPr>
              <a:defRPr sz="3600"/>
            </a:lvl1pPr>
            <a:lvl2pPr>
              <a:defRPr sz="3600"/>
            </a:lvl2pPr>
            <a:lvl3pPr>
              <a:defRPr sz="3600"/>
            </a:lvl3pPr>
            <a:lvl4pPr>
              <a:defRPr sz="3600"/>
            </a:lvl4pPr>
            <a:lvl5pPr>
              <a:defRPr sz="3600"/>
            </a:lvl5pPr>
            <a:lvl6pPr>
              <a:defRPr sz="3600"/>
            </a:lvl6pPr>
            <a:lvl7pPr>
              <a:defRPr sz="3600"/>
            </a:lvl7pPr>
            <a:lvl8pPr>
              <a:defRPr sz="3600"/>
            </a:lvl8pPr>
            <a:lvl9pPr>
              <a:defRPr sz="3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6" name="Date Placeholder 4">
            <a:extLst>
              <a:ext uri="{FF2B5EF4-FFF2-40B4-BE49-F238E27FC236}">
                <a16:creationId xmlns:a16="http://schemas.microsoft.com/office/drawing/2014/main" id="{E6B3A4F6-C5D8-A34D-137C-487F5F4A99BD}"/>
              </a:ext>
            </a:extLst>
          </p:cNvPr>
          <p:cNvSpPr>
            <a:spLocks noGrp="1"/>
          </p:cNvSpPr>
          <p:nvPr>
            <p:ph type="dt" sz="half" idx="10"/>
          </p:nvPr>
        </p:nvSpPr>
        <p:spPr/>
        <p:txBody>
          <a:bodyPr/>
          <a:lstStyle>
            <a:lvl1pPr>
              <a:defRPr/>
            </a:lvl1pPr>
          </a:lstStyle>
          <a:p>
            <a:pPr>
              <a:defRPr/>
            </a:pPr>
            <a:fld id="{B414962B-9B52-F14C-A7AA-B764D35214FD}" type="datetimeFigureOut">
              <a:rPr lang="en-US" altLang="es-ES"/>
              <a:pPr>
                <a:defRPr/>
              </a:pPr>
              <a:t>5/9/2024</a:t>
            </a:fld>
            <a:endParaRPr lang="en-US" altLang="es-ES"/>
          </a:p>
        </p:txBody>
      </p:sp>
      <p:sp>
        <p:nvSpPr>
          <p:cNvPr id="7" name="Footer Placeholder 5">
            <a:extLst>
              <a:ext uri="{FF2B5EF4-FFF2-40B4-BE49-F238E27FC236}">
                <a16:creationId xmlns:a16="http://schemas.microsoft.com/office/drawing/2014/main" id="{9E76AF5F-C7A2-D6AB-AFC5-57FBF94862B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6363E9A9-58B8-B4BE-76E1-6087E1626F15}"/>
              </a:ext>
            </a:extLst>
          </p:cNvPr>
          <p:cNvSpPr>
            <a:spLocks noGrp="1"/>
          </p:cNvSpPr>
          <p:nvPr>
            <p:ph type="sldNum" sz="quarter" idx="12"/>
          </p:nvPr>
        </p:nvSpPr>
        <p:spPr/>
        <p:txBody>
          <a:bodyPr/>
          <a:lstStyle>
            <a:lvl1pPr>
              <a:defRPr/>
            </a:lvl1pPr>
          </a:lstStyle>
          <a:p>
            <a:pPr>
              <a:defRPr/>
            </a:pPr>
            <a:fld id="{832CD42E-014F-3A4C-8552-76835BFBAC08}" type="slidenum">
              <a:rPr lang="en-US" altLang="es-ES"/>
              <a:pPr>
                <a:defRPr/>
              </a:pPr>
              <a:t>‹#›</a:t>
            </a:fld>
            <a:endParaRPr lang="en-US" altLang="es-ES"/>
          </a:p>
        </p:txBody>
      </p:sp>
    </p:spTree>
    <p:extLst>
      <p:ext uri="{BB962C8B-B14F-4D97-AF65-F5344CB8AC3E}">
        <p14:creationId xmlns:p14="http://schemas.microsoft.com/office/powerpoint/2010/main" val="151573972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42A81953-FBD5-3A17-A586-7B6A4272BB8F}"/>
              </a:ext>
            </a:extLst>
          </p:cNvPr>
          <p:cNvSpPr/>
          <p:nvPr/>
        </p:nvSpPr>
        <p:spPr>
          <a:xfrm>
            <a:off x="16297275" y="536575"/>
            <a:ext cx="1436688" cy="3292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nchor="ctr"/>
          <a:lstStyle/>
          <a:p>
            <a:pPr algn="ctr" eaLnBrk="1" hangingPunct="1">
              <a:defRPr/>
            </a:pPr>
            <a:endParaRPr/>
          </a:p>
        </p:txBody>
      </p:sp>
      <p:sp>
        <p:nvSpPr>
          <p:cNvPr id="2" name="Title 1"/>
          <p:cNvSpPr>
            <a:spLocks noGrp="1"/>
          </p:cNvSpPr>
          <p:nvPr>
            <p:ph type="title"/>
          </p:nvPr>
        </p:nvSpPr>
        <p:spPr>
          <a:xfrm>
            <a:off x="914398" y="1828800"/>
            <a:ext cx="14776704" cy="2286000"/>
          </a:xfrm>
        </p:spPr>
        <p:txBody>
          <a:bodyPr/>
          <a:lstStyle>
            <a:lvl1pPr>
              <a:defRPr/>
            </a:lvl1pPr>
          </a:lstStyle>
          <a:p>
            <a:r>
              <a:rPr lang="es-ES_tradnl"/>
              <a:t>Clic para editar título</a:t>
            </a:r>
            <a:endParaRPr/>
          </a:p>
        </p:txBody>
      </p:sp>
      <p:sp>
        <p:nvSpPr>
          <p:cNvPr id="3" name="Text Placeholder 2"/>
          <p:cNvSpPr>
            <a:spLocks noGrp="1"/>
          </p:cNvSpPr>
          <p:nvPr>
            <p:ph type="body" idx="1"/>
          </p:nvPr>
        </p:nvSpPr>
        <p:spPr>
          <a:xfrm>
            <a:off x="914400" y="4108264"/>
            <a:ext cx="7132320" cy="1279524"/>
          </a:xfrm>
        </p:spPr>
        <p:txBody>
          <a:bodyPr anchor="b">
            <a:noAutofit/>
          </a:bodyPr>
          <a:lstStyle>
            <a:lvl1pPr marL="0" indent="0" algn="ctr">
              <a:spcBef>
                <a:spcPct val="0"/>
              </a:spcBef>
              <a:buNone/>
              <a:defRPr sz="4000" b="1">
                <a:solidFill>
                  <a:schemeClr val="accent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s-ES_tradnl"/>
              <a:t>Haga clic para modificar el estilo de texto del patrón</a:t>
            </a:r>
          </a:p>
        </p:txBody>
      </p:sp>
      <p:sp>
        <p:nvSpPr>
          <p:cNvPr id="4" name="Content Placeholder 3"/>
          <p:cNvSpPr>
            <a:spLocks noGrp="1"/>
          </p:cNvSpPr>
          <p:nvPr>
            <p:ph sz="half" idx="2"/>
          </p:nvPr>
        </p:nvSpPr>
        <p:spPr>
          <a:xfrm>
            <a:off x="914400" y="5378823"/>
            <a:ext cx="7132320" cy="6873502"/>
          </a:xfrm>
        </p:spPr>
        <p:txBody>
          <a:bodyPr>
            <a:normAutofit/>
          </a:bodyPr>
          <a:lstStyle>
            <a:lvl1pPr>
              <a:defRPr sz="3600"/>
            </a:lvl1pPr>
            <a:lvl2pPr>
              <a:defRPr sz="3600"/>
            </a:lvl2pPr>
            <a:lvl3pPr>
              <a:defRPr sz="3600"/>
            </a:lvl3pPr>
            <a:lvl4pPr>
              <a:defRPr sz="3600"/>
            </a:lvl4pPr>
            <a:lvl5pPr>
              <a:defRPr sz="3600"/>
            </a:lvl5pPr>
            <a:lvl6pPr>
              <a:defRPr sz="3200"/>
            </a:lvl6pPr>
            <a:lvl7pPr>
              <a:defRPr sz="3200"/>
            </a:lvl7pPr>
            <a:lvl8pPr>
              <a:defRPr sz="3200"/>
            </a:lvl8pPr>
            <a:lvl9pPr>
              <a:defRPr sz="32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Text Placeholder 4"/>
          <p:cNvSpPr>
            <a:spLocks noGrp="1"/>
          </p:cNvSpPr>
          <p:nvPr>
            <p:ph type="body" sz="quarter" idx="3"/>
          </p:nvPr>
        </p:nvSpPr>
        <p:spPr>
          <a:xfrm>
            <a:off x="8558782" y="4108264"/>
            <a:ext cx="7132320" cy="1279524"/>
          </a:xfrm>
        </p:spPr>
        <p:txBody>
          <a:bodyPr anchor="b">
            <a:noAutofit/>
          </a:bodyPr>
          <a:lstStyle>
            <a:lvl1pPr marL="0" indent="0" algn="ctr">
              <a:spcBef>
                <a:spcPct val="0"/>
              </a:spcBef>
              <a:buNone/>
              <a:defRPr sz="4000" b="1">
                <a:solidFill>
                  <a:schemeClr val="accent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s-ES_tradnl"/>
              <a:t>Haga clic para modificar el estilo de texto del patrón</a:t>
            </a:r>
          </a:p>
        </p:txBody>
      </p:sp>
      <p:sp>
        <p:nvSpPr>
          <p:cNvPr id="6" name="Content Placeholder 5"/>
          <p:cNvSpPr>
            <a:spLocks noGrp="1"/>
          </p:cNvSpPr>
          <p:nvPr>
            <p:ph sz="quarter" idx="4"/>
          </p:nvPr>
        </p:nvSpPr>
        <p:spPr>
          <a:xfrm>
            <a:off x="8558782" y="5378823"/>
            <a:ext cx="7132320" cy="6873502"/>
          </a:xfrm>
        </p:spPr>
        <p:txBody>
          <a:bodyPr>
            <a:normAutofit/>
          </a:bodyPr>
          <a:lstStyle>
            <a:lvl1pPr>
              <a:defRPr sz="3600"/>
            </a:lvl1pPr>
            <a:lvl2pPr>
              <a:defRPr sz="3600"/>
            </a:lvl2pPr>
            <a:lvl3pPr>
              <a:defRPr sz="3600"/>
            </a:lvl3pPr>
            <a:lvl4pPr>
              <a:defRPr sz="3600"/>
            </a:lvl4pPr>
            <a:lvl5pPr>
              <a:defRPr sz="3600"/>
            </a:lvl5pPr>
            <a:lvl6pPr>
              <a:defRPr sz="3200"/>
            </a:lvl6pPr>
            <a:lvl7pPr>
              <a:defRPr sz="3200"/>
            </a:lvl7pPr>
            <a:lvl8pPr>
              <a:defRPr sz="3200"/>
            </a:lvl8pPr>
            <a:lvl9pPr>
              <a:defRPr sz="32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8" name="Date Placeholder 6">
            <a:extLst>
              <a:ext uri="{FF2B5EF4-FFF2-40B4-BE49-F238E27FC236}">
                <a16:creationId xmlns:a16="http://schemas.microsoft.com/office/drawing/2014/main" id="{182FC158-43A3-F87B-C2BE-25364D52B59C}"/>
              </a:ext>
            </a:extLst>
          </p:cNvPr>
          <p:cNvSpPr>
            <a:spLocks noGrp="1"/>
          </p:cNvSpPr>
          <p:nvPr>
            <p:ph type="dt" sz="half" idx="10"/>
          </p:nvPr>
        </p:nvSpPr>
        <p:spPr/>
        <p:txBody>
          <a:bodyPr/>
          <a:lstStyle>
            <a:lvl1pPr>
              <a:defRPr/>
            </a:lvl1pPr>
          </a:lstStyle>
          <a:p>
            <a:pPr>
              <a:defRPr/>
            </a:pPr>
            <a:fld id="{DC879FED-934F-0D45-82C6-B8734BEBD280}" type="datetimeFigureOut">
              <a:rPr lang="en-US" altLang="es-ES"/>
              <a:pPr>
                <a:defRPr/>
              </a:pPr>
              <a:t>5/9/2024</a:t>
            </a:fld>
            <a:endParaRPr lang="en-US" altLang="es-ES"/>
          </a:p>
        </p:txBody>
      </p:sp>
      <p:sp>
        <p:nvSpPr>
          <p:cNvPr id="9" name="Footer Placeholder 7">
            <a:extLst>
              <a:ext uri="{FF2B5EF4-FFF2-40B4-BE49-F238E27FC236}">
                <a16:creationId xmlns:a16="http://schemas.microsoft.com/office/drawing/2014/main" id="{53EB7831-07A6-FF3E-91B9-D03F5A1E340A}"/>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4A91B6F1-1A59-5FF0-29F8-0216DD6819CB}"/>
              </a:ext>
            </a:extLst>
          </p:cNvPr>
          <p:cNvSpPr>
            <a:spLocks noGrp="1"/>
          </p:cNvSpPr>
          <p:nvPr>
            <p:ph type="sldNum" sz="quarter" idx="12"/>
          </p:nvPr>
        </p:nvSpPr>
        <p:spPr/>
        <p:txBody>
          <a:bodyPr/>
          <a:lstStyle>
            <a:lvl1pPr>
              <a:defRPr/>
            </a:lvl1pPr>
          </a:lstStyle>
          <a:p>
            <a:pPr>
              <a:defRPr/>
            </a:pPr>
            <a:fld id="{E4151A3B-8E77-3C44-AEEC-5FC695978844}" type="slidenum">
              <a:rPr lang="en-US" altLang="es-ES"/>
              <a:pPr>
                <a:defRPr/>
              </a:pPr>
              <a:t>‹#›</a:t>
            </a:fld>
            <a:endParaRPr lang="en-US" altLang="es-ES"/>
          </a:p>
        </p:txBody>
      </p:sp>
    </p:spTree>
    <p:extLst>
      <p:ext uri="{BB962C8B-B14F-4D97-AF65-F5344CB8AC3E}">
        <p14:creationId xmlns:p14="http://schemas.microsoft.com/office/powerpoint/2010/main" val="239021216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objetos, superior e inferior">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6ACEBC62-850B-4A17-BDD4-653833F9B283}"/>
              </a:ext>
            </a:extLst>
          </p:cNvPr>
          <p:cNvSpPr/>
          <p:nvPr/>
        </p:nvSpPr>
        <p:spPr>
          <a:xfrm>
            <a:off x="16297275" y="536575"/>
            <a:ext cx="1436688" cy="3292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nchor="ctr"/>
          <a:lstStyle/>
          <a:p>
            <a:pPr algn="ctr" eaLnBrk="1" hangingPunct="1">
              <a:defRPr/>
            </a:pPr>
            <a:endParaRPr/>
          </a:p>
        </p:txBody>
      </p:sp>
      <p:sp>
        <p:nvSpPr>
          <p:cNvPr id="2" name="Title 1"/>
          <p:cNvSpPr>
            <a:spLocks noGrp="1"/>
          </p:cNvSpPr>
          <p:nvPr>
            <p:ph type="title"/>
          </p:nvPr>
        </p:nvSpPr>
        <p:spPr>
          <a:xfrm>
            <a:off x="914399" y="1828800"/>
            <a:ext cx="14782802" cy="2286000"/>
          </a:xfrm>
        </p:spPr>
        <p:txBody>
          <a:bodyPr/>
          <a:lstStyle/>
          <a:p>
            <a:r>
              <a:rPr lang="es-ES_tradnl"/>
              <a:t>Clic para editar título</a:t>
            </a:r>
            <a:endParaRPr/>
          </a:p>
        </p:txBody>
      </p:sp>
      <p:sp>
        <p:nvSpPr>
          <p:cNvPr id="3" name="Content Placeholder 2"/>
          <p:cNvSpPr>
            <a:spLocks noGrp="1"/>
          </p:cNvSpPr>
          <p:nvPr>
            <p:ph sz="half" idx="1"/>
          </p:nvPr>
        </p:nvSpPr>
        <p:spPr>
          <a:xfrm>
            <a:off x="914399" y="4429124"/>
            <a:ext cx="14792326" cy="3840480"/>
          </a:xfrm>
        </p:spPr>
        <p:txBody>
          <a:bodyPr>
            <a:normAutofit/>
          </a:bodyPr>
          <a:lstStyle>
            <a:lvl1pPr>
              <a:defRPr sz="3600"/>
            </a:lvl1pPr>
            <a:lvl2pPr>
              <a:defRPr sz="3600"/>
            </a:lvl2pPr>
            <a:lvl3pPr>
              <a:defRPr sz="3600"/>
            </a:lvl3pPr>
            <a:lvl4pPr>
              <a:defRPr sz="3600"/>
            </a:lvl4pPr>
            <a:lvl5pPr>
              <a:defRPr sz="3600"/>
            </a:lvl5pPr>
            <a:lvl6pPr>
              <a:defRPr sz="3600"/>
            </a:lvl6pPr>
            <a:lvl7pPr>
              <a:defRPr sz="3600"/>
            </a:lvl7pPr>
            <a:lvl8pPr>
              <a:defRPr sz="3600"/>
            </a:lvl8pPr>
            <a:lvl9pPr>
              <a:defRPr sz="3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9" name="Content Placeholder 2"/>
          <p:cNvSpPr>
            <a:spLocks noGrp="1"/>
          </p:cNvSpPr>
          <p:nvPr>
            <p:ph sz="half" idx="13"/>
          </p:nvPr>
        </p:nvSpPr>
        <p:spPr>
          <a:xfrm>
            <a:off x="914399" y="8449946"/>
            <a:ext cx="14792326" cy="3840480"/>
          </a:xfrm>
        </p:spPr>
        <p:txBody>
          <a:bodyPr>
            <a:normAutofit/>
          </a:bodyPr>
          <a:lstStyle>
            <a:lvl1pPr>
              <a:defRPr sz="3600"/>
            </a:lvl1pPr>
            <a:lvl2pPr>
              <a:defRPr sz="3600"/>
            </a:lvl2pPr>
            <a:lvl3pPr>
              <a:defRPr sz="3600"/>
            </a:lvl3pPr>
            <a:lvl4pPr>
              <a:defRPr sz="3600"/>
            </a:lvl4pPr>
            <a:lvl5pPr>
              <a:defRPr sz="3600"/>
            </a:lvl5pPr>
            <a:lvl6pPr>
              <a:defRPr sz="3600"/>
            </a:lvl6pPr>
            <a:lvl7pPr>
              <a:defRPr sz="3600"/>
            </a:lvl7pPr>
            <a:lvl8pPr>
              <a:defRPr sz="3600"/>
            </a:lvl8pPr>
            <a:lvl9pPr>
              <a:defRPr sz="3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Date Placeholder 4">
            <a:extLst>
              <a:ext uri="{FF2B5EF4-FFF2-40B4-BE49-F238E27FC236}">
                <a16:creationId xmlns:a16="http://schemas.microsoft.com/office/drawing/2014/main" id="{3242C635-6F8F-DDE0-3DD9-2EDB7761092B}"/>
              </a:ext>
            </a:extLst>
          </p:cNvPr>
          <p:cNvSpPr>
            <a:spLocks noGrp="1"/>
          </p:cNvSpPr>
          <p:nvPr>
            <p:ph type="dt" sz="half" idx="14"/>
          </p:nvPr>
        </p:nvSpPr>
        <p:spPr/>
        <p:txBody>
          <a:bodyPr/>
          <a:lstStyle>
            <a:lvl1pPr>
              <a:defRPr/>
            </a:lvl1pPr>
          </a:lstStyle>
          <a:p>
            <a:pPr>
              <a:defRPr/>
            </a:pPr>
            <a:fld id="{F723F919-8FEC-B648-8109-650E4E9BF688}" type="datetimeFigureOut">
              <a:rPr lang="en-US" altLang="es-ES"/>
              <a:pPr>
                <a:defRPr/>
              </a:pPr>
              <a:t>5/9/2024</a:t>
            </a:fld>
            <a:endParaRPr lang="en-US" altLang="es-ES"/>
          </a:p>
        </p:txBody>
      </p:sp>
      <p:sp>
        <p:nvSpPr>
          <p:cNvPr id="6" name="Footer Placeholder 5">
            <a:extLst>
              <a:ext uri="{FF2B5EF4-FFF2-40B4-BE49-F238E27FC236}">
                <a16:creationId xmlns:a16="http://schemas.microsoft.com/office/drawing/2014/main" id="{CF51260E-907C-8729-A60F-15B38DA51F82}"/>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AECB582-01A6-CA65-3973-139C283D5D2D}"/>
              </a:ext>
            </a:extLst>
          </p:cNvPr>
          <p:cNvSpPr>
            <a:spLocks noGrp="1"/>
          </p:cNvSpPr>
          <p:nvPr>
            <p:ph type="sldNum" sz="quarter" idx="16"/>
          </p:nvPr>
        </p:nvSpPr>
        <p:spPr/>
        <p:txBody>
          <a:bodyPr/>
          <a:lstStyle>
            <a:lvl1pPr>
              <a:defRPr/>
            </a:lvl1pPr>
          </a:lstStyle>
          <a:p>
            <a:pPr>
              <a:defRPr/>
            </a:pPr>
            <a:fld id="{AA5C5DFB-0B8C-AF4E-9DA4-5E4B43BD2C72}" type="slidenum">
              <a:rPr lang="en-US" altLang="es-ES"/>
              <a:pPr>
                <a:defRPr/>
              </a:pPr>
              <a:t>‹#›</a:t>
            </a:fld>
            <a:endParaRPr lang="en-US" altLang="es-ES"/>
          </a:p>
        </p:txBody>
      </p:sp>
    </p:spTree>
    <p:extLst>
      <p:ext uri="{BB962C8B-B14F-4D97-AF65-F5344CB8AC3E}">
        <p14:creationId xmlns:p14="http://schemas.microsoft.com/office/powerpoint/2010/main" val="154201225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829C746-CD7E-0F46-6D4B-13F4BE22E2EF}"/>
              </a:ext>
            </a:extLst>
          </p:cNvPr>
          <p:cNvSpPr>
            <a:spLocks noGrp="1"/>
          </p:cNvSpPr>
          <p:nvPr>
            <p:ph type="title"/>
          </p:nvPr>
        </p:nvSpPr>
        <p:spPr bwMode="auto">
          <a:xfrm>
            <a:off x="914400" y="1828800"/>
            <a:ext cx="1301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b" anchorCtr="0" compatLnSpc="1">
            <a:prstTxWarp prst="textNoShape">
              <a:avLst/>
            </a:prstTxWarp>
          </a:bodyPr>
          <a:lstStyle/>
          <a:p>
            <a:pPr lvl="0"/>
            <a:r>
              <a:rPr lang="es-ES_tradnl" altLang="es-ES"/>
              <a:t>Clic para editar título</a:t>
            </a:r>
            <a:endParaRPr lang="es-ES" altLang="es-ES"/>
          </a:p>
        </p:txBody>
      </p:sp>
      <p:sp>
        <p:nvSpPr>
          <p:cNvPr id="1027" name="Text Placeholder 2">
            <a:extLst>
              <a:ext uri="{FF2B5EF4-FFF2-40B4-BE49-F238E27FC236}">
                <a16:creationId xmlns:a16="http://schemas.microsoft.com/office/drawing/2014/main" id="{183139E9-806E-DF00-146E-DDA913142227}"/>
              </a:ext>
            </a:extLst>
          </p:cNvPr>
          <p:cNvSpPr>
            <a:spLocks noGrp="1"/>
          </p:cNvSpPr>
          <p:nvPr>
            <p:ph type="body" idx="1"/>
          </p:nvPr>
        </p:nvSpPr>
        <p:spPr bwMode="auto">
          <a:xfrm>
            <a:off x="914400" y="4419600"/>
            <a:ext cx="13017500" cy="783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pPr lvl="0"/>
            <a:r>
              <a:rPr lang="es-ES_tradnl" altLang="es-ES"/>
              <a:t>Haga clic para modificar el estilo de texto del patrón</a:t>
            </a:r>
          </a:p>
          <a:p>
            <a:pPr lvl="1"/>
            <a:r>
              <a:rPr lang="es-ES_tradnl" altLang="es-ES"/>
              <a:t>Segundo nivel</a:t>
            </a:r>
          </a:p>
          <a:p>
            <a:pPr lvl="2"/>
            <a:r>
              <a:rPr lang="es-ES_tradnl" altLang="es-ES"/>
              <a:t>Tercer nivel</a:t>
            </a:r>
          </a:p>
          <a:p>
            <a:pPr lvl="3"/>
            <a:r>
              <a:rPr lang="es-ES_tradnl" altLang="es-ES"/>
              <a:t>Cuarto nivel</a:t>
            </a:r>
          </a:p>
          <a:p>
            <a:pPr lvl="4"/>
            <a:r>
              <a:rPr lang="es-ES_tradnl" altLang="es-ES"/>
              <a:t>Quinto nivel</a:t>
            </a:r>
            <a:endParaRPr lang="es-ES" altLang="es-ES"/>
          </a:p>
        </p:txBody>
      </p:sp>
      <p:sp>
        <p:nvSpPr>
          <p:cNvPr id="4" name="Date Placeholder 3">
            <a:extLst>
              <a:ext uri="{FF2B5EF4-FFF2-40B4-BE49-F238E27FC236}">
                <a16:creationId xmlns:a16="http://schemas.microsoft.com/office/drawing/2014/main" id="{2E184A1B-2B80-80C6-5DBE-4D40E2BCB7B6}"/>
              </a:ext>
            </a:extLst>
          </p:cNvPr>
          <p:cNvSpPr>
            <a:spLocks noGrp="1"/>
          </p:cNvSpPr>
          <p:nvPr>
            <p:ph type="dt" sz="half" idx="2"/>
          </p:nvPr>
        </p:nvSpPr>
        <p:spPr>
          <a:xfrm>
            <a:off x="14397038" y="12712700"/>
            <a:ext cx="3505200" cy="730250"/>
          </a:xfrm>
          <a:prstGeom prst="rect">
            <a:avLst/>
          </a:prstGeom>
        </p:spPr>
        <p:txBody>
          <a:bodyPr vert="horz" wrap="square" lIns="182880" tIns="91440" rIns="182880" bIns="91440" numCol="1" anchor="ctr" anchorCtr="0" compatLnSpc="1">
            <a:prstTxWarp prst="textNoShape">
              <a:avLst/>
            </a:prstTxWarp>
          </a:bodyPr>
          <a:lstStyle>
            <a:lvl1pPr algn="r" eaLnBrk="1" hangingPunct="1">
              <a:defRPr sz="2200" b="1">
                <a:solidFill>
                  <a:srgbClr val="858585"/>
                </a:solidFill>
              </a:defRPr>
            </a:lvl1pPr>
          </a:lstStyle>
          <a:p>
            <a:pPr>
              <a:defRPr/>
            </a:pPr>
            <a:fld id="{916FBC11-76CB-8645-AB74-6FA7023FB0A8}" type="datetimeFigureOut">
              <a:rPr lang="en-US" altLang="es-ES"/>
              <a:pPr>
                <a:defRPr/>
              </a:pPr>
              <a:t>5/9/2024</a:t>
            </a:fld>
            <a:endParaRPr lang="en-US" altLang="es-ES"/>
          </a:p>
        </p:txBody>
      </p:sp>
      <p:sp>
        <p:nvSpPr>
          <p:cNvPr id="5" name="Footer Placeholder 4">
            <a:extLst>
              <a:ext uri="{FF2B5EF4-FFF2-40B4-BE49-F238E27FC236}">
                <a16:creationId xmlns:a16="http://schemas.microsoft.com/office/drawing/2014/main" id="{DD9E0E1F-A4CD-DF75-E708-44E376E16421}"/>
              </a:ext>
            </a:extLst>
          </p:cNvPr>
          <p:cNvSpPr>
            <a:spLocks noGrp="1"/>
          </p:cNvSpPr>
          <p:nvPr>
            <p:ph type="ftr" sz="quarter" idx="3"/>
          </p:nvPr>
        </p:nvSpPr>
        <p:spPr>
          <a:xfrm>
            <a:off x="349250" y="12712700"/>
            <a:ext cx="12014200" cy="730250"/>
          </a:xfrm>
          <a:prstGeom prst="rect">
            <a:avLst/>
          </a:prstGeom>
        </p:spPr>
        <p:txBody>
          <a:bodyPr vert="horz" lIns="182880" tIns="91440" rIns="182880" bIns="91440" rtlCol="0" anchor="ctr"/>
          <a:lstStyle>
            <a:lvl1pPr algn="l" eaLnBrk="1" hangingPunct="1">
              <a:defRPr sz="2200" b="1">
                <a:solidFill>
                  <a:schemeClr val="tx2">
                    <a:lumMod val="60000"/>
                    <a:lumOff val="40000"/>
                  </a:schemeClr>
                </a:solidFill>
                <a:latin typeface="Calibri"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76DBA5FA-BBC6-009C-0EC4-AA9471E3E909}"/>
              </a:ext>
            </a:extLst>
          </p:cNvPr>
          <p:cNvSpPr>
            <a:spLocks noGrp="1"/>
          </p:cNvSpPr>
          <p:nvPr>
            <p:ph type="sldNum" sz="quarter" idx="4"/>
          </p:nvPr>
        </p:nvSpPr>
        <p:spPr>
          <a:xfrm>
            <a:off x="16513175" y="722313"/>
            <a:ext cx="1012825" cy="730250"/>
          </a:xfrm>
          <a:prstGeom prst="rect">
            <a:avLst/>
          </a:prstGeom>
        </p:spPr>
        <p:txBody>
          <a:bodyPr vert="horz" wrap="square" lIns="182880" tIns="91440" rIns="182880" bIns="91440" numCol="1" anchor="ctr" anchorCtr="0" compatLnSpc="1">
            <a:prstTxWarp prst="textNoShape">
              <a:avLst/>
            </a:prstTxWarp>
          </a:bodyPr>
          <a:lstStyle>
            <a:lvl1pPr algn="r" eaLnBrk="1" hangingPunct="1">
              <a:defRPr sz="4400" b="1">
                <a:solidFill>
                  <a:schemeClr val="bg1"/>
                </a:solidFill>
              </a:defRPr>
            </a:lvl1pPr>
          </a:lstStyle>
          <a:p>
            <a:pPr>
              <a:defRPr/>
            </a:pPr>
            <a:fld id="{781447CC-F37E-A94B-A2F5-788CD02310D9}" type="slidenum">
              <a:rPr lang="en-US" altLang="es-ES"/>
              <a:pPr>
                <a:defRPr/>
              </a:pPr>
              <a:t>‹#›</a:t>
            </a:fld>
            <a:endParaRPr lang="en-US" altLang="es-ES"/>
          </a:p>
        </p:txBody>
      </p:sp>
      <p:sp>
        <p:nvSpPr>
          <p:cNvPr id="7" name="Oval 7">
            <a:extLst>
              <a:ext uri="{FF2B5EF4-FFF2-40B4-BE49-F238E27FC236}">
                <a16:creationId xmlns:a16="http://schemas.microsoft.com/office/drawing/2014/main" id="{374F99A1-534A-7C21-736E-75F22B94DA61}"/>
              </a:ext>
            </a:extLst>
          </p:cNvPr>
          <p:cNvSpPr>
            <a:spLocks noChangeAspect="1"/>
          </p:cNvSpPr>
          <p:nvPr userDrawn="1"/>
        </p:nvSpPr>
        <p:spPr>
          <a:xfrm>
            <a:off x="16370300" y="12155491"/>
            <a:ext cx="914400" cy="911226"/>
          </a:xfrm>
          <a:prstGeom prst="ellipse">
            <a:avLst/>
          </a:prstGeom>
          <a:solidFill>
            <a:srgbClr val="D53044"/>
          </a:solidFill>
          <a:ln>
            <a:noFill/>
          </a:ln>
          <a:effectLst/>
        </p:spPr>
        <p:style>
          <a:lnRef idx="1">
            <a:schemeClr val="accent1"/>
          </a:lnRef>
          <a:fillRef idx="3">
            <a:schemeClr val="accent1"/>
          </a:fillRef>
          <a:effectRef idx="2">
            <a:schemeClr val="accent1"/>
          </a:effectRef>
          <a:fontRef idx="minor">
            <a:schemeClr val="lt1"/>
          </a:fontRef>
        </p:style>
        <p:txBody>
          <a:bodyPr lIns="68572" tIns="34286" rIns="68572" bIns="34286" anchor="ctr"/>
          <a:lstStyle/>
          <a:p>
            <a:pPr algn="ctr" eaLnBrk="1" hangingPunct="1">
              <a:defRPr/>
            </a:pPr>
            <a:endParaRPr lang="es-ES_tradnl" sz="3600">
              <a:solidFill>
                <a:srgbClr val="FFFFFF"/>
              </a:solidFill>
              <a:latin typeface="Calibri" charset="0"/>
              <a:ea typeface="ＭＳ Ｐゴシック" charset="0"/>
              <a:cs typeface="ＭＳ Ｐゴシック" charset="0"/>
            </a:endParaRPr>
          </a:p>
        </p:txBody>
      </p:sp>
      <p:sp>
        <p:nvSpPr>
          <p:cNvPr id="8" name="Slide Number Placeholder 5">
            <a:extLst>
              <a:ext uri="{FF2B5EF4-FFF2-40B4-BE49-F238E27FC236}">
                <a16:creationId xmlns:a16="http://schemas.microsoft.com/office/drawing/2014/main" id="{C47A262B-8680-46C0-77F2-A30D93BB8ADD}"/>
              </a:ext>
            </a:extLst>
          </p:cNvPr>
          <p:cNvSpPr txBox="1">
            <a:spLocks/>
          </p:cNvSpPr>
          <p:nvPr userDrawn="1"/>
        </p:nvSpPr>
        <p:spPr>
          <a:xfrm>
            <a:off x="15976600" y="12212638"/>
            <a:ext cx="1716088" cy="730250"/>
          </a:xfrm>
          <a:prstGeom prst="rect">
            <a:avLst/>
          </a:prstGeom>
        </p:spPr>
        <p:txBody>
          <a:bodyPr lIns="243852" tIns="121926" rIns="243852" bIns="121926" anchor="ctr"/>
          <a:lstStyle>
            <a:lvl1pPr eaLnBrk="0" hangingPunct="0">
              <a:defRPr sz="48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48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48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48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48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fld id="{A4E5B8A8-B761-8A46-AD9D-706542328EF3}" type="slidenum">
              <a:rPr lang="en-US" altLang="es-ES" sz="1800" smtClean="0">
                <a:solidFill>
                  <a:schemeClr val="bg1"/>
                </a:solidFill>
                <a:latin typeface="Roboto Regular" charset="0"/>
              </a:rPr>
              <a:pPr algn="ctr" eaLnBrk="1" hangingPunct="1">
                <a:defRPr/>
              </a:pPr>
              <a:t>‹#›</a:t>
            </a:fld>
            <a:endParaRPr lang="en-US" altLang="es-ES" sz="1800">
              <a:solidFill>
                <a:schemeClr val="bg1"/>
              </a:solidFill>
              <a:latin typeface="Roboto Regular" charset="0"/>
            </a:endParaRPr>
          </a:p>
        </p:txBody>
      </p:sp>
    </p:spTree>
  </p:cSld>
  <p:clrMap bg1="lt1" tx1="dk1" bg2="lt2" tx2="dk2" accent1="accent1" accent2="accent2" accent3="accent3" accent4="accent4" accent5="accent5" accent6="accent6" hlink="hlink" folHlink="folHlink"/>
  <p:sldLayoutIdLst>
    <p:sldLayoutId id="2147485932" r:id="rId1"/>
    <p:sldLayoutId id="2147485933" r:id="rId2"/>
    <p:sldLayoutId id="2147485934" r:id="rId3"/>
    <p:sldLayoutId id="2147485935" r:id="rId4"/>
    <p:sldLayoutId id="2147485936" r:id="rId5"/>
    <p:sldLayoutId id="2147485937" r:id="rId6"/>
    <p:sldLayoutId id="2147485938" r:id="rId7"/>
    <p:sldLayoutId id="2147485939" r:id="rId8"/>
    <p:sldLayoutId id="2147485940" r:id="rId9"/>
    <p:sldLayoutId id="2147485941" r:id="rId10"/>
    <p:sldLayoutId id="2147485942" r:id="rId11"/>
    <p:sldLayoutId id="2147485943" r:id="rId12"/>
    <p:sldLayoutId id="2147485944" r:id="rId13"/>
    <p:sldLayoutId id="2147485945" r:id="rId14"/>
    <p:sldLayoutId id="2147485946" r:id="rId15"/>
    <p:sldLayoutId id="2147485947" r:id="rId16"/>
    <p:sldLayoutId id="2147485948" r:id="rId17"/>
    <p:sldLayoutId id="2147485949" r:id="rId18"/>
    <p:sldLayoutId id="2147485950" r:id="rId19"/>
    <p:sldLayoutId id="2147485951" r:id="rId20"/>
    <p:sldLayoutId id="2147485952" r:id="rId21"/>
    <p:sldLayoutId id="2147485953" r:id="rId22"/>
    <p:sldLayoutId id="2147485954" r:id="rId23"/>
    <p:sldLayoutId id="2147485955" r:id="rId24"/>
    <p:sldLayoutId id="2147485956" r:id="rId25"/>
    <p:sldLayoutId id="2147485957" r:id="rId26"/>
    <p:sldLayoutId id="2147485958" r:id="rId27"/>
    <p:sldLayoutId id="2147485959" r:id="rId28"/>
    <p:sldLayoutId id="2147485960" r:id="rId29"/>
    <p:sldLayoutId id="2147485961" r:id="rId30"/>
    <p:sldLayoutId id="2147485962" r:id="rId31"/>
  </p:sldLayoutIdLst>
  <p:transition spd="med">
    <p:push dir="d"/>
  </p:transition>
  <p:hf sldNum="0" hdr="0" ftr="0" dt="0"/>
  <p:txStyles>
    <p:titleStyle>
      <a:lvl1pPr algn="l" defTabSz="1828800" rtl="0" eaLnBrk="0" fontAlgn="base" hangingPunct="0">
        <a:spcBef>
          <a:spcPct val="0"/>
        </a:spcBef>
        <a:spcAft>
          <a:spcPct val="0"/>
        </a:spcAft>
        <a:defRPr sz="7200" kern="1200">
          <a:solidFill>
            <a:schemeClr val="accent1"/>
          </a:solidFill>
          <a:latin typeface="+mj-lt"/>
          <a:ea typeface="ＭＳ Ｐゴシック" charset="0"/>
          <a:cs typeface="ＭＳ Ｐゴシック" charset="0"/>
        </a:defRPr>
      </a:lvl1pPr>
      <a:lvl2pPr algn="l" defTabSz="1828800" rtl="0" eaLnBrk="0" fontAlgn="base" hangingPunct="0">
        <a:spcBef>
          <a:spcPct val="0"/>
        </a:spcBef>
        <a:spcAft>
          <a:spcPct val="0"/>
        </a:spcAft>
        <a:defRPr sz="7200">
          <a:solidFill>
            <a:schemeClr val="accent1"/>
          </a:solidFill>
          <a:latin typeface="Century Gothic" charset="0"/>
          <a:ea typeface="ＭＳ Ｐゴシック" charset="0"/>
          <a:cs typeface="ＭＳ Ｐゴシック" charset="0"/>
        </a:defRPr>
      </a:lvl2pPr>
      <a:lvl3pPr algn="l" defTabSz="1828800" rtl="0" eaLnBrk="0" fontAlgn="base" hangingPunct="0">
        <a:spcBef>
          <a:spcPct val="0"/>
        </a:spcBef>
        <a:spcAft>
          <a:spcPct val="0"/>
        </a:spcAft>
        <a:defRPr sz="7200">
          <a:solidFill>
            <a:schemeClr val="accent1"/>
          </a:solidFill>
          <a:latin typeface="Century Gothic" charset="0"/>
          <a:ea typeface="ＭＳ Ｐゴシック" charset="0"/>
          <a:cs typeface="ＭＳ Ｐゴシック" charset="0"/>
        </a:defRPr>
      </a:lvl3pPr>
      <a:lvl4pPr algn="l" defTabSz="1828800" rtl="0" eaLnBrk="0" fontAlgn="base" hangingPunct="0">
        <a:spcBef>
          <a:spcPct val="0"/>
        </a:spcBef>
        <a:spcAft>
          <a:spcPct val="0"/>
        </a:spcAft>
        <a:defRPr sz="7200">
          <a:solidFill>
            <a:schemeClr val="accent1"/>
          </a:solidFill>
          <a:latin typeface="Century Gothic" charset="0"/>
          <a:ea typeface="ＭＳ Ｐゴシック" charset="0"/>
          <a:cs typeface="ＭＳ Ｐゴシック" charset="0"/>
        </a:defRPr>
      </a:lvl4pPr>
      <a:lvl5pPr algn="l" defTabSz="1828800" rtl="0" eaLnBrk="0" fontAlgn="base" hangingPunct="0">
        <a:spcBef>
          <a:spcPct val="0"/>
        </a:spcBef>
        <a:spcAft>
          <a:spcPct val="0"/>
        </a:spcAft>
        <a:defRPr sz="7200">
          <a:solidFill>
            <a:schemeClr val="accent1"/>
          </a:solidFill>
          <a:latin typeface="Century Gothic" charset="0"/>
          <a:ea typeface="ＭＳ Ｐゴシック" charset="0"/>
          <a:cs typeface="ＭＳ Ｐゴシック" charset="0"/>
        </a:defRPr>
      </a:lvl5pPr>
      <a:lvl6pPr marL="457200" algn="l" defTabSz="1828800" rtl="0" fontAlgn="base">
        <a:spcBef>
          <a:spcPct val="0"/>
        </a:spcBef>
        <a:spcAft>
          <a:spcPct val="0"/>
        </a:spcAft>
        <a:defRPr sz="7200">
          <a:solidFill>
            <a:schemeClr val="accent1"/>
          </a:solidFill>
          <a:latin typeface="Century Gothic" charset="0"/>
          <a:ea typeface="ＭＳ Ｐゴシック" charset="0"/>
          <a:cs typeface="ＭＳ Ｐゴシック" charset="0"/>
        </a:defRPr>
      </a:lvl6pPr>
      <a:lvl7pPr marL="914400" algn="l" defTabSz="1828800" rtl="0" fontAlgn="base">
        <a:spcBef>
          <a:spcPct val="0"/>
        </a:spcBef>
        <a:spcAft>
          <a:spcPct val="0"/>
        </a:spcAft>
        <a:defRPr sz="7200">
          <a:solidFill>
            <a:schemeClr val="accent1"/>
          </a:solidFill>
          <a:latin typeface="Century Gothic" charset="0"/>
          <a:ea typeface="ＭＳ Ｐゴシック" charset="0"/>
          <a:cs typeface="ＭＳ Ｐゴシック" charset="0"/>
        </a:defRPr>
      </a:lvl7pPr>
      <a:lvl8pPr marL="1371600" algn="l" defTabSz="1828800" rtl="0" fontAlgn="base">
        <a:spcBef>
          <a:spcPct val="0"/>
        </a:spcBef>
        <a:spcAft>
          <a:spcPct val="0"/>
        </a:spcAft>
        <a:defRPr sz="7200">
          <a:solidFill>
            <a:schemeClr val="accent1"/>
          </a:solidFill>
          <a:latin typeface="Century Gothic" charset="0"/>
          <a:ea typeface="ＭＳ Ｐゴシック" charset="0"/>
          <a:cs typeface="ＭＳ Ｐゴシック" charset="0"/>
        </a:defRPr>
      </a:lvl8pPr>
      <a:lvl9pPr marL="1828800" algn="l" defTabSz="1828800" rtl="0" fontAlgn="base">
        <a:spcBef>
          <a:spcPct val="0"/>
        </a:spcBef>
        <a:spcAft>
          <a:spcPct val="0"/>
        </a:spcAft>
        <a:defRPr sz="7200">
          <a:solidFill>
            <a:schemeClr val="accent1"/>
          </a:solidFill>
          <a:latin typeface="Century Gothic" charset="0"/>
          <a:ea typeface="ＭＳ Ｐゴシック" charset="0"/>
          <a:cs typeface="ＭＳ Ｐゴシック" charset="0"/>
        </a:defRPr>
      </a:lvl9pPr>
    </p:titleStyle>
    <p:bodyStyle>
      <a:lvl1pPr marL="457200" indent="-457200" algn="l" defTabSz="1828800" rtl="0" eaLnBrk="0" fontAlgn="base" hangingPunct="0">
        <a:spcBef>
          <a:spcPts val="3600"/>
        </a:spcBef>
        <a:spcAft>
          <a:spcPct val="0"/>
        </a:spcAft>
        <a:buClr>
          <a:schemeClr val="accent1"/>
        </a:buClr>
        <a:buSzPct val="100000"/>
        <a:buFont typeface="Wingdings 2" pitchFamily="2" charset="2"/>
        <a:buChar char="¡"/>
        <a:defRPr sz="4000" kern="1200">
          <a:solidFill>
            <a:schemeClr val="tx2"/>
          </a:solidFill>
          <a:latin typeface="+mn-lt"/>
          <a:ea typeface="ＭＳ Ｐゴシック" charset="0"/>
          <a:cs typeface="ＭＳ Ｐゴシック" charset="0"/>
        </a:defRPr>
      </a:lvl1pPr>
      <a:lvl2pPr marL="914400" indent="-457200" algn="l" defTabSz="1828800" rtl="0" eaLnBrk="0" fontAlgn="base" hangingPunct="0">
        <a:spcBef>
          <a:spcPts val="1200"/>
        </a:spcBef>
        <a:spcAft>
          <a:spcPct val="0"/>
        </a:spcAft>
        <a:buClr>
          <a:srgbClr val="4D0000"/>
        </a:buClr>
        <a:buSzPct val="100000"/>
        <a:buFont typeface="Wingdings 2" pitchFamily="2" charset="2"/>
        <a:buChar char="¡"/>
        <a:defRPr sz="3600" kern="1200">
          <a:solidFill>
            <a:schemeClr val="tx2"/>
          </a:solidFill>
          <a:latin typeface="+mn-lt"/>
          <a:ea typeface="ＭＳ Ｐゴシック" charset="0"/>
          <a:cs typeface="+mn-cs"/>
        </a:defRPr>
      </a:lvl2pPr>
      <a:lvl3pPr marL="1371600" indent="-457200" algn="l" defTabSz="1828800" rtl="0" eaLnBrk="0" fontAlgn="base" hangingPunct="0">
        <a:spcBef>
          <a:spcPts val="1200"/>
        </a:spcBef>
        <a:spcAft>
          <a:spcPct val="0"/>
        </a:spcAft>
        <a:buClr>
          <a:schemeClr val="accent1"/>
        </a:buClr>
        <a:buSzPct val="100000"/>
        <a:buFont typeface="Wingdings 2" pitchFamily="2" charset="2"/>
        <a:buChar char="¡"/>
        <a:defRPr sz="3600" kern="1200">
          <a:solidFill>
            <a:schemeClr val="tx2"/>
          </a:solidFill>
          <a:latin typeface="+mn-lt"/>
          <a:ea typeface="ＭＳ Ｐゴシック" charset="0"/>
          <a:cs typeface="+mn-cs"/>
        </a:defRPr>
      </a:lvl3pPr>
      <a:lvl4pPr marL="1828800" indent="-457200" algn="l" defTabSz="1828800" rtl="0" eaLnBrk="0" fontAlgn="base" hangingPunct="0">
        <a:spcBef>
          <a:spcPts val="1200"/>
        </a:spcBef>
        <a:spcAft>
          <a:spcPct val="0"/>
        </a:spcAft>
        <a:buClr>
          <a:srgbClr val="4D0000"/>
        </a:buClr>
        <a:buSzPct val="100000"/>
        <a:buFont typeface="Wingdings 2" pitchFamily="2" charset="2"/>
        <a:buChar char="¡"/>
        <a:defRPr sz="3600" kern="1200">
          <a:solidFill>
            <a:schemeClr val="tx2"/>
          </a:solidFill>
          <a:latin typeface="+mn-lt"/>
          <a:ea typeface="ＭＳ Ｐゴシック" charset="0"/>
          <a:cs typeface="+mn-cs"/>
        </a:defRPr>
      </a:lvl4pPr>
      <a:lvl5pPr marL="2286000" indent="-457200" algn="l" defTabSz="1828800" rtl="0" eaLnBrk="0" fontAlgn="base" hangingPunct="0">
        <a:spcBef>
          <a:spcPts val="1200"/>
        </a:spcBef>
        <a:spcAft>
          <a:spcPct val="0"/>
        </a:spcAft>
        <a:buClr>
          <a:schemeClr val="accent1"/>
        </a:buClr>
        <a:buSzPct val="100000"/>
        <a:buFont typeface="Wingdings 2" pitchFamily="2" charset="2"/>
        <a:buChar char="¡"/>
        <a:defRPr sz="3600" kern="1200">
          <a:solidFill>
            <a:schemeClr val="tx2"/>
          </a:solidFill>
          <a:latin typeface="+mn-lt"/>
          <a:ea typeface="ＭＳ Ｐゴシック" charset="0"/>
          <a:cs typeface="+mn-cs"/>
        </a:defRPr>
      </a:lvl5pPr>
      <a:lvl6pPr marL="2755900" indent="-457200" algn="l" defTabSz="1828800" rtl="0" eaLnBrk="1" latinLnBrk="0" hangingPunct="1">
        <a:spcBef>
          <a:spcPct val="20000"/>
        </a:spcBef>
        <a:buClr>
          <a:schemeClr val="accent1">
            <a:lumMod val="50000"/>
          </a:schemeClr>
        </a:buClr>
        <a:buFont typeface="Wingdings 2" pitchFamily="18" charset="2"/>
        <a:buChar char=""/>
        <a:defRPr lang="en-US" sz="3600" kern="1200" dirty="0" smtClean="0">
          <a:solidFill>
            <a:schemeClr val="tx2"/>
          </a:solidFill>
          <a:latin typeface="+mn-lt"/>
          <a:ea typeface="+mn-ea"/>
          <a:cs typeface="+mn-cs"/>
        </a:defRPr>
      </a:lvl6pPr>
      <a:lvl7pPr marL="3206750" indent="-457200" algn="l" defTabSz="1828800" rtl="0" eaLnBrk="1" latinLnBrk="0" hangingPunct="1">
        <a:spcBef>
          <a:spcPct val="20000"/>
        </a:spcBef>
        <a:buClr>
          <a:schemeClr val="accent1"/>
        </a:buClr>
        <a:buFont typeface="Wingdings 2" pitchFamily="18" charset="2"/>
        <a:buChar char=""/>
        <a:defRPr lang="en-US" sz="3600" kern="1200" dirty="0" smtClean="0">
          <a:solidFill>
            <a:schemeClr val="tx2"/>
          </a:solidFill>
          <a:latin typeface="+mn-lt"/>
          <a:ea typeface="+mn-ea"/>
          <a:cs typeface="+mn-cs"/>
        </a:defRPr>
      </a:lvl7pPr>
      <a:lvl8pPr marL="3660776" indent="-457200" algn="l" defTabSz="1828800" rtl="0" eaLnBrk="1" latinLnBrk="0" hangingPunct="1">
        <a:spcBef>
          <a:spcPct val="20000"/>
        </a:spcBef>
        <a:buClr>
          <a:schemeClr val="accent1">
            <a:lumMod val="50000"/>
          </a:schemeClr>
        </a:buClr>
        <a:buFont typeface="Wingdings 2" pitchFamily="18" charset="2"/>
        <a:buChar char=""/>
        <a:defRPr lang="en-US" sz="3600" kern="1200" dirty="0" smtClean="0">
          <a:solidFill>
            <a:schemeClr val="tx2"/>
          </a:solidFill>
          <a:latin typeface="+mn-lt"/>
          <a:ea typeface="+mn-ea"/>
          <a:cs typeface="+mn-cs"/>
        </a:defRPr>
      </a:lvl8pPr>
      <a:lvl9pPr marL="4114800" indent="-457200" algn="l" defTabSz="1828800" rtl="0" eaLnBrk="1" latinLnBrk="0" hangingPunct="1">
        <a:spcBef>
          <a:spcPct val="20000"/>
        </a:spcBef>
        <a:buClr>
          <a:schemeClr val="accent1"/>
        </a:buClr>
        <a:buFont typeface="Wingdings 2" pitchFamily="18" charset="2"/>
        <a:buChar char=""/>
        <a:defRPr lang="en-US" sz="3600" kern="1200" dirty="0">
          <a:solidFill>
            <a:schemeClr val="tx2"/>
          </a:solidFill>
          <a:latin typeface="+mn-lt"/>
          <a:ea typeface="+mn-ea"/>
          <a:cs typeface="+mn-cs"/>
        </a:defRPr>
      </a:lvl9pPr>
    </p:bodyStyle>
    <p:otherStyle>
      <a:defPPr>
        <a:defRP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30.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30.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30.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30.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30.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6.xml"/><Relationship Id="rId1" Type="http://schemas.openxmlformats.org/officeDocument/2006/relationships/slideLayout" Target="../slideLayouts/slideLayout21.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4.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18.xml"/><Relationship Id="rId1" Type="http://schemas.openxmlformats.org/officeDocument/2006/relationships/slideLayout" Target="../slideLayouts/slideLayout21.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19.xml"/><Relationship Id="rId1" Type="http://schemas.openxmlformats.org/officeDocument/2006/relationships/slideLayout" Target="../slideLayouts/slideLayout21.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2.xml"/><Relationship Id="rId1" Type="http://schemas.openxmlformats.org/officeDocument/2006/relationships/slideLayout" Target="../slideLayouts/slideLayout21.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23.xml"/><Relationship Id="rId1" Type="http://schemas.openxmlformats.org/officeDocument/2006/relationships/slideLayout" Target="../slideLayouts/slideLayout21.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24.xml"/><Relationship Id="rId1" Type="http://schemas.openxmlformats.org/officeDocument/2006/relationships/slideLayout" Target="../slideLayouts/slideLayout21.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0.jpeg"/><Relationship Id="rId2" Type="http://schemas.openxmlformats.org/officeDocument/2006/relationships/diagramData" Target="../diagrams/data4.xml"/><Relationship Id="rId1" Type="http://schemas.openxmlformats.org/officeDocument/2006/relationships/slideLayout" Target="../slideLayouts/slideLayout3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jpeg"/><Relationship Id="rId2" Type="http://schemas.openxmlformats.org/officeDocument/2006/relationships/diagramData" Target="../diagrams/data5.xml"/><Relationship Id="rId1" Type="http://schemas.openxmlformats.org/officeDocument/2006/relationships/slideLayout" Target="../slideLayouts/slideLayout3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a:extLst>
              <a:ext uri="{FF2B5EF4-FFF2-40B4-BE49-F238E27FC236}">
                <a16:creationId xmlns:a16="http://schemas.microsoft.com/office/drawing/2014/main" id="{BD027B1A-A27D-70AF-707C-1735DCFF4307}"/>
              </a:ext>
            </a:extLst>
          </p:cNvPr>
          <p:cNvGrpSpPr>
            <a:grpSpLocks/>
          </p:cNvGrpSpPr>
          <p:nvPr/>
        </p:nvGrpSpPr>
        <p:grpSpPr bwMode="auto">
          <a:xfrm>
            <a:off x="9928225" y="9142413"/>
            <a:ext cx="6602413" cy="1708150"/>
            <a:chOff x="1879493" y="9902394"/>
            <a:chExt cx="11881669" cy="2278764"/>
          </a:xfrm>
        </p:grpSpPr>
        <p:sp>
          <p:nvSpPr>
            <p:cNvPr id="16390" name="Title 20">
              <a:extLst>
                <a:ext uri="{FF2B5EF4-FFF2-40B4-BE49-F238E27FC236}">
                  <a16:creationId xmlns:a16="http://schemas.microsoft.com/office/drawing/2014/main" id="{F4FED2CA-67E8-9361-4E49-3343A11DEACC}"/>
                </a:ext>
              </a:extLst>
            </p:cNvPr>
            <p:cNvSpPr txBox="1">
              <a:spLocks/>
            </p:cNvSpPr>
            <p:nvPr/>
          </p:nvSpPr>
          <p:spPr bwMode="auto">
            <a:xfrm>
              <a:off x="1879493" y="9902394"/>
              <a:ext cx="11881669" cy="903301"/>
            </a:xfrm>
            <a:prstGeom prst="rect">
              <a:avLst/>
            </a:prstGeom>
            <a:noFill/>
            <a:ln>
              <a:noFill/>
            </a:ln>
          </p:spPr>
          <p:txBody>
            <a:bodyPr lIns="182861" tIns="0" rIns="182861" bIns="0" anchor="ctr">
              <a:spAutoFit/>
            </a:bodyPr>
            <a:lstStyle>
              <a:lvl1pPr defTabSz="457200" eaLnBrk="0" hangingPunct="0">
                <a:defRPr sz="4800">
                  <a:solidFill>
                    <a:schemeClr val="tx1"/>
                  </a:solidFill>
                  <a:latin typeface="Calibri" charset="0"/>
                  <a:ea typeface="ＭＳ Ｐゴシック" charset="0"/>
                  <a:cs typeface="ＭＳ Ｐゴシック" charset="0"/>
                </a:defRPr>
              </a:lvl1pPr>
              <a:lvl2pPr marL="742950" indent="-285750" defTabSz="457200" eaLnBrk="0" hangingPunct="0">
                <a:defRPr sz="4800">
                  <a:solidFill>
                    <a:schemeClr val="tx1"/>
                  </a:solidFill>
                  <a:latin typeface="Calibri" charset="0"/>
                  <a:ea typeface="ＭＳ Ｐゴシック" charset="0"/>
                </a:defRPr>
              </a:lvl2pPr>
              <a:lvl3pPr marL="1143000" indent="-228600" defTabSz="457200" eaLnBrk="0" hangingPunct="0">
                <a:defRPr sz="4800">
                  <a:solidFill>
                    <a:schemeClr val="tx1"/>
                  </a:solidFill>
                  <a:latin typeface="Calibri" charset="0"/>
                  <a:ea typeface="ＭＳ Ｐゴシック" charset="0"/>
                </a:defRPr>
              </a:lvl3pPr>
              <a:lvl4pPr marL="1600200" indent="-228600" defTabSz="457200" eaLnBrk="0" hangingPunct="0">
                <a:defRPr sz="4800">
                  <a:solidFill>
                    <a:schemeClr val="tx1"/>
                  </a:solidFill>
                  <a:latin typeface="Calibri" charset="0"/>
                  <a:ea typeface="ＭＳ Ｐゴシック" charset="0"/>
                </a:defRPr>
              </a:lvl4pPr>
              <a:lvl5pPr marL="2057400" indent="-228600" defTabSz="457200" eaLnBrk="0" hangingPunct="0">
                <a:defRPr sz="4800">
                  <a:solidFill>
                    <a:schemeClr val="tx1"/>
                  </a:solidFill>
                  <a:latin typeface="Calibri" charset="0"/>
                  <a:ea typeface="ＭＳ Ｐゴシック" charset="0"/>
                </a:defRPr>
              </a:lvl5pPr>
              <a:lvl6pPr marL="2514600" indent="-228600" eaLnBrk="0" fontAlgn="base" hangingPunct="0">
                <a:spcBef>
                  <a:spcPct val="0"/>
                </a:spcBef>
                <a:spcAft>
                  <a:spcPct val="0"/>
                </a:spcAft>
                <a:defRPr sz="4800">
                  <a:solidFill>
                    <a:schemeClr val="tx1"/>
                  </a:solidFill>
                  <a:latin typeface="Calibri" charset="0"/>
                  <a:ea typeface="ＭＳ Ｐゴシック" charset="0"/>
                </a:defRPr>
              </a:lvl6pPr>
              <a:lvl7pPr marL="2971800" indent="-228600" eaLnBrk="0" fontAlgn="base" hangingPunct="0">
                <a:spcBef>
                  <a:spcPct val="0"/>
                </a:spcBef>
                <a:spcAft>
                  <a:spcPct val="0"/>
                </a:spcAft>
                <a:defRPr sz="4800">
                  <a:solidFill>
                    <a:schemeClr val="tx1"/>
                  </a:solidFill>
                  <a:latin typeface="Calibri" charset="0"/>
                  <a:ea typeface="ＭＳ Ｐゴシック" charset="0"/>
                </a:defRPr>
              </a:lvl7pPr>
              <a:lvl8pPr marL="3429000" indent="-228600" eaLnBrk="0" fontAlgn="base" hangingPunct="0">
                <a:spcBef>
                  <a:spcPct val="0"/>
                </a:spcBef>
                <a:spcAft>
                  <a:spcPct val="0"/>
                </a:spcAft>
                <a:defRPr sz="4800">
                  <a:solidFill>
                    <a:schemeClr val="tx1"/>
                  </a:solidFill>
                  <a:latin typeface="Calibri" charset="0"/>
                  <a:ea typeface="ＭＳ Ｐゴシック" charset="0"/>
                </a:defRPr>
              </a:lvl8pPr>
              <a:lvl9pPr marL="3886200" indent="-228600" eaLnBrk="0" fontAlgn="base" hangingPunct="0">
                <a:spcBef>
                  <a:spcPct val="0"/>
                </a:spcBef>
                <a:spcAft>
                  <a:spcPct val="0"/>
                </a:spcAft>
                <a:defRPr sz="4800">
                  <a:solidFill>
                    <a:schemeClr val="tx1"/>
                  </a:solidFill>
                  <a:latin typeface="Calibri" charset="0"/>
                  <a:ea typeface="ＭＳ Ｐゴシック" charset="0"/>
                </a:defRPr>
              </a:lvl9pPr>
            </a:lstStyle>
            <a:p>
              <a:pPr lvl="5" algn="r" defTabSz="457200" eaLnBrk="1" hangingPunct="1">
                <a:defRPr/>
              </a:pPr>
              <a:r>
                <a:rPr lang="en-US" sz="4400" b="1" dirty="0">
                  <a:solidFill>
                    <a:srgbClr val="0070C0"/>
                  </a:solidFill>
                  <a:latin typeface="Roboto Light" charset="0"/>
                  <a:cs typeface="Roboto Light" charset="0"/>
                </a:rPr>
                <a:t>Teresa </a:t>
              </a:r>
              <a:r>
                <a:rPr lang="en-US" sz="4400" b="1" dirty="0" err="1">
                  <a:solidFill>
                    <a:srgbClr val="0070C0"/>
                  </a:solidFill>
                  <a:latin typeface="Roboto Light" charset="0"/>
                  <a:cs typeface="Roboto Light" charset="0"/>
                </a:rPr>
                <a:t>Fajardo</a:t>
              </a:r>
              <a:endParaRPr lang="en-US" sz="4400" b="1" dirty="0">
                <a:solidFill>
                  <a:srgbClr val="0070C0"/>
                </a:solidFill>
                <a:latin typeface="Roboto Light" charset="0"/>
                <a:cs typeface="Roboto Light" charset="0"/>
              </a:endParaRPr>
            </a:p>
          </p:txBody>
        </p:sp>
        <p:sp>
          <p:nvSpPr>
            <p:cNvPr id="33801" name="Title 20">
              <a:extLst>
                <a:ext uri="{FF2B5EF4-FFF2-40B4-BE49-F238E27FC236}">
                  <a16:creationId xmlns:a16="http://schemas.microsoft.com/office/drawing/2014/main" id="{0C709EB4-0F0E-C1DA-4FE7-9692F2472E66}"/>
                </a:ext>
              </a:extLst>
            </p:cNvPr>
            <p:cNvSpPr txBox="1">
              <a:spLocks/>
            </p:cNvSpPr>
            <p:nvPr/>
          </p:nvSpPr>
          <p:spPr bwMode="auto">
            <a:xfrm>
              <a:off x="1919343" y="11472915"/>
              <a:ext cx="11841819" cy="708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61" tIns="91430" rIns="182861" bIns="91430" anchor="ctr">
              <a:spAutoFit/>
            </a:bodyPr>
            <a:lstStyle>
              <a:lvl1pPr defTabSz="457200">
                <a:spcBef>
                  <a:spcPts val="3600"/>
                </a:spcBef>
                <a:buClr>
                  <a:schemeClr val="accent1"/>
                </a:buClr>
                <a:buSzPct val="100000"/>
                <a:buFont typeface="Wingdings 2" pitchFamily="2" charset="2"/>
                <a:buChar char="¡"/>
                <a:defRPr sz="4000">
                  <a:solidFill>
                    <a:schemeClr val="tx2"/>
                  </a:solidFill>
                  <a:latin typeface="Century Gothic" panose="020B0502020202020204" pitchFamily="34" charset="0"/>
                  <a:ea typeface="ＭＳ Ｐゴシック" panose="020B0600070205080204" pitchFamily="34" charset="-128"/>
                </a:defRPr>
              </a:lvl1pPr>
              <a:lvl2pPr marL="742950" indent="-285750" defTabSz="457200">
                <a:spcBef>
                  <a:spcPts val="1200"/>
                </a:spcBef>
                <a:buClr>
                  <a:srgbClr val="4D0000"/>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2pPr>
              <a:lvl3pPr marL="1143000" indent="-228600" defTabSz="457200">
                <a:spcBef>
                  <a:spcPts val="1200"/>
                </a:spcBef>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3pPr>
              <a:lvl4pPr marL="1600200" indent="-228600" defTabSz="457200">
                <a:spcBef>
                  <a:spcPts val="1200"/>
                </a:spcBef>
                <a:buClr>
                  <a:srgbClr val="4D0000"/>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4pPr>
              <a:lvl5pPr marL="2057400" indent="-228600" defTabSz="457200">
                <a:spcBef>
                  <a:spcPts val="1200"/>
                </a:spcBef>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5pPr>
              <a:lvl6pPr marL="2514600" indent="-228600" defTabSz="457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6pPr>
              <a:lvl7pPr marL="2971800" indent="-228600" defTabSz="457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7pPr>
              <a:lvl8pPr marL="3429000" indent="-228600" defTabSz="457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8pPr>
              <a:lvl9pPr marL="3886200" indent="-228600" defTabSz="457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9pPr>
            </a:lstStyle>
            <a:p>
              <a:pPr algn="just" eaLnBrk="1" hangingPunct="1">
                <a:lnSpc>
                  <a:spcPct val="130000"/>
                </a:lnSpc>
                <a:spcBef>
                  <a:spcPct val="0"/>
                </a:spcBef>
                <a:buClrTx/>
                <a:buSzTx/>
                <a:buFontTx/>
                <a:buNone/>
              </a:pPr>
              <a:endParaRPr lang="es-ES" altLang="es-ES" sz="1800">
                <a:solidFill>
                  <a:schemeClr val="tx1"/>
                </a:solidFill>
                <a:latin typeface="Roboto Light" panose="02000000000000000000" pitchFamily="2" charset="0"/>
              </a:endParaRPr>
            </a:p>
          </p:txBody>
        </p:sp>
      </p:grpSp>
      <p:pic>
        <p:nvPicPr>
          <p:cNvPr id="3" name="Marcador de posición de imagen 2" descr="1 foto.png">
            <a:extLst>
              <a:ext uri="{FF2B5EF4-FFF2-40B4-BE49-F238E27FC236}">
                <a16:creationId xmlns:a16="http://schemas.microsoft.com/office/drawing/2014/main" id="{C1BD7621-3FC2-210D-6396-331550F16082}"/>
              </a:ext>
            </a:extLst>
          </p:cNvPr>
          <p:cNvPicPr>
            <a:picLocks noGrp="1" noChangeAspect="1"/>
          </p:cNvPicPr>
          <p:nvPr>
            <p:ph type="pic" sz="quarter" idx="23"/>
          </p:nvPr>
        </p:nvPicPr>
        <p:blipFill>
          <a:blip r:embed="rId2"/>
          <a:srcRect t="24008" b="24008"/>
          <a:stretch>
            <a:fillRect/>
          </a:stretch>
        </p:blipFill>
        <p:spPr>
          <a:xfrm>
            <a:off x="-3175" y="2963863"/>
            <a:ext cx="18291175" cy="4505325"/>
          </a:xfrm>
          <a:solidFill>
            <a:schemeClr val="bg1">
              <a:lumMod val="95000"/>
            </a:schemeClr>
          </a:solidFill>
        </p:spPr>
      </p:pic>
      <p:sp>
        <p:nvSpPr>
          <p:cNvPr id="15" name="Rectangle 14">
            <a:extLst>
              <a:ext uri="{FF2B5EF4-FFF2-40B4-BE49-F238E27FC236}">
                <a16:creationId xmlns:a16="http://schemas.microsoft.com/office/drawing/2014/main" id="{E05D4F44-FF38-BD82-4D60-D44B24B82837}"/>
              </a:ext>
            </a:extLst>
          </p:cNvPr>
          <p:cNvSpPr/>
          <p:nvPr/>
        </p:nvSpPr>
        <p:spPr>
          <a:xfrm>
            <a:off x="1484684" y="4651374"/>
            <a:ext cx="7530747" cy="4775200"/>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S_tradnl" sz="3600">
              <a:solidFill>
                <a:srgbClr val="FFFFFF"/>
              </a:solidFill>
              <a:latin typeface="Calibri" charset="0"/>
              <a:ea typeface="ＭＳ Ｐゴシック" charset="0"/>
              <a:cs typeface="ＭＳ Ｐゴシック" charset="0"/>
            </a:endParaRPr>
          </a:p>
        </p:txBody>
      </p:sp>
      <p:sp>
        <p:nvSpPr>
          <p:cNvPr id="17" name="TextBox 16">
            <a:extLst>
              <a:ext uri="{FF2B5EF4-FFF2-40B4-BE49-F238E27FC236}">
                <a16:creationId xmlns:a16="http://schemas.microsoft.com/office/drawing/2014/main" id="{54D48E1E-4A8D-F5D2-A9A1-B9930BBDB29E}"/>
              </a:ext>
            </a:extLst>
          </p:cNvPr>
          <p:cNvSpPr txBox="1">
            <a:spLocks noChangeArrowheads="1"/>
          </p:cNvSpPr>
          <p:nvPr/>
        </p:nvSpPr>
        <p:spPr bwMode="auto">
          <a:xfrm>
            <a:off x="1757362" y="4355431"/>
            <a:ext cx="7025691" cy="417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600"/>
              </a:spcBef>
              <a:buClr>
                <a:schemeClr val="accent1"/>
              </a:buClr>
              <a:buSzPct val="100000"/>
              <a:buFont typeface="Wingdings 2" pitchFamily="2" charset="2"/>
              <a:buChar char="¡"/>
              <a:defRPr sz="4000">
                <a:solidFill>
                  <a:schemeClr val="tx2"/>
                </a:solidFill>
                <a:latin typeface="Century Gothic" panose="020B0502020202020204" pitchFamily="34" charset="0"/>
                <a:ea typeface="ＭＳ Ｐゴシック" panose="020B0600070205080204" pitchFamily="34" charset="-128"/>
              </a:defRPr>
            </a:lvl1pPr>
            <a:lvl2pPr marL="742950" indent="-285750">
              <a:spcBef>
                <a:spcPts val="1200"/>
              </a:spcBef>
              <a:buClr>
                <a:srgbClr val="4D0000"/>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2pPr>
            <a:lvl3pPr marL="1143000" indent="-228600">
              <a:spcBef>
                <a:spcPts val="1200"/>
              </a:spcBef>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3pPr>
            <a:lvl4pPr marL="1600200" indent="-228600">
              <a:spcBef>
                <a:spcPts val="1200"/>
              </a:spcBef>
              <a:buClr>
                <a:srgbClr val="4D0000"/>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4pPr>
            <a:lvl5pPr marL="2057400" indent="-228600">
              <a:spcBef>
                <a:spcPts val="1200"/>
              </a:spcBef>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5pPr>
            <a:lvl6pPr marL="25146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6pPr>
            <a:lvl7pPr marL="29718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7pPr>
            <a:lvl8pPr marL="34290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8pPr>
            <a:lvl9pPr marL="38862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9pPr>
          </a:lstStyle>
          <a:p>
            <a:pPr algn="ctr" eaLnBrk="1" hangingPunct="1">
              <a:lnSpc>
                <a:spcPct val="80000"/>
              </a:lnSpc>
              <a:spcBef>
                <a:spcPct val="0"/>
              </a:spcBef>
              <a:buClrTx/>
              <a:buSzTx/>
              <a:buFontTx/>
              <a:buNone/>
            </a:pPr>
            <a:endParaRPr lang="en-GB" altLang="es-ES" sz="4800" dirty="0">
              <a:solidFill>
                <a:srgbClr val="FFFFFF"/>
              </a:solidFill>
              <a:latin typeface="Calibri" panose="020F0502020204030204" pitchFamily="34" charset="0"/>
            </a:endParaRPr>
          </a:p>
          <a:p>
            <a:pPr algn="ctr" eaLnBrk="1" hangingPunct="1">
              <a:lnSpc>
                <a:spcPct val="80000"/>
              </a:lnSpc>
              <a:spcBef>
                <a:spcPct val="0"/>
              </a:spcBef>
              <a:buClrTx/>
              <a:buSzTx/>
              <a:buFontTx/>
              <a:buNone/>
            </a:pPr>
            <a:endParaRPr lang="en-GB" altLang="es-ES" sz="4800" dirty="0">
              <a:solidFill>
                <a:srgbClr val="FFFFFF"/>
              </a:solidFill>
              <a:latin typeface="Calibri" panose="020F0502020204030204" pitchFamily="34" charset="0"/>
            </a:endParaRPr>
          </a:p>
          <a:p>
            <a:pPr algn="ctr" eaLnBrk="1" hangingPunct="1">
              <a:lnSpc>
                <a:spcPct val="80000"/>
              </a:lnSpc>
              <a:spcBef>
                <a:spcPct val="0"/>
              </a:spcBef>
              <a:buClrTx/>
              <a:buSzTx/>
              <a:buFontTx/>
              <a:buNone/>
            </a:pPr>
            <a:r>
              <a:rPr lang="es-ES" altLang="es-ES" sz="6000" b="1" dirty="0">
                <a:solidFill>
                  <a:srgbClr val="FFFFFF"/>
                </a:solidFill>
                <a:latin typeface="Calibri" panose="020F0502020204030204" pitchFamily="34" charset="0"/>
              </a:rPr>
              <a:t>Nuevos retos para la Aplicación del Derecho Ambiental</a:t>
            </a:r>
          </a:p>
          <a:p>
            <a:pPr algn="ctr" eaLnBrk="1" hangingPunct="1">
              <a:lnSpc>
                <a:spcPct val="80000"/>
              </a:lnSpc>
              <a:spcBef>
                <a:spcPct val="0"/>
              </a:spcBef>
              <a:buClrTx/>
              <a:buSzTx/>
              <a:buFontTx/>
              <a:buNone/>
            </a:pPr>
            <a:endParaRPr lang="es-ES" altLang="es-ES" sz="5400" b="1" dirty="0">
              <a:solidFill>
                <a:srgbClr val="FFFFFF"/>
              </a:solidFill>
              <a:latin typeface="Calibri" panose="020F0502020204030204" pitchFamily="34" charset="0"/>
            </a:endParaRPr>
          </a:p>
        </p:txBody>
      </p:sp>
      <p:sp>
        <p:nvSpPr>
          <p:cNvPr id="33799" name="CuadroTexto 2">
            <a:extLst>
              <a:ext uri="{FF2B5EF4-FFF2-40B4-BE49-F238E27FC236}">
                <a16:creationId xmlns:a16="http://schemas.microsoft.com/office/drawing/2014/main" id="{DCF5AB0C-9B16-8311-A650-D338E34EA155}"/>
              </a:ext>
            </a:extLst>
          </p:cNvPr>
          <p:cNvSpPr txBox="1">
            <a:spLocks noChangeArrowheads="1"/>
          </p:cNvSpPr>
          <p:nvPr/>
        </p:nvSpPr>
        <p:spPr bwMode="auto">
          <a:xfrm>
            <a:off x="9928225" y="9963150"/>
            <a:ext cx="6975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600"/>
              </a:spcBef>
              <a:buClr>
                <a:schemeClr val="accent1"/>
              </a:buClr>
              <a:buSzPct val="100000"/>
              <a:buFont typeface="Wingdings 2" pitchFamily="2" charset="2"/>
              <a:buChar char="¡"/>
              <a:defRPr sz="4000">
                <a:solidFill>
                  <a:schemeClr val="tx2"/>
                </a:solidFill>
                <a:latin typeface="Century Gothic" panose="020B0502020202020204" pitchFamily="34" charset="0"/>
                <a:ea typeface="ＭＳ Ｐゴシック" panose="020B0600070205080204" pitchFamily="34" charset="-128"/>
              </a:defRPr>
            </a:lvl1pPr>
            <a:lvl2pPr marL="742950" indent="-285750">
              <a:spcBef>
                <a:spcPts val="1200"/>
              </a:spcBef>
              <a:buClr>
                <a:srgbClr val="4D0000"/>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2pPr>
            <a:lvl3pPr marL="1143000" indent="-228600">
              <a:spcBef>
                <a:spcPts val="1200"/>
              </a:spcBef>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3pPr>
            <a:lvl4pPr marL="1600200" indent="-228600">
              <a:spcBef>
                <a:spcPts val="1200"/>
              </a:spcBef>
              <a:buClr>
                <a:srgbClr val="4D0000"/>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4pPr>
            <a:lvl5pPr marL="2057400" indent="-228600">
              <a:spcBef>
                <a:spcPts val="1200"/>
              </a:spcBef>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5pPr>
            <a:lvl6pPr marL="25146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6pPr>
            <a:lvl7pPr marL="29718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7pPr>
            <a:lvl8pPr marL="34290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8pPr>
            <a:lvl9pPr marL="38862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9pPr>
          </a:lstStyle>
          <a:p>
            <a:pPr algn="r" eaLnBrk="1" hangingPunct="1">
              <a:spcBef>
                <a:spcPct val="0"/>
              </a:spcBef>
              <a:buClrTx/>
              <a:buSzTx/>
              <a:buFontTx/>
              <a:buNone/>
            </a:pPr>
            <a:r>
              <a:rPr lang="es-ES" altLang="es-ES" sz="4800" b="1" dirty="0">
                <a:solidFill>
                  <a:srgbClr val="0070C0"/>
                </a:solidFill>
                <a:latin typeface="Calibri" panose="020F0502020204030204" pitchFamily="34" charset="0"/>
              </a:rPr>
              <a:t>Universidad de Granada</a:t>
            </a:r>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17A232-E7CA-F0FB-100C-82789528A262}"/>
              </a:ext>
            </a:extLst>
          </p:cNvPr>
          <p:cNvSpPr txBox="1">
            <a:spLocks noChangeArrowheads="1"/>
          </p:cNvSpPr>
          <p:nvPr/>
        </p:nvSpPr>
        <p:spPr bwMode="auto">
          <a:xfrm>
            <a:off x="818147" y="2173287"/>
            <a:ext cx="16818978" cy="10064294"/>
          </a:xfrm>
          <a:prstGeom prst="rect">
            <a:avLst/>
          </a:prstGeom>
          <a:noFill/>
          <a:ln>
            <a:noFill/>
          </a:ln>
        </p:spPr>
        <p:txBody>
          <a:bodyPr wrap="square">
            <a:spAutoFit/>
          </a:bodyPr>
          <a:lstStyle>
            <a:lvl1pPr>
              <a:spcBef>
                <a:spcPts val="3600"/>
              </a:spcBef>
              <a:buClr>
                <a:schemeClr val="accent1"/>
              </a:buClr>
              <a:buSzPct val="100000"/>
              <a:buFont typeface="Wingdings 2" pitchFamily="2" charset="2"/>
              <a:buChar char="¡"/>
              <a:defRPr sz="4000">
                <a:solidFill>
                  <a:schemeClr val="tx2"/>
                </a:solidFill>
                <a:latin typeface="Century Gothic" panose="020B0502020202020204" pitchFamily="34" charset="0"/>
                <a:ea typeface="ＭＳ Ｐゴシック" panose="020B0600070205080204" pitchFamily="34" charset="-128"/>
              </a:defRPr>
            </a:lvl1pPr>
            <a:lvl2pPr marL="914400" indent="-457200">
              <a:spcBef>
                <a:spcPts val="1200"/>
              </a:spcBef>
              <a:buClr>
                <a:srgbClr val="4D0000"/>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2pPr>
            <a:lvl3pPr marL="1143000" indent="-228600">
              <a:spcBef>
                <a:spcPts val="1200"/>
              </a:spcBef>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3pPr>
            <a:lvl4pPr marL="1600200" indent="-228600">
              <a:spcBef>
                <a:spcPts val="1200"/>
              </a:spcBef>
              <a:buClr>
                <a:srgbClr val="4D0000"/>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4pPr>
            <a:lvl5pPr marL="2400300" indent="-571500">
              <a:spcBef>
                <a:spcPts val="1200"/>
              </a:spcBef>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5pPr>
            <a:lvl6pPr marL="2857500" indent="-5715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6pPr>
            <a:lvl7pPr marL="3314700" indent="-5715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7pPr>
            <a:lvl8pPr marL="3771900" indent="-5715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8pPr>
            <a:lvl9pPr marL="4229100" indent="-5715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9pPr>
          </a:lstStyle>
          <a:p>
            <a:pPr lvl="1">
              <a:spcBef>
                <a:spcPct val="0"/>
              </a:spcBef>
              <a:buClrTx/>
              <a:buSzTx/>
              <a:buFont typeface="Arial" panose="020B0604020202020204" pitchFamily="34" charset="0"/>
              <a:buChar char="•"/>
              <a:defRPr/>
            </a:pPr>
            <a:r>
              <a:rPr lang="es-ES_tradnl" altLang="es-ES" b="1" dirty="0">
                <a:solidFill>
                  <a:schemeClr val="tx1"/>
                </a:solidFill>
                <a:latin typeface="+mn-lt"/>
              </a:rPr>
              <a:t>Problemas de existencia de una licencia, un permiso, una autorización.</a:t>
            </a:r>
          </a:p>
          <a:p>
            <a:pPr lvl="1">
              <a:spcBef>
                <a:spcPct val="0"/>
              </a:spcBef>
              <a:buClrTx/>
              <a:buSzTx/>
              <a:buFont typeface="Arial" panose="020B0604020202020204" pitchFamily="34" charset="0"/>
              <a:buChar char="•"/>
              <a:defRPr/>
            </a:pPr>
            <a:r>
              <a:rPr lang="es-ES_tradnl" altLang="es-ES" sz="3200" dirty="0">
                <a:solidFill>
                  <a:schemeClr val="tx1"/>
                </a:solidFill>
                <a:latin typeface="+mn-lt"/>
              </a:rPr>
              <a:t>Problemas de identificación del autor. </a:t>
            </a:r>
          </a:p>
          <a:p>
            <a:pPr lvl="1">
              <a:spcBef>
                <a:spcPct val="0"/>
              </a:spcBef>
              <a:buClrTx/>
              <a:buSzTx/>
              <a:buFont typeface="Arial" panose="020B0604020202020204" pitchFamily="34" charset="0"/>
              <a:buChar char="•"/>
              <a:defRPr/>
            </a:pPr>
            <a:r>
              <a:rPr lang="es-ES_tradnl" altLang="es-ES" sz="3200" dirty="0">
                <a:solidFill>
                  <a:schemeClr val="tx1"/>
                </a:solidFill>
                <a:latin typeface="+mn-lt"/>
              </a:rPr>
              <a:t>Falta de recursos económicos. </a:t>
            </a:r>
          </a:p>
          <a:p>
            <a:pPr lvl="1">
              <a:spcBef>
                <a:spcPct val="0"/>
              </a:spcBef>
              <a:buClrTx/>
              <a:buSzTx/>
              <a:buFont typeface="Arial" panose="020B0604020202020204" pitchFamily="34" charset="0"/>
              <a:buChar char="•"/>
              <a:defRPr/>
            </a:pPr>
            <a:r>
              <a:rPr lang="es-ES_tradnl" altLang="es-ES" sz="3200" dirty="0">
                <a:solidFill>
                  <a:schemeClr val="tx1"/>
                </a:solidFill>
                <a:latin typeface="+mn-lt"/>
              </a:rPr>
              <a:t>Falta de inspectores y de controles adecuados, lo que hace que los agentes de la autoridad no puedan aportar las pruebas adecuadas para garantizar las condenas.</a:t>
            </a:r>
          </a:p>
          <a:p>
            <a:pPr lvl="1">
              <a:spcBef>
                <a:spcPct val="0"/>
              </a:spcBef>
              <a:buClrTx/>
              <a:buSzTx/>
              <a:buFont typeface="Arial" panose="020B0604020202020204" pitchFamily="34" charset="0"/>
              <a:buChar char="•"/>
              <a:defRPr/>
            </a:pPr>
            <a:r>
              <a:rPr lang="es-ES_tradnl" altLang="es-ES" sz="3200" dirty="0">
                <a:solidFill>
                  <a:schemeClr val="tx1"/>
                </a:solidFill>
                <a:latin typeface="+mn-lt"/>
              </a:rPr>
              <a:t>La especialización de la policía y de la fiscalía se considera uno de los factores determinantes para aumentar la persecución de los delitos medioambientales. (el personal técnico es decisivo para aportar pruebas que conduzcan a la condena). </a:t>
            </a:r>
          </a:p>
          <a:p>
            <a:pPr lvl="1">
              <a:spcBef>
                <a:spcPct val="0"/>
              </a:spcBef>
              <a:buClrTx/>
              <a:buSzTx/>
              <a:buFont typeface="Arial" panose="020B0604020202020204" pitchFamily="34" charset="0"/>
              <a:buChar char="•"/>
              <a:defRPr/>
            </a:pPr>
            <a:r>
              <a:rPr lang="es-ES_tradnl" altLang="es-ES" sz="3200" dirty="0">
                <a:solidFill>
                  <a:schemeClr val="tx1"/>
                </a:solidFill>
                <a:latin typeface="+mn-lt"/>
              </a:rPr>
              <a:t>No hay jueces especializados. </a:t>
            </a:r>
          </a:p>
          <a:p>
            <a:pPr lvl="1">
              <a:spcBef>
                <a:spcPct val="0"/>
              </a:spcBef>
              <a:buClrTx/>
              <a:buSzTx/>
              <a:buFont typeface="Arial" panose="020B0604020202020204" pitchFamily="34" charset="0"/>
              <a:buChar char="•"/>
              <a:defRPr/>
            </a:pPr>
            <a:r>
              <a:rPr lang="es-ES_tradnl" altLang="es-ES" sz="3200" dirty="0">
                <a:solidFill>
                  <a:schemeClr val="tx1"/>
                </a:solidFill>
                <a:latin typeface="+mn-lt"/>
              </a:rPr>
              <a:t>El papel de la administración: falta de control y seguimiento de las autorizaciones concedidas para el ejercicio de actividades contaminantes y la falta de cumplimiento de la normativa ambiental vigente. Esto, además de no prevenir las conductas delictivas contra el medio ambiente, dificulta la aplicación de la legislación ambiental al no existir pruebas suficientes y conduce, en muchos casos, a la impunidad del contaminador.</a:t>
            </a:r>
          </a:p>
          <a:p>
            <a:pPr lvl="1">
              <a:spcBef>
                <a:spcPct val="0"/>
              </a:spcBef>
              <a:buClrTx/>
              <a:buSzTx/>
              <a:buFont typeface="Arial" panose="020B0604020202020204" pitchFamily="34" charset="0"/>
              <a:buChar char="•"/>
              <a:defRPr/>
            </a:pPr>
            <a:r>
              <a:rPr lang="es-ES_tradnl" altLang="es-ES" sz="3200" b="1" dirty="0">
                <a:solidFill>
                  <a:schemeClr val="tx1"/>
                </a:solidFill>
                <a:latin typeface="+mn-lt"/>
              </a:rPr>
              <a:t>Reducción de la preocupación social por el aspecto medioambiental cuando choca con los intereses económicos. </a:t>
            </a:r>
            <a:endParaRPr lang="es-ES_tradnl" altLang="es-ES" b="1" dirty="0">
              <a:solidFill>
                <a:schemeClr val="tx1"/>
              </a:solidFill>
              <a:latin typeface="+mn-lt"/>
            </a:endParaRPr>
          </a:p>
        </p:txBody>
      </p:sp>
      <p:graphicFrame>
        <p:nvGraphicFramePr>
          <p:cNvPr id="2" name="Diagrama 1">
            <a:extLst>
              <a:ext uri="{FF2B5EF4-FFF2-40B4-BE49-F238E27FC236}">
                <a16:creationId xmlns:a16="http://schemas.microsoft.com/office/drawing/2014/main" id="{AD301671-91AF-B542-D1CC-0553620938EA}"/>
              </a:ext>
            </a:extLst>
          </p:cNvPr>
          <p:cNvGraphicFramePr/>
          <p:nvPr/>
        </p:nvGraphicFramePr>
        <p:xfrm>
          <a:off x="1760537" y="474785"/>
          <a:ext cx="15648232" cy="1547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195D7A3C-AADC-14E7-B4CA-68CECB86D3A9}"/>
              </a:ext>
            </a:extLst>
          </p:cNvPr>
          <p:cNvSpPr/>
          <p:nvPr/>
        </p:nvSpPr>
        <p:spPr>
          <a:xfrm>
            <a:off x="1427164" y="1270000"/>
            <a:ext cx="150812" cy="903288"/>
          </a:xfrm>
          <a:prstGeom prst="rect">
            <a:avLst/>
          </a:prstGeom>
          <a:solidFill>
            <a:schemeClr val="tx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S_tradnl" sz="3600">
              <a:solidFill>
                <a:schemeClr val="accent1"/>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711384010"/>
      </p:ext>
    </p:extLst>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E9741540-B2F6-B07E-E5EB-679D0F37C821}"/>
              </a:ext>
            </a:extLst>
          </p:cNvPr>
          <p:cNvSpPr txBox="1">
            <a:spLocks noChangeArrowheads="1"/>
          </p:cNvSpPr>
          <p:nvPr/>
        </p:nvSpPr>
        <p:spPr bwMode="auto">
          <a:xfrm>
            <a:off x="1001713" y="2355850"/>
            <a:ext cx="15867062" cy="7940675"/>
          </a:xfrm>
          <a:prstGeom prst="rect">
            <a:avLst/>
          </a:prstGeom>
          <a:noFill/>
          <a:ln>
            <a:noFill/>
          </a:ln>
        </p:spPr>
        <p:txBody>
          <a:bodyPr>
            <a:spAutoFit/>
          </a:bodyPr>
          <a:lstStyle>
            <a:lvl1pPr>
              <a:spcBef>
                <a:spcPts val="3600"/>
              </a:spcBef>
              <a:buClr>
                <a:schemeClr val="accent1"/>
              </a:buClr>
              <a:buSzPct val="100000"/>
              <a:buFont typeface="Wingdings 2" pitchFamily="2" charset="2"/>
              <a:buChar char="¡"/>
              <a:defRPr sz="4000">
                <a:solidFill>
                  <a:schemeClr val="tx2"/>
                </a:solidFill>
                <a:latin typeface="Century Gothic" panose="020B0502020202020204" pitchFamily="34" charset="0"/>
                <a:ea typeface="ＭＳ Ｐゴシック" panose="020B0600070205080204" pitchFamily="34" charset="-128"/>
              </a:defRPr>
            </a:lvl1pPr>
            <a:lvl2pPr marL="1562100" indent="-342900">
              <a:spcBef>
                <a:spcPts val="1200"/>
              </a:spcBef>
              <a:buClr>
                <a:srgbClr val="4D0000"/>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2pPr>
            <a:lvl3pPr marL="1485900" indent="-571500">
              <a:spcBef>
                <a:spcPts val="1200"/>
              </a:spcBef>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3pPr>
            <a:lvl4pPr marL="1600200" indent="-228600">
              <a:spcBef>
                <a:spcPts val="1200"/>
              </a:spcBef>
              <a:buClr>
                <a:srgbClr val="4D0000"/>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4pPr>
            <a:lvl5pPr marL="2057400" indent="-228600">
              <a:spcBef>
                <a:spcPts val="1200"/>
              </a:spcBef>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5pPr>
            <a:lvl6pPr marL="25146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6pPr>
            <a:lvl7pPr marL="29718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7pPr>
            <a:lvl8pPr marL="34290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8pPr>
            <a:lvl9pPr marL="38862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9pPr>
          </a:lstStyle>
          <a:p>
            <a:pPr marL="571500" indent="-571500" algn="just" eaLnBrk="1" hangingPunct="1">
              <a:spcBef>
                <a:spcPct val="0"/>
              </a:spcBef>
              <a:buClrTx/>
              <a:buSzTx/>
              <a:defRPr/>
            </a:pPr>
            <a:endParaRPr lang="es-ES_tradnl" altLang="es-ES" sz="3600" b="1" dirty="0">
              <a:solidFill>
                <a:schemeClr val="tx1"/>
              </a:solidFill>
              <a:latin typeface="+mn-lt"/>
            </a:endParaRPr>
          </a:p>
          <a:p>
            <a:pPr marL="571500" indent="-571500" algn="just" eaLnBrk="1" hangingPunct="1">
              <a:spcBef>
                <a:spcPct val="0"/>
              </a:spcBef>
              <a:buClrTx/>
              <a:buSzTx/>
              <a:defRPr/>
            </a:pPr>
            <a:endParaRPr lang="es-ES_tradnl" altLang="es-ES" sz="3600" b="1" dirty="0">
              <a:solidFill>
                <a:schemeClr val="tx1"/>
              </a:solidFill>
              <a:latin typeface="+mn-lt"/>
            </a:endParaRPr>
          </a:p>
          <a:p>
            <a:pPr marL="571500" indent="-571500" algn="just" eaLnBrk="1" hangingPunct="1">
              <a:spcBef>
                <a:spcPct val="0"/>
              </a:spcBef>
              <a:buClrTx/>
              <a:buSzTx/>
              <a:defRPr/>
            </a:pPr>
            <a:endParaRPr lang="es-ES_tradnl" altLang="es-ES" sz="3600" b="1" dirty="0">
              <a:solidFill>
                <a:schemeClr val="tx1"/>
              </a:solidFill>
              <a:latin typeface="+mn-lt"/>
            </a:endParaRPr>
          </a:p>
          <a:p>
            <a:pPr marL="571500" indent="-571500" algn="just" eaLnBrk="1" hangingPunct="1">
              <a:spcBef>
                <a:spcPct val="0"/>
              </a:spcBef>
              <a:buClrTx/>
              <a:buSzTx/>
              <a:defRPr/>
            </a:pPr>
            <a:endParaRPr lang="es-ES_tradnl" altLang="es-ES" sz="3600" b="1" dirty="0">
              <a:solidFill>
                <a:schemeClr val="tx1"/>
              </a:solidFill>
              <a:latin typeface="+mn-lt"/>
            </a:endParaRPr>
          </a:p>
          <a:p>
            <a:pPr marL="571500" indent="-571500" algn="just" eaLnBrk="1" hangingPunct="1">
              <a:spcBef>
                <a:spcPct val="0"/>
              </a:spcBef>
              <a:buClrTx/>
              <a:buSzTx/>
              <a:defRPr/>
            </a:pPr>
            <a:endParaRPr lang="es-ES_tradnl" altLang="es-ES" sz="3600" b="1" dirty="0">
              <a:solidFill>
                <a:schemeClr val="tx1"/>
              </a:solidFill>
              <a:latin typeface="+mn-lt"/>
            </a:endParaRPr>
          </a:p>
          <a:p>
            <a:pPr marL="571500" indent="-571500" algn="just" eaLnBrk="1" hangingPunct="1">
              <a:spcBef>
                <a:spcPct val="0"/>
              </a:spcBef>
              <a:buClrTx/>
              <a:buSzTx/>
              <a:defRPr/>
            </a:pPr>
            <a:r>
              <a:rPr lang="es-ES_tradnl" altLang="es-ES" sz="4400" b="1" dirty="0">
                <a:solidFill>
                  <a:schemeClr val="tx1"/>
                </a:solidFill>
                <a:latin typeface="+mn-lt"/>
              </a:rPr>
              <a:t>La tolerancia activa de los delitos medioambientales por parte de la administración </a:t>
            </a:r>
            <a:r>
              <a:rPr lang="es-ES_tradnl" altLang="es-ES" sz="4400" dirty="0">
                <a:solidFill>
                  <a:schemeClr val="tx1"/>
                </a:solidFill>
                <a:latin typeface="+mn-lt"/>
              </a:rPr>
              <a:t>se produce cuando las administraciones, en la búsqueda del interés general del crecimiento económico, se niegan a disciplinar a quien infringe la normativa medioambiental. La tolerancia se postula así para legitimar tales infracciones y evitar las sanciones.  </a:t>
            </a:r>
          </a:p>
          <a:p>
            <a:pPr eaLnBrk="1" hangingPunct="1">
              <a:spcBef>
                <a:spcPct val="0"/>
              </a:spcBef>
              <a:buClrTx/>
              <a:buSzTx/>
              <a:buFontTx/>
              <a:buNone/>
              <a:defRPr/>
            </a:pPr>
            <a:endParaRPr lang="en-US" altLang="es-ES" sz="2200" dirty="0">
              <a:solidFill>
                <a:schemeClr val="tx1"/>
              </a:solidFill>
              <a:latin typeface="Roboto Light" panose="02000000000000000000" pitchFamily="2" charset="0"/>
            </a:endParaRPr>
          </a:p>
        </p:txBody>
      </p:sp>
      <p:graphicFrame>
        <p:nvGraphicFramePr>
          <p:cNvPr id="2" name="Diagrama 1">
            <a:extLst>
              <a:ext uri="{FF2B5EF4-FFF2-40B4-BE49-F238E27FC236}">
                <a16:creationId xmlns:a16="http://schemas.microsoft.com/office/drawing/2014/main" id="{BF1C74D3-2058-A360-3694-D57CDF854534}"/>
              </a:ext>
            </a:extLst>
          </p:cNvPr>
          <p:cNvGraphicFramePr/>
          <p:nvPr/>
        </p:nvGraphicFramePr>
        <p:xfrm>
          <a:off x="1577976" y="527538"/>
          <a:ext cx="15624175" cy="1828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355352DB-750D-C570-85EC-F6C857371874}"/>
              </a:ext>
            </a:extLst>
          </p:cNvPr>
          <p:cNvSpPr/>
          <p:nvPr/>
        </p:nvSpPr>
        <p:spPr>
          <a:xfrm>
            <a:off x="1427164" y="1270000"/>
            <a:ext cx="150812" cy="903288"/>
          </a:xfrm>
          <a:prstGeom prst="rect">
            <a:avLst/>
          </a:prstGeom>
          <a:solidFill>
            <a:schemeClr val="tx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S_tradnl" sz="3600">
              <a:solidFill>
                <a:schemeClr val="accent1"/>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3848248489"/>
      </p:ext>
    </p:extLst>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AA0DAD68-7E82-A7D8-283E-AE34DCE1B4DF}"/>
              </a:ext>
            </a:extLst>
          </p:cNvPr>
          <p:cNvSpPr txBox="1"/>
          <p:nvPr/>
        </p:nvSpPr>
        <p:spPr>
          <a:xfrm>
            <a:off x="1427163" y="2543175"/>
            <a:ext cx="15887700" cy="11695113"/>
          </a:xfrm>
          <a:prstGeom prst="rect">
            <a:avLst/>
          </a:prstGeom>
          <a:noFill/>
        </p:spPr>
        <p:txBody>
          <a:bodyPr spcCol="548640">
            <a:spAutoFit/>
          </a:bodyPr>
          <a:lstStyle/>
          <a:p>
            <a:pPr marL="342900" indent="-342900" algn="just" defTabSz="1219262" eaLnBrk="1" fontAlgn="auto" hangingPunct="1">
              <a:spcBef>
                <a:spcPts val="0"/>
              </a:spcBef>
              <a:spcAft>
                <a:spcPts val="0"/>
              </a:spcAft>
              <a:buFont typeface="Arial"/>
              <a:buChar char="•"/>
              <a:defRPr/>
            </a:pPr>
            <a:endParaRPr lang="es-ES_tradnl" sz="3600" b="1" dirty="0">
              <a:latin typeface="+mn-lt"/>
              <a:ea typeface="ＭＳ Ｐゴシック" charset="0"/>
              <a:cs typeface="ＭＳ Ｐゴシック" charset="0"/>
            </a:endParaRPr>
          </a:p>
          <a:p>
            <a:pPr algn="just" defTabSz="1219262" eaLnBrk="1" fontAlgn="auto" hangingPunct="1">
              <a:spcBef>
                <a:spcPts val="0"/>
              </a:spcBef>
              <a:spcAft>
                <a:spcPts val="0"/>
              </a:spcAft>
              <a:defRPr/>
            </a:pPr>
            <a:r>
              <a:rPr lang="es-ES_tradnl" sz="4000" b="1" dirty="0">
                <a:latin typeface="+mn-lt"/>
                <a:ea typeface="ＭＳ Ｐゴシック" charset="0"/>
                <a:cs typeface="Roboto Light" charset="0"/>
              </a:rPr>
              <a:t>El derecho ambiental tiene una vocación intrínseca de transitar del derecho administrativo al derecho penal en caso de ataques graves al medio ambiente:</a:t>
            </a:r>
          </a:p>
          <a:p>
            <a:pPr algn="just" defTabSz="1219262" eaLnBrk="1" fontAlgn="auto" hangingPunct="1">
              <a:spcBef>
                <a:spcPts val="0"/>
              </a:spcBef>
              <a:spcAft>
                <a:spcPts val="0"/>
              </a:spcAft>
              <a:defRPr/>
            </a:pPr>
            <a:endParaRPr lang="es-ES_tradnl" sz="4000" dirty="0">
              <a:latin typeface="+mn-lt"/>
              <a:ea typeface="ＭＳ Ｐゴシック" charset="0"/>
              <a:cs typeface="Roboto Light" charset="0"/>
            </a:endParaRPr>
          </a:p>
          <a:p>
            <a:pPr marL="571500" indent="-571500" algn="just" defTabSz="1219262" eaLnBrk="1" fontAlgn="auto" hangingPunct="1">
              <a:spcBef>
                <a:spcPts val="0"/>
              </a:spcBef>
              <a:spcAft>
                <a:spcPts val="0"/>
              </a:spcAft>
              <a:buFont typeface="Arial" panose="020B0604020202020204" pitchFamily="34" charset="0"/>
              <a:buChar char="•"/>
              <a:defRPr/>
            </a:pPr>
            <a:r>
              <a:rPr lang="es-ES_tradnl" sz="4000" dirty="0">
                <a:latin typeface="+mn-lt"/>
                <a:ea typeface="ＭＳ Ｐゴシック" charset="0"/>
                <a:cs typeface="Roboto Light" charset="0"/>
              </a:rPr>
              <a:t>El derecho penal es meramente accesorio del derecho administrativo porque la mayoría de las disposiciones ambientales son normas en blanco que remiten a las leyes administrativas, lo que complica su aplicación en todos los niveles de cumplimiento.</a:t>
            </a:r>
          </a:p>
          <a:p>
            <a:pPr marL="571500" indent="-571500" algn="just" defTabSz="1219262" eaLnBrk="1" fontAlgn="auto" hangingPunct="1">
              <a:spcBef>
                <a:spcPts val="0"/>
              </a:spcBef>
              <a:spcAft>
                <a:spcPts val="0"/>
              </a:spcAft>
              <a:buFont typeface="Arial" panose="020B0604020202020204" pitchFamily="34" charset="0"/>
              <a:buChar char="•"/>
              <a:defRPr/>
            </a:pPr>
            <a:r>
              <a:rPr lang="es-ES_tradnl" sz="4000" dirty="0">
                <a:latin typeface="+mn-lt"/>
                <a:ea typeface="ＭＳ Ｐゴシック" charset="0"/>
                <a:cs typeface="Roboto Light" charset="0"/>
              </a:rPr>
              <a:t>La dependencia </a:t>
            </a:r>
            <a:r>
              <a:rPr lang="es-ES_tradnl" sz="4000" dirty="0" err="1">
                <a:latin typeface="+mn-lt"/>
                <a:ea typeface="ＭＳ Ｐゴシック" charset="0"/>
                <a:cs typeface="Roboto Light" charset="0"/>
              </a:rPr>
              <a:t>admnistrativa</a:t>
            </a:r>
            <a:r>
              <a:rPr lang="es-ES_tradnl" sz="4000" dirty="0">
                <a:latin typeface="+mn-lt"/>
                <a:ea typeface="ＭＳ Ｐゴシック" charset="0"/>
                <a:cs typeface="Roboto Light" charset="0"/>
              </a:rPr>
              <a:t> del derecho penal ambiental. Como dice </a:t>
            </a:r>
            <a:r>
              <a:rPr lang="es-ES_tradnl" sz="4000" dirty="0" err="1">
                <a:latin typeface="+mn-lt"/>
                <a:ea typeface="ＭＳ Ｐゴシック" charset="0"/>
                <a:cs typeface="Roboto Light" charset="0"/>
              </a:rPr>
              <a:t>Faure</a:t>
            </a:r>
            <a:r>
              <a:rPr lang="es-ES_tradnl" sz="4000" dirty="0">
                <a:latin typeface="+mn-lt"/>
                <a:ea typeface="ＭＳ Ｐゴシック" charset="0"/>
                <a:cs typeface="Roboto Light" charset="0"/>
              </a:rPr>
              <a:t> el derecho administrativo tiene como objetivo </a:t>
            </a:r>
            <a:r>
              <a:rPr lang="es-ES_tradnl" sz="4000" b="1" dirty="0">
                <a:latin typeface="+mn-lt"/>
                <a:ea typeface="ＭＳ Ｐゴシック" charset="0"/>
                <a:cs typeface="Roboto Light" charset="0"/>
              </a:rPr>
              <a:t>regular las condiciones en las que se puede poner en peligro el interés ecológico.</a:t>
            </a:r>
          </a:p>
          <a:p>
            <a:pPr marL="1562100" lvl="1" indent="-342900" algn="just" defTabSz="1219262" eaLnBrk="1" fontAlgn="auto" hangingPunct="1">
              <a:spcBef>
                <a:spcPts val="0"/>
              </a:spcBef>
              <a:spcAft>
                <a:spcPts val="0"/>
              </a:spcAft>
              <a:buFont typeface="Arial"/>
              <a:buChar char="•"/>
              <a:defRPr/>
            </a:pPr>
            <a:endParaRPr lang="en-US" sz="2200" dirty="0">
              <a:latin typeface="Roboto Light"/>
              <a:ea typeface="+mn-ea"/>
              <a:cs typeface="Roboto Light"/>
            </a:endParaRPr>
          </a:p>
          <a:p>
            <a:pPr defTabSz="1219262" eaLnBrk="1" fontAlgn="auto" hangingPunct="1">
              <a:spcBef>
                <a:spcPts val="0"/>
              </a:spcBef>
              <a:spcAft>
                <a:spcPts val="0"/>
              </a:spcAft>
              <a:defRPr/>
            </a:pPr>
            <a:endParaRPr lang="en-US" sz="2200" dirty="0">
              <a:latin typeface="Roboto Light"/>
              <a:ea typeface="+mn-ea"/>
              <a:cs typeface="Roboto Light"/>
            </a:endParaRPr>
          </a:p>
          <a:p>
            <a:pPr defTabSz="1219262" eaLnBrk="1" fontAlgn="auto" hangingPunct="1">
              <a:spcBef>
                <a:spcPts val="0"/>
              </a:spcBef>
              <a:spcAft>
                <a:spcPts val="0"/>
              </a:spcAft>
              <a:defRPr/>
            </a:pPr>
            <a:endParaRPr lang="en-US" sz="2200" dirty="0">
              <a:latin typeface="Roboto Light"/>
              <a:ea typeface="+mn-ea"/>
              <a:cs typeface="Roboto Light"/>
            </a:endParaRPr>
          </a:p>
          <a:p>
            <a:pPr defTabSz="1219262" eaLnBrk="1" fontAlgn="auto" hangingPunct="1">
              <a:spcBef>
                <a:spcPts val="0"/>
              </a:spcBef>
              <a:spcAft>
                <a:spcPts val="0"/>
              </a:spcAft>
              <a:defRPr/>
            </a:pPr>
            <a:endParaRPr lang="en-US" sz="2200" dirty="0">
              <a:latin typeface="Roboto Light"/>
              <a:ea typeface="+mn-ea"/>
              <a:cs typeface="Roboto Light"/>
            </a:endParaRPr>
          </a:p>
          <a:p>
            <a:pPr defTabSz="1219262" eaLnBrk="1" fontAlgn="auto" hangingPunct="1">
              <a:spcBef>
                <a:spcPts val="0"/>
              </a:spcBef>
              <a:spcAft>
                <a:spcPts val="0"/>
              </a:spcAft>
              <a:defRPr/>
            </a:pPr>
            <a:endParaRPr lang="en-US" sz="2200" dirty="0">
              <a:latin typeface="Roboto Light"/>
              <a:ea typeface="+mn-ea"/>
              <a:cs typeface="Roboto Light"/>
            </a:endParaRPr>
          </a:p>
          <a:p>
            <a:pPr defTabSz="1219262" eaLnBrk="1" fontAlgn="auto" hangingPunct="1">
              <a:spcBef>
                <a:spcPts val="0"/>
              </a:spcBef>
              <a:spcAft>
                <a:spcPts val="0"/>
              </a:spcAft>
              <a:defRPr/>
            </a:pPr>
            <a:endParaRPr lang="en-US" sz="2200" dirty="0">
              <a:latin typeface="Roboto Light"/>
              <a:ea typeface="+mn-ea"/>
              <a:cs typeface="Roboto Light"/>
            </a:endParaRPr>
          </a:p>
          <a:p>
            <a:pPr defTabSz="1219262" eaLnBrk="1" fontAlgn="auto" hangingPunct="1">
              <a:spcBef>
                <a:spcPts val="0"/>
              </a:spcBef>
              <a:spcAft>
                <a:spcPts val="0"/>
              </a:spcAft>
              <a:defRPr/>
            </a:pPr>
            <a:endParaRPr lang="en-US" sz="2200" dirty="0">
              <a:latin typeface="Roboto Light"/>
              <a:ea typeface="+mn-ea"/>
              <a:cs typeface="Roboto Light"/>
            </a:endParaRPr>
          </a:p>
          <a:p>
            <a:pPr defTabSz="1219262" eaLnBrk="1" fontAlgn="auto" hangingPunct="1">
              <a:spcBef>
                <a:spcPts val="0"/>
              </a:spcBef>
              <a:spcAft>
                <a:spcPts val="0"/>
              </a:spcAft>
              <a:defRPr/>
            </a:pPr>
            <a:endParaRPr lang="en-US" sz="2200" dirty="0">
              <a:latin typeface="Roboto Light"/>
              <a:ea typeface="+mn-ea"/>
              <a:cs typeface="Roboto Light"/>
            </a:endParaRPr>
          </a:p>
          <a:p>
            <a:pPr defTabSz="1219262" eaLnBrk="1" fontAlgn="auto" hangingPunct="1">
              <a:spcBef>
                <a:spcPts val="0"/>
              </a:spcBef>
              <a:spcAft>
                <a:spcPts val="0"/>
              </a:spcAft>
              <a:defRPr/>
            </a:pPr>
            <a:endParaRPr lang="en-US" sz="2200" dirty="0">
              <a:latin typeface="Roboto Light"/>
              <a:ea typeface="+mn-ea"/>
              <a:cs typeface="Roboto Light"/>
            </a:endParaRPr>
          </a:p>
        </p:txBody>
      </p:sp>
      <p:graphicFrame>
        <p:nvGraphicFramePr>
          <p:cNvPr id="2" name="Diagrama 1">
            <a:extLst>
              <a:ext uri="{FF2B5EF4-FFF2-40B4-BE49-F238E27FC236}">
                <a16:creationId xmlns:a16="http://schemas.microsoft.com/office/drawing/2014/main" id="{3574A5D0-CD91-60E8-E0D6-7C5A8AA0EA17}"/>
              </a:ext>
            </a:extLst>
          </p:cNvPr>
          <p:cNvGraphicFramePr/>
          <p:nvPr/>
        </p:nvGraphicFramePr>
        <p:xfrm>
          <a:off x="1760538" y="1096963"/>
          <a:ext cx="15293975" cy="1446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9CB7ABD2-8776-014A-AC45-AFBCFFEB5609}"/>
              </a:ext>
            </a:extLst>
          </p:cNvPr>
          <p:cNvSpPr/>
          <p:nvPr/>
        </p:nvSpPr>
        <p:spPr>
          <a:xfrm>
            <a:off x="1427164" y="1270000"/>
            <a:ext cx="150812" cy="903288"/>
          </a:xfrm>
          <a:prstGeom prst="rect">
            <a:avLst/>
          </a:prstGeom>
          <a:solidFill>
            <a:schemeClr val="tx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S_tradnl" sz="3600">
              <a:solidFill>
                <a:schemeClr val="accent1"/>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977504205"/>
      </p:ext>
    </p:extLst>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E0C4E4C9-CEDB-9D4B-9981-D62A5D31F691}"/>
              </a:ext>
            </a:extLst>
          </p:cNvPr>
          <p:cNvSpPr txBox="1">
            <a:spLocks noChangeArrowheads="1"/>
          </p:cNvSpPr>
          <p:nvPr/>
        </p:nvSpPr>
        <p:spPr bwMode="auto">
          <a:xfrm>
            <a:off x="842210" y="3152273"/>
            <a:ext cx="16212303" cy="9110186"/>
          </a:xfrm>
          <a:prstGeom prst="rect">
            <a:avLst/>
          </a:prstGeom>
          <a:noFill/>
          <a:ln>
            <a:noFill/>
          </a:ln>
        </p:spPr>
        <p:txBody>
          <a:bodyPr wrap="square">
            <a:spAutoFit/>
          </a:bodyPr>
          <a:lstStyle>
            <a:lvl1pPr>
              <a:spcBef>
                <a:spcPts val="3600"/>
              </a:spcBef>
              <a:buClr>
                <a:schemeClr val="accent1"/>
              </a:buClr>
              <a:buSzPct val="100000"/>
              <a:buFont typeface="Wingdings 2" pitchFamily="2" charset="2"/>
              <a:buChar char="¡"/>
              <a:defRPr sz="4000">
                <a:solidFill>
                  <a:schemeClr val="tx2"/>
                </a:solidFill>
                <a:latin typeface="Century Gothic" panose="020B0502020202020204" pitchFamily="34" charset="0"/>
                <a:ea typeface="ＭＳ Ｐゴシック" panose="020B0600070205080204" pitchFamily="34" charset="-128"/>
              </a:defRPr>
            </a:lvl1pPr>
            <a:lvl2pPr marL="1562100" indent="-342900">
              <a:spcBef>
                <a:spcPts val="1200"/>
              </a:spcBef>
              <a:buClr>
                <a:srgbClr val="4D0000"/>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2pPr>
            <a:lvl3pPr marL="1143000" indent="-228600">
              <a:spcBef>
                <a:spcPts val="1200"/>
              </a:spcBef>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3pPr>
            <a:lvl4pPr marL="1600200" indent="-228600">
              <a:spcBef>
                <a:spcPts val="1200"/>
              </a:spcBef>
              <a:buClr>
                <a:srgbClr val="4D0000"/>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4pPr>
            <a:lvl5pPr marL="2057400" indent="-228600">
              <a:spcBef>
                <a:spcPts val="1200"/>
              </a:spcBef>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5pPr>
            <a:lvl6pPr marL="25146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6pPr>
            <a:lvl7pPr marL="29718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7pPr>
            <a:lvl8pPr marL="34290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8pPr>
            <a:lvl9pPr marL="38862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9pPr>
          </a:lstStyle>
          <a:p>
            <a:pPr algn="just" eaLnBrk="1" hangingPunct="1">
              <a:spcBef>
                <a:spcPct val="0"/>
              </a:spcBef>
              <a:buClrTx/>
              <a:buSzTx/>
              <a:buFont typeface="Wingdings 2" pitchFamily="2" charset="2"/>
              <a:buNone/>
              <a:defRPr/>
            </a:pPr>
            <a:r>
              <a:rPr lang="es-ES_tradnl" altLang="es-ES" dirty="0">
                <a:solidFill>
                  <a:schemeClr val="tx1"/>
                </a:solidFill>
                <a:latin typeface="+mn-lt"/>
              </a:rPr>
              <a:t>Es necesario </a:t>
            </a:r>
            <a:r>
              <a:rPr lang="es-ES_tradnl" altLang="es-ES" b="1" dirty="0">
                <a:solidFill>
                  <a:schemeClr val="tx1"/>
                </a:solidFill>
                <a:latin typeface="+mn-lt"/>
              </a:rPr>
              <a:t>reformular la </a:t>
            </a:r>
            <a:r>
              <a:rPr lang="es-ES_tradnl" altLang="es-ES" b="1" dirty="0" err="1">
                <a:solidFill>
                  <a:schemeClr val="tx1"/>
                </a:solidFill>
                <a:latin typeface="+mn-lt"/>
              </a:rPr>
              <a:t>accesoriedad</a:t>
            </a:r>
            <a:r>
              <a:rPr lang="es-ES_tradnl" altLang="es-ES" b="1" dirty="0">
                <a:solidFill>
                  <a:schemeClr val="tx1"/>
                </a:solidFill>
                <a:latin typeface="+mn-lt"/>
              </a:rPr>
              <a:t> del derecho penal al derecho administrativo</a:t>
            </a:r>
            <a:r>
              <a:rPr lang="es-ES_tradnl" altLang="es-ES" dirty="0">
                <a:solidFill>
                  <a:schemeClr val="tx1"/>
                </a:solidFill>
                <a:latin typeface="+mn-lt"/>
              </a:rPr>
              <a:t> para subsanar las lagunas y deficiencias que la práctica ha mostrado:</a:t>
            </a:r>
          </a:p>
          <a:p>
            <a:pPr marL="571500" indent="-571500" algn="just" eaLnBrk="1" hangingPunct="1">
              <a:spcBef>
                <a:spcPct val="0"/>
              </a:spcBef>
              <a:buClrTx/>
              <a:buSzTx/>
              <a:defRPr/>
            </a:pPr>
            <a:endParaRPr lang="es-ES_tradnl" altLang="es-ES" dirty="0">
              <a:solidFill>
                <a:schemeClr val="tx1"/>
              </a:solidFill>
              <a:latin typeface="+mn-lt"/>
            </a:endParaRPr>
          </a:p>
          <a:p>
            <a:pPr marL="571500" indent="-571500" algn="just" eaLnBrk="1" hangingPunct="1">
              <a:spcBef>
                <a:spcPct val="0"/>
              </a:spcBef>
              <a:buClrTx/>
              <a:buSzTx/>
              <a:defRPr/>
            </a:pPr>
            <a:r>
              <a:rPr lang="es-ES_tradnl" altLang="es-ES" dirty="0">
                <a:solidFill>
                  <a:schemeClr val="tx1"/>
                </a:solidFill>
                <a:latin typeface="+mn-lt"/>
              </a:rPr>
              <a:t>Tolerancia activa del delito ambiental por parte de las administraciones</a:t>
            </a:r>
          </a:p>
          <a:p>
            <a:pPr marL="571500" indent="-571500" algn="just" eaLnBrk="1" hangingPunct="1">
              <a:spcBef>
                <a:spcPct val="0"/>
              </a:spcBef>
              <a:buClrTx/>
              <a:buSzTx/>
              <a:defRPr/>
            </a:pPr>
            <a:endParaRPr lang="es-ES_tradnl" altLang="es-ES" dirty="0">
              <a:solidFill>
                <a:schemeClr val="tx1"/>
              </a:solidFill>
              <a:latin typeface="+mn-lt"/>
            </a:endParaRPr>
          </a:p>
          <a:p>
            <a:pPr marL="571500" indent="-571500" algn="just" eaLnBrk="1" hangingPunct="1">
              <a:spcBef>
                <a:spcPct val="0"/>
              </a:spcBef>
              <a:buClrTx/>
              <a:buSzTx/>
              <a:defRPr/>
            </a:pPr>
            <a:r>
              <a:rPr lang="es-ES_tradnl" altLang="es-ES" dirty="0">
                <a:solidFill>
                  <a:schemeClr val="tx1"/>
                </a:solidFill>
                <a:latin typeface="+mn-lt"/>
              </a:rPr>
              <a:t>Falta de actualización de la legislación o de los estándares de protección por parte de la administración -regional y local</a:t>
            </a:r>
          </a:p>
          <a:p>
            <a:pPr marL="571500" indent="-571500" algn="just" eaLnBrk="1" hangingPunct="1">
              <a:spcBef>
                <a:spcPct val="0"/>
              </a:spcBef>
              <a:buClrTx/>
              <a:buSzTx/>
              <a:defRPr/>
            </a:pPr>
            <a:endParaRPr lang="es-ES_tradnl" altLang="es-ES" dirty="0">
              <a:solidFill>
                <a:schemeClr val="tx1"/>
              </a:solidFill>
              <a:latin typeface="+mn-lt"/>
            </a:endParaRPr>
          </a:p>
          <a:p>
            <a:pPr marL="571500" indent="-571500" algn="just" eaLnBrk="1" hangingPunct="1">
              <a:spcBef>
                <a:spcPct val="0"/>
              </a:spcBef>
              <a:buClrTx/>
              <a:buSzTx/>
              <a:defRPr/>
            </a:pPr>
            <a:r>
              <a:rPr lang="es-ES_tradnl" altLang="es-ES" dirty="0">
                <a:solidFill>
                  <a:schemeClr val="tx1"/>
                </a:solidFill>
                <a:latin typeface="+mn-lt"/>
              </a:rPr>
              <a:t>Falta de controles e inspecciones</a:t>
            </a:r>
          </a:p>
          <a:p>
            <a:pPr marL="571500" indent="-571500" algn="just" eaLnBrk="1" hangingPunct="1">
              <a:spcBef>
                <a:spcPct val="0"/>
              </a:spcBef>
              <a:buClrTx/>
              <a:buSzTx/>
              <a:defRPr/>
            </a:pPr>
            <a:endParaRPr lang="es-ES_tradnl" altLang="es-ES" dirty="0">
              <a:solidFill>
                <a:schemeClr val="tx1"/>
              </a:solidFill>
              <a:latin typeface="+mn-lt"/>
            </a:endParaRPr>
          </a:p>
          <a:p>
            <a:pPr marL="571500" indent="-571500" algn="just" eaLnBrk="1" hangingPunct="1">
              <a:spcBef>
                <a:spcPct val="0"/>
              </a:spcBef>
              <a:buClrTx/>
              <a:buSzTx/>
              <a:defRPr/>
            </a:pPr>
            <a:r>
              <a:rPr lang="es-ES_tradnl" altLang="es-ES" dirty="0">
                <a:solidFill>
                  <a:schemeClr val="tx1"/>
                </a:solidFill>
                <a:latin typeface="+mn-lt"/>
              </a:rPr>
              <a:t>Falta de recursos humanos y falta de especialización</a:t>
            </a:r>
            <a:endParaRPr lang="en-US" altLang="es-ES" sz="2200" dirty="0">
              <a:solidFill>
                <a:schemeClr val="tx1"/>
              </a:solidFill>
              <a:latin typeface="Roboto Light" panose="02000000000000000000" pitchFamily="2" charset="0"/>
            </a:endParaRPr>
          </a:p>
          <a:p>
            <a:pPr eaLnBrk="1" hangingPunct="1">
              <a:spcBef>
                <a:spcPct val="0"/>
              </a:spcBef>
              <a:buClrTx/>
              <a:buSzTx/>
              <a:buFontTx/>
              <a:buNone/>
              <a:defRPr/>
            </a:pPr>
            <a:endParaRPr lang="en-US" altLang="es-ES" sz="2200" dirty="0">
              <a:solidFill>
                <a:schemeClr val="tx1"/>
              </a:solidFill>
              <a:latin typeface="Roboto Light" panose="02000000000000000000" pitchFamily="2" charset="0"/>
            </a:endParaRPr>
          </a:p>
          <a:p>
            <a:pPr eaLnBrk="1" hangingPunct="1">
              <a:spcBef>
                <a:spcPct val="0"/>
              </a:spcBef>
              <a:buClrTx/>
              <a:buSzTx/>
              <a:buFontTx/>
              <a:buNone/>
              <a:defRPr/>
            </a:pPr>
            <a:endParaRPr lang="en-US" altLang="es-ES" sz="2200" dirty="0">
              <a:solidFill>
                <a:schemeClr val="tx1"/>
              </a:solidFill>
              <a:latin typeface="Roboto Light" panose="02000000000000000000" pitchFamily="2" charset="0"/>
            </a:endParaRPr>
          </a:p>
          <a:p>
            <a:pPr eaLnBrk="1" hangingPunct="1">
              <a:spcBef>
                <a:spcPct val="0"/>
              </a:spcBef>
              <a:buClrTx/>
              <a:buSzTx/>
              <a:buFontTx/>
              <a:buNone/>
              <a:defRPr/>
            </a:pPr>
            <a:endParaRPr lang="en-US" altLang="es-ES" sz="2200" dirty="0">
              <a:solidFill>
                <a:schemeClr val="tx1"/>
              </a:solidFill>
              <a:latin typeface="Roboto Light" panose="02000000000000000000" pitchFamily="2" charset="0"/>
            </a:endParaRPr>
          </a:p>
        </p:txBody>
      </p:sp>
      <p:graphicFrame>
        <p:nvGraphicFramePr>
          <p:cNvPr id="2" name="Diagrama 1">
            <a:extLst>
              <a:ext uri="{FF2B5EF4-FFF2-40B4-BE49-F238E27FC236}">
                <a16:creationId xmlns:a16="http://schemas.microsoft.com/office/drawing/2014/main" id="{8FE8CA1F-8B0C-14DF-CB59-B3EEF5B69552}"/>
              </a:ext>
            </a:extLst>
          </p:cNvPr>
          <p:cNvGraphicFramePr/>
          <p:nvPr/>
        </p:nvGraphicFramePr>
        <p:xfrm>
          <a:off x="1760538" y="1096963"/>
          <a:ext cx="15293975" cy="1446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3AE8DB0A-DD82-51A3-42E6-D20B3344E73D}"/>
              </a:ext>
            </a:extLst>
          </p:cNvPr>
          <p:cNvSpPr/>
          <p:nvPr/>
        </p:nvSpPr>
        <p:spPr>
          <a:xfrm>
            <a:off x="1427164" y="1270000"/>
            <a:ext cx="150812" cy="903288"/>
          </a:xfrm>
          <a:prstGeom prst="rect">
            <a:avLst/>
          </a:prstGeom>
          <a:solidFill>
            <a:schemeClr val="tx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S_tradnl" sz="3600">
              <a:solidFill>
                <a:schemeClr val="accent1"/>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3186929207"/>
      </p:ext>
    </p:extLst>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8961D025-4854-EBA0-930B-571E2A9AA4E0}"/>
              </a:ext>
            </a:extLst>
          </p:cNvPr>
          <p:cNvSpPr txBox="1">
            <a:spLocks noChangeArrowheads="1"/>
          </p:cNvSpPr>
          <p:nvPr/>
        </p:nvSpPr>
        <p:spPr bwMode="auto">
          <a:xfrm>
            <a:off x="1427163" y="2790825"/>
            <a:ext cx="15441612" cy="11510963"/>
          </a:xfrm>
          <a:prstGeom prst="rect">
            <a:avLst/>
          </a:prstGeom>
          <a:noFill/>
          <a:ln>
            <a:noFill/>
          </a:ln>
        </p:spPr>
        <p:txBody>
          <a:bodyPr>
            <a:spAutoFit/>
          </a:bodyPr>
          <a:lstStyle>
            <a:lvl1pPr>
              <a:spcBef>
                <a:spcPts val="3600"/>
              </a:spcBef>
              <a:buClr>
                <a:schemeClr val="accent1"/>
              </a:buClr>
              <a:buSzPct val="100000"/>
              <a:buFont typeface="Wingdings 2" pitchFamily="2" charset="2"/>
              <a:buChar char="¡"/>
              <a:defRPr sz="4000">
                <a:solidFill>
                  <a:schemeClr val="tx2"/>
                </a:solidFill>
                <a:latin typeface="Century Gothic" panose="020B0502020202020204" pitchFamily="34" charset="0"/>
                <a:ea typeface="ＭＳ Ｐゴシック" panose="020B0600070205080204" pitchFamily="34" charset="-128"/>
              </a:defRPr>
            </a:lvl1pPr>
            <a:lvl2pPr marL="1562100" indent="-342900">
              <a:spcBef>
                <a:spcPts val="1200"/>
              </a:spcBef>
              <a:buClr>
                <a:srgbClr val="4D0000"/>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2pPr>
            <a:lvl3pPr marL="1143000" indent="-228600">
              <a:spcBef>
                <a:spcPts val="1200"/>
              </a:spcBef>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3pPr>
            <a:lvl4pPr marL="1600200" indent="-228600">
              <a:spcBef>
                <a:spcPts val="1200"/>
              </a:spcBef>
              <a:buClr>
                <a:srgbClr val="4D0000"/>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4pPr>
            <a:lvl5pPr marL="2057400" indent="-228600">
              <a:spcBef>
                <a:spcPts val="1200"/>
              </a:spcBef>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5pPr>
            <a:lvl6pPr marL="25146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6pPr>
            <a:lvl7pPr marL="29718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7pPr>
            <a:lvl8pPr marL="34290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8pPr>
            <a:lvl9pPr marL="38862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9pPr>
          </a:lstStyle>
          <a:p>
            <a:pPr algn="just" eaLnBrk="1" hangingPunct="1">
              <a:spcBef>
                <a:spcPct val="0"/>
              </a:spcBef>
              <a:buClrTx/>
              <a:buSzTx/>
              <a:buFontTx/>
              <a:buNone/>
              <a:defRPr/>
            </a:pPr>
            <a:endParaRPr lang="en-GB" altLang="es-ES" sz="3200" dirty="0">
              <a:solidFill>
                <a:schemeClr val="tx1"/>
              </a:solidFill>
              <a:latin typeface="Roboto Light" panose="02000000000000000000" pitchFamily="2" charset="0"/>
            </a:endParaRPr>
          </a:p>
          <a:p>
            <a:pPr marL="457200" indent="-457200" algn="just" eaLnBrk="1" hangingPunct="1">
              <a:spcBef>
                <a:spcPct val="0"/>
              </a:spcBef>
              <a:buClrTx/>
              <a:buSzTx/>
              <a:defRPr/>
            </a:pPr>
            <a:endParaRPr lang="es-ES_tradnl" altLang="es-ES" sz="3200" dirty="0">
              <a:solidFill>
                <a:schemeClr val="tx1"/>
              </a:solidFill>
              <a:latin typeface="+mn-lt"/>
            </a:endParaRPr>
          </a:p>
          <a:p>
            <a:pPr marL="457200" indent="-457200" algn="just" eaLnBrk="1" hangingPunct="1">
              <a:spcBef>
                <a:spcPct val="0"/>
              </a:spcBef>
              <a:buClrTx/>
              <a:buSzTx/>
              <a:defRPr/>
            </a:pPr>
            <a:r>
              <a:rPr lang="es-ES_tradnl" altLang="es-ES" sz="3200" dirty="0">
                <a:solidFill>
                  <a:schemeClr val="tx1"/>
                </a:solidFill>
                <a:latin typeface="+mn-lt"/>
              </a:rPr>
              <a:t>Como solución, la consumación del delito podría darse cuando la conducta pueda causar un daño grave, que supere lo establecido por la infracción administrativa, siempre que supere los límites marcados en la normativa administrativa en una cantidad fija o en un porcentaje concreto (por ejemplo, el 100%).</a:t>
            </a:r>
          </a:p>
          <a:p>
            <a:pPr marL="457200" indent="-457200" algn="just" eaLnBrk="1" hangingPunct="1">
              <a:spcBef>
                <a:spcPct val="0"/>
              </a:spcBef>
              <a:buClrTx/>
              <a:buSzTx/>
              <a:defRPr/>
            </a:pPr>
            <a:endParaRPr lang="es-ES_tradnl" altLang="es-ES" sz="3200" dirty="0">
              <a:solidFill>
                <a:schemeClr val="tx1"/>
              </a:solidFill>
              <a:latin typeface="+mn-lt"/>
            </a:endParaRPr>
          </a:p>
          <a:p>
            <a:pPr marL="457200" indent="-457200" algn="just" eaLnBrk="1" hangingPunct="1">
              <a:spcBef>
                <a:spcPct val="0"/>
              </a:spcBef>
              <a:buClrTx/>
              <a:buSzTx/>
              <a:defRPr/>
            </a:pPr>
            <a:r>
              <a:rPr lang="es-ES_tradnl" altLang="es-ES" sz="3200" dirty="0">
                <a:solidFill>
                  <a:schemeClr val="tx1"/>
                </a:solidFill>
                <a:latin typeface="+mn-lt"/>
              </a:rPr>
              <a:t>La necesaria relación con la normativa administrativa exige el control de la actividad de la administración. El problema puede ser </a:t>
            </a:r>
            <a:r>
              <a:rPr lang="es-ES_tradnl" altLang="es-ES" sz="3200" b="1" dirty="0">
                <a:solidFill>
                  <a:schemeClr val="tx1"/>
                </a:solidFill>
                <a:latin typeface="+mn-lt"/>
              </a:rPr>
              <a:t>la legalización </a:t>
            </a:r>
            <a:r>
              <a:rPr lang="es-ES_tradnl" altLang="es-ES" sz="3200" dirty="0">
                <a:solidFill>
                  <a:schemeClr val="tx1"/>
                </a:solidFill>
                <a:latin typeface="+mn-lt"/>
              </a:rPr>
              <a:t>posterior de la contaminación y la destrucción del medio ambiente previamente cometidas (por ejemplo, la legalización de la construcción ilegal de edificios). </a:t>
            </a:r>
          </a:p>
          <a:p>
            <a:pPr marL="457200" indent="-457200" algn="just" eaLnBrk="1" hangingPunct="1">
              <a:spcBef>
                <a:spcPct val="0"/>
              </a:spcBef>
              <a:buClrTx/>
              <a:buSzTx/>
              <a:defRPr/>
            </a:pPr>
            <a:endParaRPr lang="es-ES_tradnl" altLang="es-ES" sz="3200" dirty="0">
              <a:solidFill>
                <a:schemeClr val="tx1"/>
              </a:solidFill>
              <a:latin typeface="+mn-lt"/>
            </a:endParaRPr>
          </a:p>
          <a:p>
            <a:pPr marL="457200" indent="-457200" algn="just" eaLnBrk="1" hangingPunct="1">
              <a:spcBef>
                <a:spcPct val="0"/>
              </a:spcBef>
              <a:buClrTx/>
              <a:buSzTx/>
              <a:defRPr/>
            </a:pPr>
            <a:r>
              <a:rPr lang="es-ES_tradnl" altLang="es-ES" sz="3200" dirty="0">
                <a:solidFill>
                  <a:schemeClr val="tx1"/>
                </a:solidFill>
                <a:latin typeface="+mn-lt"/>
              </a:rPr>
              <a:t>La falta de actualización de la normativa ambiental por parte de las Administraciones para adecuarla a los conocimientos científicos y a las Directivas de la UE.</a:t>
            </a:r>
            <a:endParaRPr lang="es-ES_tradnl" altLang="es-ES" sz="2800" dirty="0">
              <a:solidFill>
                <a:schemeClr val="tx1"/>
              </a:solidFill>
              <a:latin typeface="+mn-lt"/>
            </a:endParaRPr>
          </a:p>
          <a:p>
            <a:pPr lvl="1" algn="just" eaLnBrk="1" hangingPunct="1">
              <a:spcBef>
                <a:spcPct val="0"/>
              </a:spcBef>
              <a:buClrTx/>
              <a:buSzTx/>
              <a:buFont typeface="Arial" panose="020B0604020202020204" pitchFamily="34" charset="0"/>
              <a:buChar char="•"/>
              <a:defRPr/>
            </a:pPr>
            <a:endParaRPr lang="en-US" altLang="es-ES" sz="2200" dirty="0">
              <a:solidFill>
                <a:schemeClr val="tx1"/>
              </a:solidFill>
              <a:latin typeface="Roboto Light" panose="02000000000000000000" pitchFamily="2" charset="0"/>
            </a:endParaRPr>
          </a:p>
          <a:p>
            <a:pPr eaLnBrk="1" hangingPunct="1">
              <a:spcBef>
                <a:spcPct val="0"/>
              </a:spcBef>
              <a:buClrTx/>
              <a:buSzTx/>
              <a:buFontTx/>
              <a:buNone/>
              <a:defRPr/>
            </a:pPr>
            <a:endParaRPr lang="en-US" altLang="es-ES" sz="2200" dirty="0">
              <a:solidFill>
                <a:schemeClr val="tx1"/>
              </a:solidFill>
              <a:latin typeface="Roboto Light" panose="02000000000000000000" pitchFamily="2" charset="0"/>
            </a:endParaRPr>
          </a:p>
          <a:p>
            <a:pPr eaLnBrk="1" hangingPunct="1">
              <a:spcBef>
                <a:spcPct val="0"/>
              </a:spcBef>
              <a:buClrTx/>
              <a:buSzTx/>
              <a:buFontTx/>
              <a:buNone/>
              <a:defRPr/>
            </a:pPr>
            <a:endParaRPr lang="en-US" altLang="es-ES" sz="2200" dirty="0">
              <a:solidFill>
                <a:schemeClr val="tx1"/>
              </a:solidFill>
              <a:latin typeface="Roboto Light" panose="02000000000000000000" pitchFamily="2" charset="0"/>
            </a:endParaRPr>
          </a:p>
          <a:p>
            <a:pPr eaLnBrk="1" hangingPunct="1">
              <a:spcBef>
                <a:spcPct val="0"/>
              </a:spcBef>
              <a:buClrTx/>
              <a:buSzTx/>
              <a:buFontTx/>
              <a:buNone/>
              <a:defRPr/>
            </a:pPr>
            <a:endParaRPr lang="en-US" altLang="es-ES" sz="2200" dirty="0">
              <a:solidFill>
                <a:schemeClr val="tx1"/>
              </a:solidFill>
              <a:latin typeface="Roboto Light" panose="02000000000000000000" pitchFamily="2" charset="0"/>
            </a:endParaRPr>
          </a:p>
          <a:p>
            <a:pPr eaLnBrk="1" hangingPunct="1">
              <a:spcBef>
                <a:spcPct val="0"/>
              </a:spcBef>
              <a:buClrTx/>
              <a:buSzTx/>
              <a:buFontTx/>
              <a:buNone/>
              <a:defRPr/>
            </a:pPr>
            <a:endParaRPr lang="en-US" altLang="es-ES" sz="2200" dirty="0">
              <a:solidFill>
                <a:schemeClr val="tx1"/>
              </a:solidFill>
              <a:latin typeface="Roboto Light" panose="02000000000000000000" pitchFamily="2" charset="0"/>
            </a:endParaRPr>
          </a:p>
          <a:p>
            <a:pPr eaLnBrk="1" hangingPunct="1">
              <a:spcBef>
                <a:spcPct val="0"/>
              </a:spcBef>
              <a:buClrTx/>
              <a:buSzTx/>
              <a:buFontTx/>
              <a:buNone/>
              <a:defRPr/>
            </a:pPr>
            <a:endParaRPr lang="en-US" altLang="es-ES" sz="2200" dirty="0">
              <a:solidFill>
                <a:schemeClr val="tx1"/>
              </a:solidFill>
              <a:latin typeface="Roboto Light" panose="02000000000000000000" pitchFamily="2" charset="0"/>
            </a:endParaRPr>
          </a:p>
          <a:p>
            <a:pPr eaLnBrk="1" hangingPunct="1">
              <a:spcBef>
                <a:spcPct val="0"/>
              </a:spcBef>
              <a:buClrTx/>
              <a:buSzTx/>
              <a:buFontTx/>
              <a:buNone/>
              <a:defRPr/>
            </a:pPr>
            <a:endParaRPr lang="en-US" altLang="es-ES" sz="2200" dirty="0">
              <a:solidFill>
                <a:schemeClr val="tx1"/>
              </a:solidFill>
              <a:latin typeface="Roboto Light" panose="02000000000000000000" pitchFamily="2" charset="0"/>
            </a:endParaRPr>
          </a:p>
          <a:p>
            <a:pPr eaLnBrk="1" hangingPunct="1">
              <a:spcBef>
                <a:spcPct val="0"/>
              </a:spcBef>
              <a:buClrTx/>
              <a:buSzTx/>
              <a:buFontTx/>
              <a:buNone/>
              <a:defRPr/>
            </a:pPr>
            <a:endParaRPr lang="en-US" altLang="es-ES" sz="2200" dirty="0">
              <a:solidFill>
                <a:schemeClr val="tx1"/>
              </a:solidFill>
              <a:latin typeface="Roboto Light" panose="02000000000000000000" pitchFamily="2" charset="0"/>
            </a:endParaRPr>
          </a:p>
          <a:p>
            <a:pPr eaLnBrk="1" hangingPunct="1">
              <a:spcBef>
                <a:spcPct val="0"/>
              </a:spcBef>
              <a:buClrTx/>
              <a:buSzTx/>
              <a:buFontTx/>
              <a:buNone/>
              <a:defRPr/>
            </a:pPr>
            <a:endParaRPr lang="en-US" altLang="es-ES" sz="2200" dirty="0">
              <a:solidFill>
                <a:schemeClr val="tx1"/>
              </a:solidFill>
              <a:latin typeface="Roboto Light" panose="02000000000000000000" pitchFamily="2" charset="0"/>
            </a:endParaRPr>
          </a:p>
        </p:txBody>
      </p:sp>
      <p:sp>
        <p:nvSpPr>
          <p:cNvPr id="14" name="TextBox 13">
            <a:extLst>
              <a:ext uri="{FF2B5EF4-FFF2-40B4-BE49-F238E27FC236}">
                <a16:creationId xmlns:a16="http://schemas.microsoft.com/office/drawing/2014/main" id="{9DF7C984-F72E-D64E-5F7C-547465C4E99F}"/>
              </a:ext>
            </a:extLst>
          </p:cNvPr>
          <p:cNvSpPr txBox="1">
            <a:spLocks noChangeArrowheads="1"/>
          </p:cNvSpPr>
          <p:nvPr/>
        </p:nvSpPr>
        <p:spPr bwMode="auto">
          <a:xfrm>
            <a:off x="1760538" y="1096963"/>
            <a:ext cx="15293975" cy="1754187"/>
          </a:xfrm>
          <a:prstGeom prst="rect">
            <a:avLst/>
          </a:prstGeom>
          <a:solidFill>
            <a:srgbClr val="00B0F0"/>
          </a:solidFill>
          <a:ln>
            <a:noFill/>
          </a:ln>
        </p:spPr>
        <p:txBody>
          <a:bodyPr>
            <a:spAutoFit/>
          </a:bodyPr>
          <a:lstStyle>
            <a:lvl1pPr>
              <a:spcBef>
                <a:spcPts val="3600"/>
              </a:spcBef>
              <a:buClr>
                <a:schemeClr val="accent1"/>
              </a:buClr>
              <a:buSzPct val="100000"/>
              <a:buFont typeface="Wingdings 2" pitchFamily="2" charset="2"/>
              <a:buChar char="¡"/>
              <a:defRPr sz="4000">
                <a:solidFill>
                  <a:schemeClr val="tx2"/>
                </a:solidFill>
                <a:latin typeface="Century Gothic" panose="020B0502020202020204" pitchFamily="34" charset="0"/>
                <a:ea typeface="ＭＳ Ｐゴシック" panose="020B0600070205080204" pitchFamily="34" charset="-128"/>
              </a:defRPr>
            </a:lvl1pPr>
            <a:lvl2pPr marL="742950" indent="-285750">
              <a:spcBef>
                <a:spcPts val="1200"/>
              </a:spcBef>
              <a:buClr>
                <a:srgbClr val="4D0000"/>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2pPr>
            <a:lvl3pPr marL="1143000" indent="-228600">
              <a:spcBef>
                <a:spcPts val="1200"/>
              </a:spcBef>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3pPr>
            <a:lvl4pPr marL="1600200" indent="-228600">
              <a:spcBef>
                <a:spcPts val="1200"/>
              </a:spcBef>
              <a:buClr>
                <a:srgbClr val="4D0000"/>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4pPr>
            <a:lvl5pPr marL="2057400" indent="-228600">
              <a:spcBef>
                <a:spcPts val="1200"/>
              </a:spcBef>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5pPr>
            <a:lvl6pPr marL="25146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6pPr>
            <a:lvl7pPr marL="29718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7pPr>
            <a:lvl8pPr marL="34290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8pPr>
            <a:lvl9pPr marL="38862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9pPr>
          </a:lstStyle>
          <a:p>
            <a:pPr algn="just">
              <a:spcBef>
                <a:spcPct val="0"/>
              </a:spcBef>
              <a:buClrTx/>
              <a:buSzTx/>
              <a:buFontTx/>
              <a:buNone/>
              <a:defRPr/>
            </a:pPr>
            <a:r>
              <a:rPr lang="en-GB" altLang="es-ES" sz="3600" b="1" dirty="0">
                <a:solidFill>
                  <a:schemeClr val="bg1"/>
                </a:solidFill>
                <a:latin typeface="+mj-lt"/>
              </a:rPr>
              <a:t>La </a:t>
            </a:r>
            <a:r>
              <a:rPr lang="en-GB" altLang="es-ES" sz="3600" b="1" dirty="0" err="1">
                <a:solidFill>
                  <a:schemeClr val="bg1"/>
                </a:solidFill>
                <a:latin typeface="+mj-lt"/>
              </a:rPr>
              <a:t>confusión</a:t>
            </a:r>
            <a:r>
              <a:rPr lang="en-GB" altLang="es-ES" sz="3600" b="1" dirty="0">
                <a:solidFill>
                  <a:schemeClr val="bg1"/>
                </a:solidFill>
                <a:latin typeface="+mj-lt"/>
              </a:rPr>
              <a:t> entre </a:t>
            </a:r>
            <a:r>
              <a:rPr lang="en-GB" altLang="es-ES" sz="3600" b="1" dirty="0" err="1">
                <a:solidFill>
                  <a:schemeClr val="bg1"/>
                </a:solidFill>
                <a:latin typeface="+mj-lt"/>
              </a:rPr>
              <a:t>delitos</a:t>
            </a:r>
            <a:r>
              <a:rPr lang="en-GB" altLang="es-ES" sz="3600" b="1" dirty="0">
                <a:solidFill>
                  <a:schemeClr val="bg1"/>
                </a:solidFill>
                <a:latin typeface="+mj-lt"/>
              </a:rPr>
              <a:t> e </a:t>
            </a:r>
            <a:r>
              <a:rPr lang="en-GB" altLang="es-ES" sz="3600" b="1" dirty="0" err="1">
                <a:solidFill>
                  <a:schemeClr val="bg1"/>
                </a:solidFill>
                <a:latin typeface="+mj-lt"/>
              </a:rPr>
              <a:t>infracciones</a:t>
            </a:r>
            <a:r>
              <a:rPr lang="en-GB" altLang="es-ES" sz="3600" b="1" dirty="0">
                <a:solidFill>
                  <a:schemeClr val="bg1"/>
                </a:solidFill>
                <a:latin typeface="+mj-lt"/>
              </a:rPr>
              <a:t> </a:t>
            </a:r>
            <a:r>
              <a:rPr lang="en-GB" altLang="es-ES" sz="3600" b="1" dirty="0" err="1">
                <a:solidFill>
                  <a:schemeClr val="bg1"/>
                </a:solidFill>
                <a:latin typeface="+mj-lt"/>
              </a:rPr>
              <a:t>administrativas</a:t>
            </a:r>
            <a:r>
              <a:rPr lang="en-GB" altLang="es-ES" sz="3600" b="1" dirty="0">
                <a:solidFill>
                  <a:schemeClr val="bg1"/>
                </a:solidFill>
                <a:latin typeface="+mj-lt"/>
              </a:rPr>
              <a:t> </a:t>
            </a:r>
            <a:r>
              <a:rPr lang="en-GB" altLang="es-ES" sz="3600" b="1" dirty="0" err="1">
                <a:solidFill>
                  <a:schemeClr val="bg1"/>
                </a:solidFill>
                <a:latin typeface="+mj-lt"/>
              </a:rPr>
              <a:t>dificulta</a:t>
            </a:r>
            <a:r>
              <a:rPr lang="en-GB" altLang="es-ES" sz="3600" b="1" dirty="0">
                <a:solidFill>
                  <a:schemeClr val="bg1"/>
                </a:solidFill>
                <a:latin typeface="+mj-lt"/>
              </a:rPr>
              <a:t> la </a:t>
            </a:r>
            <a:r>
              <a:rPr lang="en-GB" altLang="es-ES" sz="3600" b="1" dirty="0" err="1">
                <a:solidFill>
                  <a:schemeClr val="bg1"/>
                </a:solidFill>
                <a:latin typeface="+mj-lt"/>
              </a:rPr>
              <a:t>actividad</a:t>
            </a:r>
            <a:r>
              <a:rPr lang="en-GB" altLang="es-ES" sz="3600" b="1" dirty="0">
                <a:solidFill>
                  <a:schemeClr val="bg1"/>
                </a:solidFill>
                <a:latin typeface="+mj-lt"/>
              </a:rPr>
              <a:t> de la </a:t>
            </a:r>
            <a:r>
              <a:rPr lang="en-GB" altLang="es-ES" sz="3600" b="1" dirty="0" err="1">
                <a:solidFill>
                  <a:schemeClr val="bg1"/>
                </a:solidFill>
                <a:latin typeface="+mj-lt"/>
              </a:rPr>
              <a:t>policía</a:t>
            </a:r>
            <a:r>
              <a:rPr lang="en-GB" altLang="es-ES" sz="3600" b="1" dirty="0">
                <a:solidFill>
                  <a:schemeClr val="bg1"/>
                </a:solidFill>
                <a:latin typeface="+mj-lt"/>
              </a:rPr>
              <a:t> para </a:t>
            </a:r>
            <a:r>
              <a:rPr lang="en-GB" altLang="es-ES" sz="3600" b="1" dirty="0" err="1">
                <a:solidFill>
                  <a:schemeClr val="bg1"/>
                </a:solidFill>
                <a:latin typeface="+mj-lt"/>
              </a:rPr>
              <a:t>determinar</a:t>
            </a:r>
            <a:r>
              <a:rPr lang="en-GB" altLang="es-ES" sz="3600" b="1" dirty="0">
                <a:solidFill>
                  <a:schemeClr val="bg1"/>
                </a:solidFill>
                <a:latin typeface="+mj-lt"/>
              </a:rPr>
              <a:t> </a:t>
            </a:r>
            <a:r>
              <a:rPr lang="en-GB" altLang="es-ES" sz="3600" b="1" dirty="0" err="1">
                <a:solidFill>
                  <a:schemeClr val="bg1"/>
                </a:solidFill>
                <a:latin typeface="+mj-lt"/>
              </a:rPr>
              <a:t>qué</a:t>
            </a:r>
            <a:r>
              <a:rPr lang="en-GB" altLang="es-ES" sz="3600" b="1" dirty="0">
                <a:solidFill>
                  <a:schemeClr val="bg1"/>
                </a:solidFill>
                <a:latin typeface="+mj-lt"/>
              </a:rPr>
              <a:t> </a:t>
            </a:r>
            <a:r>
              <a:rPr lang="en-GB" altLang="es-ES" sz="3600" b="1" dirty="0" err="1">
                <a:solidFill>
                  <a:schemeClr val="bg1"/>
                </a:solidFill>
                <a:latin typeface="+mj-lt"/>
              </a:rPr>
              <a:t>conductas</a:t>
            </a:r>
            <a:r>
              <a:rPr lang="en-GB" altLang="es-ES" sz="3600" b="1" dirty="0">
                <a:solidFill>
                  <a:schemeClr val="bg1"/>
                </a:solidFill>
                <a:latin typeface="+mj-lt"/>
              </a:rPr>
              <a:t> </a:t>
            </a:r>
            <a:r>
              <a:rPr lang="en-GB" altLang="es-ES" sz="3600" b="1" dirty="0" err="1">
                <a:solidFill>
                  <a:schemeClr val="bg1"/>
                </a:solidFill>
                <a:latin typeface="+mj-lt"/>
              </a:rPr>
              <a:t>deben</a:t>
            </a:r>
            <a:r>
              <a:rPr lang="en-GB" altLang="es-ES" sz="3600" b="1" dirty="0">
                <a:solidFill>
                  <a:schemeClr val="bg1"/>
                </a:solidFill>
                <a:latin typeface="+mj-lt"/>
              </a:rPr>
              <a:t> ser </a:t>
            </a:r>
            <a:r>
              <a:rPr lang="en-GB" altLang="es-ES" sz="3600" b="1" dirty="0" err="1">
                <a:solidFill>
                  <a:schemeClr val="bg1"/>
                </a:solidFill>
                <a:latin typeface="+mj-lt"/>
              </a:rPr>
              <a:t>tratadas</a:t>
            </a:r>
            <a:r>
              <a:rPr lang="en-GB" altLang="es-ES" sz="3600" b="1" dirty="0">
                <a:solidFill>
                  <a:schemeClr val="bg1"/>
                </a:solidFill>
                <a:latin typeface="+mj-lt"/>
              </a:rPr>
              <a:t> </a:t>
            </a:r>
            <a:r>
              <a:rPr lang="en-GB" altLang="es-ES" sz="3600" b="1" dirty="0" err="1">
                <a:solidFill>
                  <a:schemeClr val="bg1"/>
                </a:solidFill>
                <a:latin typeface="+mj-lt"/>
              </a:rPr>
              <a:t>como</a:t>
            </a:r>
            <a:r>
              <a:rPr lang="en-GB" altLang="es-ES" sz="3600" b="1" dirty="0">
                <a:solidFill>
                  <a:schemeClr val="bg1"/>
                </a:solidFill>
                <a:latin typeface="+mj-lt"/>
              </a:rPr>
              <a:t> </a:t>
            </a:r>
            <a:r>
              <a:rPr lang="en-GB" altLang="es-ES" sz="3600" b="1" dirty="0" err="1">
                <a:solidFill>
                  <a:schemeClr val="bg1"/>
                </a:solidFill>
                <a:latin typeface="+mj-lt"/>
              </a:rPr>
              <a:t>delitos</a:t>
            </a:r>
            <a:r>
              <a:rPr lang="en-GB" altLang="es-ES" sz="3600" b="1" dirty="0">
                <a:solidFill>
                  <a:schemeClr val="bg1"/>
                </a:solidFill>
                <a:latin typeface="+mj-lt"/>
              </a:rPr>
              <a:t> y </a:t>
            </a:r>
            <a:r>
              <a:rPr lang="en-GB" altLang="es-ES" sz="3600" b="1" dirty="0" err="1">
                <a:solidFill>
                  <a:schemeClr val="bg1"/>
                </a:solidFill>
                <a:latin typeface="+mj-lt"/>
              </a:rPr>
              <a:t>cuáles</a:t>
            </a:r>
            <a:r>
              <a:rPr lang="en-GB" altLang="es-ES" sz="3600" b="1" dirty="0">
                <a:solidFill>
                  <a:schemeClr val="bg1"/>
                </a:solidFill>
                <a:latin typeface="+mj-lt"/>
              </a:rPr>
              <a:t> </a:t>
            </a:r>
            <a:r>
              <a:rPr lang="en-GB" altLang="es-ES" sz="3600" b="1" dirty="0" err="1">
                <a:solidFill>
                  <a:schemeClr val="bg1"/>
                </a:solidFill>
                <a:latin typeface="+mj-lt"/>
              </a:rPr>
              <a:t>como</a:t>
            </a:r>
            <a:r>
              <a:rPr lang="en-GB" altLang="es-ES" sz="3600" b="1" dirty="0">
                <a:solidFill>
                  <a:schemeClr val="bg1"/>
                </a:solidFill>
                <a:latin typeface="+mj-lt"/>
              </a:rPr>
              <a:t> </a:t>
            </a:r>
            <a:r>
              <a:rPr lang="en-GB" altLang="es-ES" sz="3600" b="1" dirty="0" err="1">
                <a:solidFill>
                  <a:schemeClr val="bg1"/>
                </a:solidFill>
                <a:latin typeface="+mj-lt"/>
              </a:rPr>
              <a:t>infracciones</a:t>
            </a:r>
            <a:r>
              <a:rPr lang="en-GB" altLang="es-ES" sz="3600" b="1" dirty="0">
                <a:solidFill>
                  <a:schemeClr val="bg1"/>
                </a:solidFill>
                <a:latin typeface="+mj-lt"/>
              </a:rPr>
              <a:t> </a:t>
            </a:r>
            <a:r>
              <a:rPr lang="en-GB" altLang="es-ES" sz="3600" b="1" dirty="0" err="1">
                <a:solidFill>
                  <a:schemeClr val="bg1"/>
                </a:solidFill>
                <a:latin typeface="+mj-lt"/>
              </a:rPr>
              <a:t>administrativas</a:t>
            </a:r>
            <a:r>
              <a:rPr lang="en-GB" altLang="es-ES" sz="3600" b="1" dirty="0">
                <a:solidFill>
                  <a:schemeClr val="bg1"/>
                </a:solidFill>
                <a:latin typeface="+mj-lt"/>
              </a:rPr>
              <a:t>. </a:t>
            </a:r>
            <a:endParaRPr lang="en-GB" altLang="es-ES" sz="2800" dirty="0">
              <a:solidFill>
                <a:schemeClr val="bg1"/>
              </a:solidFill>
              <a:latin typeface="+mj-lt"/>
            </a:endParaRPr>
          </a:p>
        </p:txBody>
      </p:sp>
      <p:sp>
        <p:nvSpPr>
          <p:cNvPr id="15" name="Rectangle 14">
            <a:extLst>
              <a:ext uri="{FF2B5EF4-FFF2-40B4-BE49-F238E27FC236}">
                <a16:creationId xmlns:a16="http://schemas.microsoft.com/office/drawing/2014/main" id="{5DB7BD9D-7891-A644-75D8-338F7BC46C36}"/>
              </a:ext>
            </a:extLst>
          </p:cNvPr>
          <p:cNvSpPr/>
          <p:nvPr/>
        </p:nvSpPr>
        <p:spPr>
          <a:xfrm>
            <a:off x="1427164" y="1270000"/>
            <a:ext cx="150812" cy="903288"/>
          </a:xfrm>
          <a:prstGeom prst="rect">
            <a:avLst/>
          </a:prstGeom>
          <a:solidFill>
            <a:schemeClr val="tx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S_tradnl" sz="3600">
              <a:solidFill>
                <a:schemeClr val="accent1"/>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443668617"/>
      </p:ext>
    </p:extLst>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EB13D0-6A89-F1AC-9AF3-B296CD01BC74}"/>
              </a:ext>
            </a:extLst>
          </p:cNvPr>
          <p:cNvSpPr txBox="1">
            <a:spLocks noChangeArrowheads="1"/>
          </p:cNvSpPr>
          <p:nvPr/>
        </p:nvSpPr>
        <p:spPr bwMode="auto">
          <a:xfrm>
            <a:off x="1427163" y="1828800"/>
            <a:ext cx="16422687" cy="9324975"/>
          </a:xfrm>
          <a:prstGeom prst="rect">
            <a:avLst/>
          </a:prstGeom>
          <a:noFill/>
          <a:ln>
            <a:noFill/>
          </a:ln>
        </p:spPr>
        <p:txBody>
          <a:bodyPr>
            <a:spAutoFit/>
          </a:bodyPr>
          <a:lstStyle>
            <a:lvl1pPr marL="571500" indent="-571500" eaLnBrk="0" hangingPunct="0">
              <a:defRPr sz="4800">
                <a:solidFill>
                  <a:schemeClr val="tx1"/>
                </a:solidFill>
                <a:latin typeface="Calibri" charset="0"/>
                <a:ea typeface="ＭＳ Ｐゴシック" charset="0"/>
                <a:cs typeface="ＭＳ Ｐゴシック" charset="0"/>
              </a:defRPr>
            </a:lvl1pPr>
            <a:lvl2pPr marL="742950" indent="-285750" eaLnBrk="0" hangingPunct="0">
              <a:defRPr sz="4800">
                <a:solidFill>
                  <a:schemeClr val="tx1"/>
                </a:solidFill>
                <a:latin typeface="Calibri" charset="0"/>
                <a:ea typeface="ＭＳ Ｐゴシック" charset="0"/>
              </a:defRPr>
            </a:lvl2pPr>
            <a:lvl3pPr marL="1143000" indent="-228600" eaLnBrk="0" hangingPunct="0">
              <a:defRPr sz="4800">
                <a:solidFill>
                  <a:schemeClr val="tx1"/>
                </a:solidFill>
                <a:latin typeface="Calibri" charset="0"/>
                <a:ea typeface="ＭＳ Ｐゴシック" charset="0"/>
              </a:defRPr>
            </a:lvl3pPr>
            <a:lvl4pPr marL="1600200" indent="-228600" eaLnBrk="0" hangingPunct="0">
              <a:defRPr sz="4800">
                <a:solidFill>
                  <a:schemeClr val="tx1"/>
                </a:solidFill>
                <a:latin typeface="Calibri" charset="0"/>
                <a:ea typeface="ＭＳ Ｐゴシック" charset="0"/>
              </a:defRPr>
            </a:lvl4pPr>
            <a:lvl5pPr marL="2057400" indent="-228600" eaLnBrk="0" hangingPunct="0">
              <a:defRPr sz="4800">
                <a:solidFill>
                  <a:schemeClr val="tx1"/>
                </a:solidFill>
                <a:latin typeface="Calibri" charset="0"/>
                <a:ea typeface="ＭＳ Ｐゴシック" charset="0"/>
              </a:defRPr>
            </a:lvl5pPr>
            <a:lvl6pPr marL="2514600" indent="-228600" defTabSz="1219200" eaLnBrk="0" fontAlgn="base" hangingPunct="0">
              <a:spcBef>
                <a:spcPct val="0"/>
              </a:spcBef>
              <a:spcAft>
                <a:spcPct val="0"/>
              </a:spcAft>
              <a:defRPr sz="4800">
                <a:solidFill>
                  <a:schemeClr val="tx1"/>
                </a:solidFill>
                <a:latin typeface="Calibri" charset="0"/>
                <a:ea typeface="ＭＳ Ｐゴシック" charset="0"/>
              </a:defRPr>
            </a:lvl6pPr>
            <a:lvl7pPr marL="2971800" indent="-228600" defTabSz="1219200" eaLnBrk="0" fontAlgn="base" hangingPunct="0">
              <a:spcBef>
                <a:spcPct val="0"/>
              </a:spcBef>
              <a:spcAft>
                <a:spcPct val="0"/>
              </a:spcAft>
              <a:defRPr sz="4800">
                <a:solidFill>
                  <a:schemeClr val="tx1"/>
                </a:solidFill>
                <a:latin typeface="Calibri" charset="0"/>
                <a:ea typeface="ＭＳ Ｐゴシック" charset="0"/>
              </a:defRPr>
            </a:lvl7pPr>
            <a:lvl8pPr marL="3429000" indent="-228600" defTabSz="1219200" eaLnBrk="0" fontAlgn="base" hangingPunct="0">
              <a:spcBef>
                <a:spcPct val="0"/>
              </a:spcBef>
              <a:spcAft>
                <a:spcPct val="0"/>
              </a:spcAft>
              <a:defRPr sz="4800">
                <a:solidFill>
                  <a:schemeClr val="tx1"/>
                </a:solidFill>
                <a:latin typeface="Calibri" charset="0"/>
                <a:ea typeface="ＭＳ Ｐゴシック" charset="0"/>
              </a:defRPr>
            </a:lvl8pPr>
            <a:lvl9pPr marL="3886200" indent="-228600" defTabSz="1219200" eaLnBrk="0" fontAlgn="base" hangingPunct="0">
              <a:spcBef>
                <a:spcPct val="0"/>
              </a:spcBef>
              <a:spcAft>
                <a:spcPct val="0"/>
              </a:spcAft>
              <a:defRPr sz="4800">
                <a:solidFill>
                  <a:schemeClr val="tx1"/>
                </a:solidFill>
                <a:latin typeface="Calibri" charset="0"/>
                <a:ea typeface="ＭＳ Ｐゴシック" charset="0"/>
              </a:defRPr>
            </a:lvl9pPr>
          </a:lstStyle>
          <a:p>
            <a:pPr>
              <a:buFont typeface="Arial" charset="0"/>
              <a:buChar char="•"/>
              <a:defRPr/>
            </a:pPr>
            <a:endParaRPr lang="es-ES_tradnl" sz="4000" dirty="0">
              <a:latin typeface="Roboto Light" charset="0"/>
              <a:cs typeface="Roboto Light" charset="0"/>
            </a:endParaRPr>
          </a:p>
          <a:p>
            <a:pPr>
              <a:buFont typeface="Arial" charset="0"/>
              <a:buChar char="•"/>
              <a:defRPr/>
            </a:pPr>
            <a:endParaRPr lang="es-ES_tradnl" sz="4000" dirty="0">
              <a:latin typeface="+mj-lt"/>
              <a:cs typeface="Roboto Light" charset="0"/>
            </a:endParaRPr>
          </a:p>
          <a:p>
            <a:pPr>
              <a:buFont typeface="Arial" charset="0"/>
              <a:buChar char="•"/>
              <a:defRPr/>
            </a:pPr>
            <a:endParaRPr lang="es-ES_tradnl" sz="4000" dirty="0">
              <a:latin typeface="+mj-lt"/>
              <a:cs typeface="Roboto Light" charset="0"/>
            </a:endParaRPr>
          </a:p>
          <a:p>
            <a:pPr>
              <a:buFont typeface="Arial" charset="0"/>
              <a:buChar char="•"/>
              <a:defRPr/>
            </a:pPr>
            <a:r>
              <a:rPr lang="es-ES_tradnl" sz="4000" dirty="0">
                <a:latin typeface="+mj-lt"/>
                <a:cs typeface="Roboto Light" charset="0"/>
              </a:rPr>
              <a:t>La Directiva 2008/99 / CE relativa a la protección del medio ambiente a través del derecho penal tiene </a:t>
            </a:r>
            <a:r>
              <a:rPr lang="es-ES_tradnl" sz="4000" b="1" dirty="0">
                <a:latin typeface="+mj-lt"/>
                <a:cs typeface="Roboto Light" charset="0"/>
              </a:rPr>
              <a:t>por objeto mejorar el cumplimiento de la legislación medioambiental europea </a:t>
            </a:r>
            <a:r>
              <a:rPr lang="es-ES_tradnl" sz="4000" dirty="0">
                <a:latin typeface="+mj-lt"/>
                <a:cs typeface="Roboto Light" charset="0"/>
              </a:rPr>
              <a:t>mediante la penalización de las infracciones más graves de las normas nacionales de transposición del acervo medioambiental.</a:t>
            </a:r>
          </a:p>
          <a:p>
            <a:pPr marL="0" indent="0">
              <a:defRPr/>
            </a:pPr>
            <a:endParaRPr lang="es-ES_tradnl" sz="4000" dirty="0">
              <a:latin typeface="+mj-lt"/>
              <a:cs typeface="Roboto Light" charset="0"/>
            </a:endParaRPr>
          </a:p>
          <a:p>
            <a:pPr>
              <a:buFont typeface="Arial" charset="0"/>
              <a:buChar char="•"/>
              <a:defRPr/>
            </a:pPr>
            <a:r>
              <a:rPr lang="es-ES_tradnl" sz="4000" dirty="0">
                <a:latin typeface="+mj-lt"/>
                <a:cs typeface="Roboto Light" charset="0"/>
              </a:rPr>
              <a:t>La estigmatización de estas infracciones graves con una sanción penal pretendía </a:t>
            </a:r>
            <a:r>
              <a:rPr lang="es-ES_tradnl" sz="4000" b="1" dirty="0">
                <a:latin typeface="+mj-lt"/>
                <a:cs typeface="Roboto Light" charset="0"/>
              </a:rPr>
              <a:t>concienciar y cambiar la forma de ver el daño y el riesgo medioambiental </a:t>
            </a:r>
            <a:r>
              <a:rPr lang="es-ES_tradnl" sz="4000" dirty="0">
                <a:latin typeface="+mj-lt"/>
                <a:cs typeface="Roboto Light" charset="0"/>
              </a:rPr>
              <a:t>causado por los ciudadanos y las personas jurídicas.</a:t>
            </a:r>
          </a:p>
          <a:p>
            <a:pPr>
              <a:buFont typeface="Arial" charset="0"/>
              <a:buChar char="•"/>
              <a:defRPr/>
            </a:pPr>
            <a:endParaRPr lang="es-ES_tradnl" sz="4000" dirty="0">
              <a:latin typeface="+mj-lt"/>
              <a:cs typeface="Roboto Light" charset="0"/>
            </a:endParaRPr>
          </a:p>
        </p:txBody>
      </p:sp>
      <p:graphicFrame>
        <p:nvGraphicFramePr>
          <p:cNvPr id="3" name="Diagrama 2">
            <a:extLst>
              <a:ext uri="{FF2B5EF4-FFF2-40B4-BE49-F238E27FC236}">
                <a16:creationId xmlns:a16="http://schemas.microsoft.com/office/drawing/2014/main" id="{5E4B08BF-C80C-A9E6-22E1-79093DA2CCC1}"/>
              </a:ext>
            </a:extLst>
          </p:cNvPr>
          <p:cNvGraphicFramePr/>
          <p:nvPr/>
        </p:nvGraphicFramePr>
        <p:xfrm>
          <a:off x="1760538" y="1096963"/>
          <a:ext cx="15422562" cy="1464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A054630B-CDEF-81E7-61DA-710AA6B9BE50}"/>
              </a:ext>
            </a:extLst>
          </p:cNvPr>
          <p:cNvSpPr/>
          <p:nvPr/>
        </p:nvSpPr>
        <p:spPr>
          <a:xfrm>
            <a:off x="1427164" y="1270000"/>
            <a:ext cx="150812" cy="903288"/>
          </a:xfrm>
          <a:prstGeom prst="rect">
            <a:avLst/>
          </a:prstGeom>
          <a:solidFill>
            <a:schemeClr val="tx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S_tradnl" sz="3600">
              <a:solidFill>
                <a:schemeClr val="accent1"/>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974015412"/>
      </p:ext>
    </p:extLst>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5AC655-13FA-0BFC-D9F0-ED171EF5C223}"/>
              </a:ext>
            </a:extLst>
          </p:cNvPr>
          <p:cNvSpPr txBox="1">
            <a:spLocks noChangeArrowheads="1"/>
          </p:cNvSpPr>
          <p:nvPr/>
        </p:nvSpPr>
        <p:spPr bwMode="auto">
          <a:xfrm>
            <a:off x="3290888" y="2736850"/>
            <a:ext cx="13509625" cy="8094663"/>
          </a:xfrm>
          <a:prstGeom prst="rect">
            <a:avLst/>
          </a:prstGeom>
          <a:noFill/>
          <a:ln>
            <a:noFill/>
          </a:ln>
        </p:spPr>
        <p:txBody>
          <a:bodyPr>
            <a:spAutoFit/>
          </a:bodyPr>
          <a:lstStyle>
            <a:lvl1pPr marL="571500" indent="-571500" eaLnBrk="0" hangingPunct="0">
              <a:defRPr sz="4800">
                <a:solidFill>
                  <a:schemeClr val="tx1"/>
                </a:solidFill>
                <a:latin typeface="Calibri" charset="0"/>
                <a:ea typeface="ＭＳ Ｐゴシック" charset="0"/>
                <a:cs typeface="ＭＳ Ｐゴシック" charset="0"/>
              </a:defRPr>
            </a:lvl1pPr>
            <a:lvl2pPr marL="742950" indent="-285750" eaLnBrk="0" hangingPunct="0">
              <a:defRPr sz="4800">
                <a:solidFill>
                  <a:schemeClr val="tx1"/>
                </a:solidFill>
                <a:latin typeface="Calibri" charset="0"/>
                <a:ea typeface="ＭＳ Ｐゴシック" charset="0"/>
              </a:defRPr>
            </a:lvl2pPr>
            <a:lvl3pPr marL="1143000" indent="-228600" eaLnBrk="0" hangingPunct="0">
              <a:defRPr sz="4800">
                <a:solidFill>
                  <a:schemeClr val="tx1"/>
                </a:solidFill>
                <a:latin typeface="Calibri" charset="0"/>
                <a:ea typeface="ＭＳ Ｐゴシック" charset="0"/>
              </a:defRPr>
            </a:lvl3pPr>
            <a:lvl4pPr marL="1600200" indent="-228600" eaLnBrk="0" hangingPunct="0">
              <a:defRPr sz="4800">
                <a:solidFill>
                  <a:schemeClr val="tx1"/>
                </a:solidFill>
                <a:latin typeface="Calibri" charset="0"/>
                <a:ea typeface="ＭＳ Ｐゴシック" charset="0"/>
              </a:defRPr>
            </a:lvl4pPr>
            <a:lvl5pPr marL="2057400" indent="-228600" eaLnBrk="0" hangingPunct="0">
              <a:defRPr sz="4800">
                <a:solidFill>
                  <a:schemeClr val="tx1"/>
                </a:solidFill>
                <a:latin typeface="Calibri" charset="0"/>
                <a:ea typeface="ＭＳ Ｐゴシック" charset="0"/>
              </a:defRPr>
            </a:lvl5pPr>
            <a:lvl6pPr marL="2514600" indent="-228600" defTabSz="1219200" eaLnBrk="0" fontAlgn="base" hangingPunct="0">
              <a:spcBef>
                <a:spcPct val="0"/>
              </a:spcBef>
              <a:spcAft>
                <a:spcPct val="0"/>
              </a:spcAft>
              <a:defRPr sz="4800">
                <a:solidFill>
                  <a:schemeClr val="tx1"/>
                </a:solidFill>
                <a:latin typeface="Calibri" charset="0"/>
                <a:ea typeface="ＭＳ Ｐゴシック" charset="0"/>
              </a:defRPr>
            </a:lvl6pPr>
            <a:lvl7pPr marL="2971800" indent="-228600" defTabSz="1219200" eaLnBrk="0" fontAlgn="base" hangingPunct="0">
              <a:spcBef>
                <a:spcPct val="0"/>
              </a:spcBef>
              <a:spcAft>
                <a:spcPct val="0"/>
              </a:spcAft>
              <a:defRPr sz="4800">
                <a:solidFill>
                  <a:schemeClr val="tx1"/>
                </a:solidFill>
                <a:latin typeface="Calibri" charset="0"/>
                <a:ea typeface="ＭＳ Ｐゴシック" charset="0"/>
              </a:defRPr>
            </a:lvl7pPr>
            <a:lvl8pPr marL="3429000" indent="-228600" defTabSz="1219200" eaLnBrk="0" fontAlgn="base" hangingPunct="0">
              <a:spcBef>
                <a:spcPct val="0"/>
              </a:spcBef>
              <a:spcAft>
                <a:spcPct val="0"/>
              </a:spcAft>
              <a:defRPr sz="4800">
                <a:solidFill>
                  <a:schemeClr val="tx1"/>
                </a:solidFill>
                <a:latin typeface="Calibri" charset="0"/>
                <a:ea typeface="ＭＳ Ｐゴシック" charset="0"/>
              </a:defRPr>
            </a:lvl8pPr>
            <a:lvl9pPr marL="3886200" indent="-228600" defTabSz="1219200" eaLnBrk="0" fontAlgn="base" hangingPunct="0">
              <a:spcBef>
                <a:spcPct val="0"/>
              </a:spcBef>
              <a:spcAft>
                <a:spcPct val="0"/>
              </a:spcAft>
              <a:defRPr sz="4800">
                <a:solidFill>
                  <a:schemeClr val="tx1"/>
                </a:solidFill>
                <a:latin typeface="Calibri" charset="0"/>
                <a:ea typeface="ＭＳ Ｐゴシック" charset="0"/>
              </a:defRPr>
            </a:lvl9pPr>
          </a:lstStyle>
          <a:p>
            <a:pPr>
              <a:buFont typeface="Arial" charset="0"/>
              <a:buChar char="•"/>
              <a:defRPr/>
            </a:pPr>
            <a:endParaRPr lang="es-ES_tradnl" sz="4000" dirty="0">
              <a:latin typeface="+mj-lt"/>
              <a:cs typeface="Roboto Light" charset="0"/>
            </a:endParaRPr>
          </a:p>
          <a:p>
            <a:pPr>
              <a:buFont typeface="Arial" charset="0"/>
              <a:buChar char="•"/>
              <a:defRPr/>
            </a:pPr>
            <a:r>
              <a:rPr lang="es-ES_tradnl" sz="4000" b="1" dirty="0">
                <a:latin typeface="+mj-lt"/>
                <a:cs typeface="Roboto Light" charset="0"/>
              </a:rPr>
              <a:t>Mejora de la aplicación de la legislación medioambiental </a:t>
            </a:r>
            <a:r>
              <a:rPr lang="es-ES_tradnl" sz="4000" dirty="0">
                <a:latin typeface="+mj-lt"/>
                <a:cs typeface="Roboto Light" charset="0"/>
              </a:rPr>
              <a:t>de la Unión existente a través de la criminalización, convirtiendo el derecho penal en una herramienta de aplicación del derecho medioambiental.</a:t>
            </a:r>
          </a:p>
          <a:p>
            <a:pPr>
              <a:buFont typeface="Arial" charset="0"/>
              <a:buChar char="•"/>
              <a:defRPr/>
            </a:pPr>
            <a:endParaRPr lang="es-ES_tradnl" sz="4000" dirty="0">
              <a:latin typeface="+mj-lt"/>
              <a:cs typeface="Roboto Light" charset="0"/>
            </a:endParaRPr>
          </a:p>
          <a:p>
            <a:pPr>
              <a:buFont typeface="Arial" charset="0"/>
              <a:buChar char="•"/>
              <a:defRPr/>
            </a:pPr>
            <a:r>
              <a:rPr lang="es-ES_tradnl" sz="4000" b="1" dirty="0">
                <a:latin typeface="+mj-lt"/>
                <a:cs typeface="Roboto Light" charset="0"/>
              </a:rPr>
              <a:t>Aproximación</a:t>
            </a:r>
            <a:r>
              <a:rPr lang="es-ES_tradnl" sz="4000" dirty="0">
                <a:latin typeface="+mj-lt"/>
                <a:cs typeface="Roboto Light" charset="0"/>
              </a:rPr>
              <a:t> de los delitos penales medioambientales y de las sanciones en los Estados miembros según la jurisprudencia del TJCE.</a:t>
            </a:r>
          </a:p>
          <a:p>
            <a:pPr>
              <a:buFont typeface="Arial" charset="0"/>
              <a:buChar char="•"/>
              <a:defRPr/>
            </a:pPr>
            <a:endParaRPr lang="es-ES_tradnl" sz="4000" dirty="0">
              <a:latin typeface="+mj-lt"/>
              <a:cs typeface="Roboto Light" charset="0"/>
            </a:endParaRPr>
          </a:p>
          <a:p>
            <a:pPr>
              <a:buFont typeface="Arial" charset="0"/>
              <a:buChar char="•"/>
              <a:defRPr/>
            </a:pPr>
            <a:r>
              <a:rPr lang="es-ES_tradnl" sz="4000" b="1" dirty="0">
                <a:latin typeface="+mj-lt"/>
                <a:cs typeface="Roboto Light" charset="0"/>
              </a:rPr>
              <a:t>Un sistema de sanciones penales suficientemente disuasorio. </a:t>
            </a:r>
          </a:p>
        </p:txBody>
      </p:sp>
      <p:graphicFrame>
        <p:nvGraphicFramePr>
          <p:cNvPr id="2" name="Diagrama 1">
            <a:extLst>
              <a:ext uri="{FF2B5EF4-FFF2-40B4-BE49-F238E27FC236}">
                <a16:creationId xmlns:a16="http://schemas.microsoft.com/office/drawing/2014/main" id="{0C2AB465-A555-D3EE-0E13-DD1CA59BDEE6}"/>
              </a:ext>
            </a:extLst>
          </p:cNvPr>
          <p:cNvGraphicFramePr/>
          <p:nvPr/>
        </p:nvGraphicFramePr>
        <p:xfrm>
          <a:off x="1760538" y="1096963"/>
          <a:ext cx="15384462" cy="134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60DF0773-C389-3485-D924-2094D46AD140}"/>
              </a:ext>
            </a:extLst>
          </p:cNvPr>
          <p:cNvSpPr/>
          <p:nvPr/>
        </p:nvSpPr>
        <p:spPr>
          <a:xfrm>
            <a:off x="1427164" y="1270000"/>
            <a:ext cx="150812" cy="903288"/>
          </a:xfrm>
          <a:prstGeom prst="rect">
            <a:avLst/>
          </a:prstGeom>
          <a:solidFill>
            <a:schemeClr val="tx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S_tradnl" sz="3600" dirty="0">
              <a:solidFill>
                <a:schemeClr val="accent1"/>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3687819872"/>
      </p:ext>
    </p:extLst>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502341-0BAF-9E62-956A-79331E8FD39A}"/>
              </a:ext>
            </a:extLst>
          </p:cNvPr>
          <p:cNvSpPr txBox="1">
            <a:spLocks noChangeArrowheads="1"/>
          </p:cNvSpPr>
          <p:nvPr/>
        </p:nvSpPr>
        <p:spPr bwMode="auto">
          <a:xfrm>
            <a:off x="982663" y="414338"/>
            <a:ext cx="16583025" cy="15543212"/>
          </a:xfrm>
          <a:prstGeom prst="rect">
            <a:avLst/>
          </a:prstGeom>
          <a:noFill/>
          <a:ln>
            <a:noFill/>
          </a:ln>
        </p:spPr>
        <p:txBody>
          <a:bodyPr>
            <a:spAutoFit/>
          </a:bodyPr>
          <a:lstStyle>
            <a:lvl1pPr marL="571500" indent="-571500" eaLnBrk="0" hangingPunct="0">
              <a:defRPr sz="48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48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48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48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48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9pPr>
          </a:lstStyle>
          <a:p>
            <a:pPr lvl="2">
              <a:buFont typeface="Arial" panose="020B0604020202020204" pitchFamily="34" charset="0"/>
              <a:buChar char="•"/>
              <a:defRPr/>
            </a:pPr>
            <a:r>
              <a:rPr lang="es-ES" sz="3200" b="1" dirty="0">
                <a:latin typeface="+mn-lt"/>
              </a:rPr>
              <a:t>Artículo 3 – Delitos</a:t>
            </a:r>
            <a:r>
              <a:rPr lang="es-ES" sz="2400" dirty="0">
                <a:latin typeface="+mn-lt"/>
              </a:rPr>
              <a:t>: </a:t>
            </a:r>
            <a:r>
              <a:rPr lang="es-ES" sz="3200" b="1" dirty="0">
                <a:latin typeface="+mn-lt"/>
              </a:rPr>
              <a:t>Los Estados miembros se asegurarán de que las siguientes con­ductas sean constitutivas de delito, </a:t>
            </a:r>
            <a:r>
              <a:rPr lang="es-ES" sz="3600" b="1" dirty="0">
                <a:solidFill>
                  <a:srgbClr val="009DBC"/>
                </a:solidFill>
                <a:latin typeface="+mn-lt"/>
              </a:rPr>
              <a:t>cuando sean ilícitas y se cometan dolosamente o, al menos, por imprudencia grave</a:t>
            </a:r>
            <a:r>
              <a:rPr lang="es-ES" sz="3200" b="1" dirty="0">
                <a:latin typeface="+mn-lt"/>
              </a:rPr>
              <a:t>:</a:t>
            </a:r>
            <a:br>
              <a:rPr lang="es-ES" sz="2000" dirty="0">
                <a:latin typeface="+mn-lt"/>
              </a:rPr>
            </a:br>
            <a:endParaRPr lang="es-ES" sz="2000" dirty="0">
              <a:latin typeface="+mn-lt"/>
            </a:endParaRPr>
          </a:p>
          <a:p>
            <a:pPr marL="457200" lvl="1" indent="0">
              <a:defRPr/>
            </a:pPr>
            <a:r>
              <a:rPr lang="es-ES" sz="2400" dirty="0">
                <a:latin typeface="+mn-lt"/>
              </a:rPr>
              <a:t>a) </a:t>
            </a:r>
            <a:r>
              <a:rPr lang="es-ES" sz="2400" b="1" dirty="0">
                <a:latin typeface="+mn-lt"/>
              </a:rPr>
              <a:t>el vertido, la emisión o la introducción en el aire, el suelo o las aguas </a:t>
            </a:r>
            <a:r>
              <a:rPr lang="es-ES" sz="2400" dirty="0">
                <a:latin typeface="+mn-lt"/>
              </a:rPr>
              <a:t>de una cantidad de materiales o de radiaciones ionizantes que cause o pueda causar la muerte o lesiones graves a personas o daños sustanciales a la calidad del aire, la calidad del suelo o la calidad de las aguas o a animales o plantas;</a:t>
            </a:r>
          </a:p>
          <a:p>
            <a:pPr marL="457200" lvl="1" indent="0">
              <a:defRPr/>
            </a:pPr>
            <a:r>
              <a:rPr lang="es-ES" sz="2400" dirty="0">
                <a:latin typeface="+mn-lt"/>
              </a:rPr>
              <a:t>b) </a:t>
            </a:r>
            <a:r>
              <a:rPr lang="es-ES" sz="2400" b="1" dirty="0">
                <a:latin typeface="+mn-lt"/>
              </a:rPr>
              <a:t>la recogida, el transporte, la valoración o la eliminación de residuos</a:t>
            </a:r>
            <a:r>
              <a:rPr lang="es-ES" sz="2400" dirty="0">
                <a:latin typeface="+mn-lt"/>
              </a:rPr>
              <a:t>, incluida la vigilancia de estos procedimientos, así como la posterior reparación de instalaciones de eliminación, e incluidas las operaciones efectuadas por los comerciantes o intermediarios (aprovechamiento de residuos), </a:t>
            </a:r>
            <a:r>
              <a:rPr lang="es-ES" sz="2400" b="1" dirty="0">
                <a:latin typeface="+mn-lt"/>
              </a:rPr>
              <a:t>que causen o puedan causar la muerte o lesiones graves </a:t>
            </a:r>
            <a:r>
              <a:rPr lang="es-ES" sz="2400" dirty="0">
                <a:latin typeface="+mn-lt"/>
              </a:rPr>
              <a:t>a personas o daños sustanciales a la calidad del aire, la calidad del suelo o la calidad de las aguas o a animales o plantas.</a:t>
            </a:r>
          </a:p>
          <a:p>
            <a:pPr marL="457200" lvl="1" indent="0">
              <a:defRPr/>
            </a:pPr>
            <a:r>
              <a:rPr lang="es-ES" sz="2400" dirty="0">
                <a:latin typeface="+mn-lt"/>
              </a:rPr>
              <a:t>c) </a:t>
            </a:r>
            <a:r>
              <a:rPr lang="es-ES" sz="2400" b="1" dirty="0">
                <a:latin typeface="+mn-lt"/>
              </a:rPr>
              <a:t>el traslado de residuos</a:t>
            </a:r>
            <a:r>
              <a:rPr lang="es-ES" sz="2400" dirty="0">
                <a:latin typeface="+mn-lt"/>
              </a:rPr>
              <a:t>…</a:t>
            </a:r>
          </a:p>
          <a:p>
            <a:pPr marL="457200" lvl="1" indent="0">
              <a:defRPr/>
            </a:pPr>
            <a:r>
              <a:rPr lang="es-ES" sz="2400" dirty="0">
                <a:latin typeface="+mn-lt"/>
              </a:rPr>
              <a:t>d) </a:t>
            </a:r>
            <a:r>
              <a:rPr lang="es-ES" sz="2400" b="1" dirty="0">
                <a:latin typeface="+mn-lt"/>
              </a:rPr>
              <a:t>la explotación de instalaciones en las que se realice una actividad peligrosa</a:t>
            </a:r>
            <a:r>
              <a:rPr lang="es-ES" sz="2400" dirty="0">
                <a:latin typeface="+mn-lt"/>
              </a:rPr>
              <a:t>, o en las que se almacenen o utilicen sustancias o preparados peligrosos y que, fuera de dichas instalaciones, causen o puedan causar la muerte o lesiones graves a personas, o daños sustanciales a la calidad del aire, la calidad del suelo o la calidad de las aguas o a animales o plantas.</a:t>
            </a:r>
          </a:p>
          <a:p>
            <a:pPr marL="457200" lvl="1" indent="0">
              <a:defRPr/>
            </a:pPr>
            <a:r>
              <a:rPr lang="es-ES" sz="2400" dirty="0">
                <a:latin typeface="+mn-lt"/>
              </a:rPr>
              <a:t>e) la producción, la transformación, el tratamiento, la utiliza­ción, la posesión, el almacenamiento, el transporte, la impor­tación, la exportación y la eliminación </a:t>
            </a:r>
            <a:r>
              <a:rPr lang="es-ES" sz="2400" b="1" dirty="0">
                <a:latin typeface="+mn-lt"/>
              </a:rPr>
              <a:t>de materiales nuclea­res u otras sustancias radiactivas peligrosas</a:t>
            </a:r>
            <a:r>
              <a:rPr lang="es-ES" sz="2400" dirty="0">
                <a:latin typeface="+mn-lt"/>
              </a:rPr>
              <a:t> …..</a:t>
            </a:r>
          </a:p>
          <a:p>
            <a:pPr marL="457200" lvl="1" indent="0">
              <a:defRPr/>
            </a:pPr>
            <a:r>
              <a:rPr lang="es-ES" sz="2400" dirty="0">
                <a:latin typeface="+mn-lt"/>
              </a:rPr>
              <a:t>f) la matanza, la destrucción, la posesión o la apropiación de especies protegidas de fauna o flora silvestres, a excepción de los casos en los que esta conducta afecte a </a:t>
            </a:r>
            <a:r>
              <a:rPr lang="es-ES" sz="2400" b="1" dirty="0">
                <a:latin typeface="+mn-lt"/>
              </a:rPr>
              <a:t>una cantidad insignificante </a:t>
            </a:r>
            <a:r>
              <a:rPr lang="es-ES" sz="2400" dirty="0">
                <a:latin typeface="+mn-lt"/>
              </a:rPr>
              <a:t>de estos ejemplares y tenga </a:t>
            </a:r>
            <a:r>
              <a:rPr lang="es-ES" sz="2400" b="1" dirty="0">
                <a:latin typeface="+mn-lt"/>
              </a:rPr>
              <a:t>consecuencias in­significantes</a:t>
            </a:r>
            <a:r>
              <a:rPr lang="es-ES" sz="2400" dirty="0">
                <a:latin typeface="+mn-lt"/>
              </a:rPr>
              <a:t> para el estado de conservación de su especie;</a:t>
            </a:r>
            <a:br>
              <a:rPr lang="es-ES" sz="2400" dirty="0">
                <a:latin typeface="+mn-lt"/>
              </a:rPr>
            </a:br>
            <a:r>
              <a:rPr lang="es-ES" sz="2400" dirty="0">
                <a:latin typeface="+mn-lt"/>
              </a:rPr>
              <a:t>g) el </a:t>
            </a:r>
            <a:r>
              <a:rPr lang="es-ES" sz="2400" b="1" dirty="0">
                <a:latin typeface="+mn-lt"/>
              </a:rPr>
              <a:t>comercio de ejemplares de especies protegidas de fauna y flora silvestres </a:t>
            </a:r>
            <a:r>
              <a:rPr lang="es-ES" sz="2400" dirty="0">
                <a:latin typeface="+mn-lt"/>
              </a:rPr>
              <a:t>o de partes o derivados de los mismos, a excepción de los casos en los que esta conducta afecte a una cantidad insignificante de estos ejemplares y tenga con­secuencias insignificantes para el estado de conservación de su especie;</a:t>
            </a:r>
            <a:br>
              <a:rPr lang="es-ES" sz="2400" dirty="0">
                <a:latin typeface="+mn-lt"/>
              </a:rPr>
            </a:br>
            <a:r>
              <a:rPr lang="es-ES" sz="2400" dirty="0">
                <a:latin typeface="+mn-lt"/>
              </a:rPr>
              <a:t>h) </a:t>
            </a:r>
            <a:r>
              <a:rPr lang="es-ES" sz="2400" b="1" dirty="0">
                <a:latin typeface="+mn-lt"/>
              </a:rPr>
              <a:t>cualquier conducta que cause el deterioro significativo de un hábitat dentro de un área protegida;</a:t>
            </a:r>
            <a:br>
              <a:rPr lang="es-ES" sz="2400" dirty="0">
                <a:latin typeface="+mn-lt"/>
              </a:rPr>
            </a:br>
            <a:r>
              <a:rPr lang="es-ES" sz="2400" dirty="0">
                <a:latin typeface="+mn-lt"/>
              </a:rPr>
              <a:t>i) la producción, la importación, la exportación, la comerciali­zación o la utilización de sustancias destructoras del ozono.</a:t>
            </a:r>
          </a:p>
          <a:p>
            <a:pPr marL="457200" lvl="1" indent="0">
              <a:defRPr/>
            </a:pPr>
            <a:endParaRPr lang="es-ES" altLang="es-ES" sz="2400" dirty="0">
              <a:latin typeface="+mn-lt"/>
            </a:endParaRPr>
          </a:p>
          <a:p>
            <a:pPr lvl="1">
              <a:buFont typeface="Arial" panose="020B0604020202020204" pitchFamily="34" charset="0"/>
              <a:buChar char="•"/>
              <a:defRPr/>
            </a:pPr>
            <a:endParaRPr lang="es-ES" altLang="es-ES" sz="2400" dirty="0">
              <a:latin typeface="+mn-lt"/>
            </a:endParaRPr>
          </a:p>
          <a:p>
            <a:pPr lvl="1">
              <a:buFont typeface="Arial" panose="020B0604020202020204" pitchFamily="34" charset="0"/>
              <a:buChar char="•"/>
              <a:defRPr/>
            </a:pPr>
            <a:endParaRPr lang="es-ES" altLang="es-ES" sz="2400" dirty="0">
              <a:latin typeface="+mn-lt"/>
            </a:endParaRPr>
          </a:p>
          <a:p>
            <a:pPr lvl="1">
              <a:buFont typeface="Arial" panose="020B0604020202020204" pitchFamily="34" charset="0"/>
              <a:buChar char="•"/>
              <a:defRPr/>
            </a:pPr>
            <a:endParaRPr lang="es-ES" altLang="es-ES" sz="2400" dirty="0">
              <a:latin typeface="+mn-lt"/>
            </a:endParaRPr>
          </a:p>
          <a:p>
            <a:pPr lvl="1">
              <a:buFont typeface="Arial" panose="020B0604020202020204" pitchFamily="34" charset="0"/>
              <a:buChar char="•"/>
              <a:defRPr/>
            </a:pPr>
            <a:endParaRPr lang="es-ES" altLang="es-ES" sz="2400" dirty="0">
              <a:latin typeface="+mn-lt"/>
            </a:endParaRPr>
          </a:p>
          <a:p>
            <a:pPr lvl="1">
              <a:buFont typeface="Arial" panose="020B0604020202020204" pitchFamily="34" charset="0"/>
              <a:buChar char="•"/>
              <a:defRPr/>
            </a:pPr>
            <a:endParaRPr lang="es-ES" altLang="es-ES" sz="2400" dirty="0">
              <a:latin typeface="+mn-lt"/>
            </a:endParaRPr>
          </a:p>
          <a:p>
            <a:pPr lvl="1">
              <a:buFont typeface="Arial" panose="020B0604020202020204" pitchFamily="34" charset="0"/>
              <a:buChar char="•"/>
              <a:defRPr/>
            </a:pPr>
            <a:endParaRPr lang="es-ES" altLang="es-ES" sz="2400" dirty="0">
              <a:latin typeface="+mn-lt"/>
            </a:endParaRPr>
          </a:p>
          <a:p>
            <a:pPr lvl="1">
              <a:buFont typeface="Arial" panose="020B0604020202020204" pitchFamily="34" charset="0"/>
              <a:buChar char="•"/>
              <a:defRPr/>
            </a:pPr>
            <a:endParaRPr lang="es-ES" altLang="es-ES" sz="2400" dirty="0">
              <a:latin typeface="+mn-lt"/>
            </a:endParaRPr>
          </a:p>
          <a:p>
            <a:pPr lvl="1">
              <a:buFont typeface="Arial" panose="020B0604020202020204" pitchFamily="34" charset="0"/>
              <a:buChar char="•"/>
              <a:defRPr/>
            </a:pPr>
            <a:endParaRPr lang="es-ES" altLang="es-ES" sz="2400" dirty="0">
              <a:latin typeface="+mn-lt"/>
            </a:endParaRPr>
          </a:p>
          <a:p>
            <a:pPr lvl="1">
              <a:buFont typeface="Arial" panose="020B0604020202020204" pitchFamily="34" charset="0"/>
              <a:buChar char="•"/>
              <a:defRPr/>
            </a:pPr>
            <a:endParaRPr lang="es-ES" altLang="es-ES" sz="2400" dirty="0">
              <a:latin typeface="+mn-lt"/>
            </a:endParaRPr>
          </a:p>
          <a:p>
            <a:pPr lvl="1">
              <a:buFont typeface="Arial" panose="020B0604020202020204" pitchFamily="34" charset="0"/>
              <a:buChar char="•"/>
              <a:defRPr/>
            </a:pPr>
            <a:endParaRPr lang="en-GB" altLang="es-ES" sz="2400" dirty="0">
              <a:latin typeface="+mn-lt"/>
            </a:endParaRPr>
          </a:p>
        </p:txBody>
      </p:sp>
      <p:sp>
        <p:nvSpPr>
          <p:cNvPr id="15" name="Rectangle 14">
            <a:extLst>
              <a:ext uri="{FF2B5EF4-FFF2-40B4-BE49-F238E27FC236}">
                <a16:creationId xmlns:a16="http://schemas.microsoft.com/office/drawing/2014/main" id="{AEBCA935-1187-6521-DA8F-6C00563B9E11}"/>
              </a:ext>
            </a:extLst>
          </p:cNvPr>
          <p:cNvSpPr/>
          <p:nvPr/>
        </p:nvSpPr>
        <p:spPr>
          <a:xfrm>
            <a:off x="1427164" y="1270000"/>
            <a:ext cx="150812" cy="903288"/>
          </a:xfrm>
          <a:prstGeom prst="rect">
            <a:avLst/>
          </a:prstGeom>
          <a:solidFill>
            <a:schemeClr val="tx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S_tradnl" sz="3600">
              <a:solidFill>
                <a:schemeClr val="accent1"/>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612024030"/>
      </p:ext>
    </p:extLst>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320327-51C1-F6B0-7CD7-32FD42D0CC2C}"/>
              </a:ext>
            </a:extLst>
          </p:cNvPr>
          <p:cNvSpPr txBox="1">
            <a:spLocks noChangeArrowheads="1"/>
          </p:cNvSpPr>
          <p:nvPr/>
        </p:nvSpPr>
        <p:spPr bwMode="auto">
          <a:xfrm>
            <a:off x="765175" y="2825750"/>
            <a:ext cx="16800513" cy="9017853"/>
          </a:xfrm>
          <a:prstGeom prst="rect">
            <a:avLst/>
          </a:prstGeom>
          <a:noFill/>
          <a:ln>
            <a:noFill/>
          </a:ln>
        </p:spPr>
        <p:txBody>
          <a:bodyPr>
            <a:spAutoFit/>
          </a:bodyPr>
          <a:lstStyle>
            <a:lvl1pPr marL="571500" indent="-571500" eaLnBrk="0" hangingPunct="0">
              <a:defRPr sz="48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48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48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48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48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9pPr>
          </a:lstStyle>
          <a:p>
            <a:pPr>
              <a:buFont typeface="Arial" panose="020B0604020202020204" pitchFamily="34" charset="0"/>
              <a:buChar char="•"/>
              <a:defRPr/>
            </a:pPr>
            <a:r>
              <a:rPr lang="es-ES_tradnl" altLang="es-ES" sz="3200" dirty="0">
                <a:latin typeface="+mj-lt"/>
              </a:rPr>
              <a:t>Mediante la obligación de imponer sanciones penales efectivas, proporcionadas y disuasorias prevista en el artículo 5 de la Directiva 2008/99/CE, las instituciones europeas y sus Estados miembros creyeron realmente que la sociedad europea se convencería de</a:t>
            </a:r>
            <a:r>
              <a:rPr lang="es-ES_tradnl" altLang="es-ES" sz="3200" b="1" dirty="0">
                <a:latin typeface="+mj-lt"/>
              </a:rPr>
              <a:t> que las infracciones de la legislación medioambiental debían tomarse en serio</a:t>
            </a:r>
            <a:r>
              <a:rPr lang="es-ES_tradnl" altLang="es-ES" sz="3200" dirty="0">
                <a:latin typeface="+mj-lt"/>
              </a:rPr>
              <a:t>. </a:t>
            </a:r>
          </a:p>
          <a:p>
            <a:pPr marL="0" indent="0">
              <a:defRPr/>
            </a:pPr>
            <a:endParaRPr lang="es-ES_tradnl" altLang="es-ES" sz="3200" dirty="0">
              <a:latin typeface="+mj-lt"/>
            </a:endParaRPr>
          </a:p>
          <a:p>
            <a:pPr>
              <a:buFont typeface="Arial" panose="020B0604020202020204" pitchFamily="34" charset="0"/>
              <a:buChar char="•"/>
              <a:defRPr/>
            </a:pPr>
            <a:r>
              <a:rPr lang="es-ES_tradnl" altLang="es-ES" sz="3200" dirty="0">
                <a:latin typeface="+mj-lt"/>
              </a:rPr>
              <a:t>Como dice </a:t>
            </a:r>
            <a:r>
              <a:rPr lang="es-ES_tradnl" altLang="es-ES" sz="3200" dirty="0" err="1">
                <a:latin typeface="+mj-lt"/>
              </a:rPr>
              <a:t>Faure</a:t>
            </a:r>
            <a:r>
              <a:rPr lang="es-ES_tradnl" altLang="es-ES" sz="3200" dirty="0">
                <a:latin typeface="+mj-lt"/>
              </a:rPr>
              <a:t>, la DCA </a:t>
            </a:r>
            <a:r>
              <a:rPr lang="es-ES_tradnl" altLang="es-ES" sz="3200" b="1" dirty="0">
                <a:latin typeface="+mj-lt"/>
              </a:rPr>
              <a:t>rechaza la noción de un crimen independiente y autónomo</a:t>
            </a:r>
            <a:r>
              <a:rPr lang="es-ES_tradnl" altLang="es-ES" sz="3200" dirty="0">
                <a:latin typeface="+mj-lt"/>
              </a:rPr>
              <a:t> que proporcionaría una protección de los valores ecológicos independientemente de la violación de las normas administrativas. </a:t>
            </a:r>
            <a:r>
              <a:rPr lang="es-ES_tradnl" altLang="es-ES" sz="3200" b="1" dirty="0">
                <a:latin typeface="+mj-lt"/>
              </a:rPr>
              <a:t>Esta afirmación deberá ser objeto de importantes matices con la nueva Directiva.</a:t>
            </a:r>
          </a:p>
          <a:p>
            <a:pPr marL="0" indent="0">
              <a:defRPr/>
            </a:pPr>
            <a:endParaRPr lang="es-ES_tradnl" altLang="es-ES" sz="3200" dirty="0">
              <a:latin typeface="+mj-lt"/>
            </a:endParaRPr>
          </a:p>
          <a:p>
            <a:pPr>
              <a:buFont typeface="Arial" panose="020B0604020202020204" pitchFamily="34" charset="0"/>
              <a:buChar char="•"/>
              <a:defRPr/>
            </a:pPr>
            <a:r>
              <a:rPr lang="es-ES_tradnl" altLang="es-ES" sz="3200" dirty="0">
                <a:latin typeface="+mj-lt"/>
              </a:rPr>
              <a:t>Sobre todo, las instituciones europeas pensaron que esta directiva sería la fórmula adecuada para potenciar </a:t>
            </a:r>
            <a:r>
              <a:rPr lang="es-ES_tradnl" altLang="es-ES" sz="3200" b="1" dirty="0">
                <a:latin typeface="+mj-lt"/>
              </a:rPr>
              <a:t>la cooperación para el cumplimiento de la legislación medioambiental </a:t>
            </a:r>
            <a:r>
              <a:rPr lang="es-ES_tradnl" altLang="es-ES" sz="3200" dirty="0">
                <a:latin typeface="+mj-lt"/>
              </a:rPr>
              <a:t>entre todos los agentes sociales responsables: desde los particulares y las personas jurídicas, </a:t>
            </a:r>
            <a:r>
              <a:rPr lang="es-ES_tradnl" altLang="es-ES" sz="3200" b="1" dirty="0">
                <a:latin typeface="+mj-lt"/>
              </a:rPr>
              <a:t>pasando por las ONG, hasta la administración, los inspectores, los agentes de aduanas, los jueces, los fiscales y otros organismos encargados de hacer cumplir la ley</a:t>
            </a:r>
            <a:r>
              <a:rPr lang="es-ES_tradnl" altLang="es-ES" sz="3200" dirty="0">
                <a:latin typeface="+mj-lt"/>
              </a:rPr>
              <a:t>. </a:t>
            </a:r>
          </a:p>
          <a:p>
            <a:pPr marL="0" indent="0">
              <a:defRPr/>
            </a:pPr>
            <a:endParaRPr lang="en-GB" altLang="es-ES" sz="3600" dirty="0">
              <a:latin typeface="Roboto Light" panose="02000000000000000000" pitchFamily="2" charset="0"/>
            </a:endParaRPr>
          </a:p>
        </p:txBody>
      </p:sp>
      <p:graphicFrame>
        <p:nvGraphicFramePr>
          <p:cNvPr id="2" name="Diagrama 1">
            <a:extLst>
              <a:ext uri="{FF2B5EF4-FFF2-40B4-BE49-F238E27FC236}">
                <a16:creationId xmlns:a16="http://schemas.microsoft.com/office/drawing/2014/main" id="{E6D446C0-3F0F-6672-CCCD-CC91B769D2DF}"/>
              </a:ext>
            </a:extLst>
          </p:cNvPr>
          <p:cNvGraphicFramePr/>
          <p:nvPr/>
        </p:nvGraphicFramePr>
        <p:xfrm>
          <a:off x="1760538" y="1096963"/>
          <a:ext cx="15421676" cy="1476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4198F4AA-5CFC-F386-53A7-070646A3FA93}"/>
              </a:ext>
            </a:extLst>
          </p:cNvPr>
          <p:cNvSpPr/>
          <p:nvPr/>
        </p:nvSpPr>
        <p:spPr>
          <a:xfrm>
            <a:off x="1427164" y="1270000"/>
            <a:ext cx="150812" cy="903288"/>
          </a:xfrm>
          <a:prstGeom prst="rect">
            <a:avLst/>
          </a:prstGeom>
          <a:solidFill>
            <a:schemeClr val="tx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S_tradnl" sz="3600">
              <a:solidFill>
                <a:schemeClr val="accent1"/>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3048445910"/>
      </p:ext>
    </p:extLst>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ítulo 1">
            <a:extLst>
              <a:ext uri="{FF2B5EF4-FFF2-40B4-BE49-F238E27FC236}">
                <a16:creationId xmlns:a16="http://schemas.microsoft.com/office/drawing/2014/main" id="{DD04F8BC-FB70-1533-B00F-158E0A0ECE14}"/>
              </a:ext>
            </a:extLst>
          </p:cNvPr>
          <p:cNvSpPr>
            <a:spLocks noGrp="1"/>
          </p:cNvSpPr>
          <p:nvPr>
            <p:ph type="title"/>
          </p:nvPr>
        </p:nvSpPr>
        <p:spPr>
          <a:xfrm>
            <a:off x="914400" y="1828800"/>
            <a:ext cx="14782800" cy="2286000"/>
          </a:xfrm>
        </p:spPr>
        <p:txBody>
          <a:bodyPr/>
          <a:lstStyle/>
          <a:p>
            <a:pPr>
              <a:spcBef>
                <a:spcPts val="3600"/>
              </a:spcBef>
              <a:buClr>
                <a:schemeClr val="accent1"/>
              </a:buClr>
            </a:pPr>
            <a:r>
              <a:rPr lang="es-ES" altLang="es-ES" sz="4800" b="1">
                <a:solidFill>
                  <a:srgbClr val="990000"/>
                </a:solidFill>
                <a:ea typeface="ＭＳ Ｐゴシック" panose="020B0600070205080204" pitchFamily="34" charset="-128"/>
              </a:rPr>
              <a:t>Nuevos enfoques sobre la aplicación y el cumplimiento de la legislación medioambiental: El cambio de estrategia</a:t>
            </a:r>
          </a:p>
        </p:txBody>
      </p:sp>
      <p:sp>
        <p:nvSpPr>
          <p:cNvPr id="46082" name="Marcador de contenido 3">
            <a:extLst>
              <a:ext uri="{FF2B5EF4-FFF2-40B4-BE49-F238E27FC236}">
                <a16:creationId xmlns:a16="http://schemas.microsoft.com/office/drawing/2014/main" id="{3D347BD8-CC53-5826-4FDB-6ADC52B86AE6}"/>
              </a:ext>
            </a:extLst>
          </p:cNvPr>
          <p:cNvSpPr>
            <a:spLocks noGrp="1"/>
          </p:cNvSpPr>
          <p:nvPr>
            <p:ph sz="half" idx="13"/>
          </p:nvPr>
        </p:nvSpPr>
        <p:spPr>
          <a:xfrm>
            <a:off x="2773363" y="5849938"/>
            <a:ext cx="12933362" cy="6440487"/>
          </a:xfrm>
        </p:spPr>
        <p:txBody>
          <a:bodyPr/>
          <a:lstStyle/>
          <a:p>
            <a:pPr>
              <a:defRPr/>
            </a:pPr>
            <a:r>
              <a:rPr lang="es-ES" altLang="es-ES" sz="4000" dirty="0">
                <a:solidFill>
                  <a:schemeClr val="tx1"/>
                </a:solidFill>
                <a:latin typeface="Roboto Light" panose="02000000000000000000" pitchFamily="2" charset="0"/>
                <a:ea typeface="ＭＳ Ｐゴシック" panose="020B0600070205080204" pitchFamily="34" charset="-128"/>
              </a:rPr>
              <a:t>"</a:t>
            </a:r>
            <a:r>
              <a:rPr lang="es-ES" altLang="es-ES" sz="4000" dirty="0">
                <a:solidFill>
                  <a:schemeClr val="tx1"/>
                </a:solidFill>
                <a:latin typeface="+mj-lt"/>
                <a:ea typeface="ＭＳ Ｐゴシック" panose="020B0600070205080204" pitchFamily="34" charset="-128"/>
              </a:rPr>
              <a:t>La legislación no sirve de mucho si no se aplica y se hace cumplir correctamente. La UE ha acordado una serie de medidas medioambientales en los últimos 40 años, pero su aplicación puede ser irregular. Para remediarlo, la Comisión propone ayudar a los Estados miembros a mejorar su historial de aplicación".</a:t>
            </a:r>
            <a:endParaRPr lang="es-ES" altLang="es-ES" dirty="0">
              <a:latin typeface="+mj-lt"/>
              <a:ea typeface="ＭＳ Ｐゴシック" panose="020B0600070205080204" pitchFamily="34" charset="-128"/>
            </a:endParaRPr>
          </a:p>
        </p:txBody>
      </p:sp>
    </p:spTree>
  </p:cSld>
  <p:clrMapOvr>
    <a:masterClrMapping/>
  </p:clrMapOvr>
  <p:transition spd="med">
    <p:push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A78CCCE4-0399-BAD9-E44A-DD7D82B1992E}"/>
              </a:ext>
            </a:extLst>
          </p:cNvPr>
          <p:cNvGraphicFramePr/>
          <p:nvPr>
            <p:extLst>
              <p:ext uri="{D42A27DB-BD31-4B8C-83A1-F6EECF244321}">
                <p14:modId xmlns:p14="http://schemas.microsoft.com/office/powerpoint/2010/main" val="762701337"/>
              </p:ext>
            </p:extLst>
          </p:nvPr>
        </p:nvGraphicFramePr>
        <p:xfrm>
          <a:off x="1427165" y="3506143"/>
          <a:ext cx="15387332" cy="8318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51DC6551-5F93-8714-8D0F-ECFB27955D2D}"/>
              </a:ext>
            </a:extLst>
          </p:cNvPr>
          <p:cNvSpPr txBox="1">
            <a:spLocks noChangeArrowheads="1"/>
          </p:cNvSpPr>
          <p:nvPr/>
        </p:nvSpPr>
        <p:spPr bwMode="auto">
          <a:xfrm>
            <a:off x="1760538" y="1096963"/>
            <a:ext cx="152939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600"/>
              </a:spcBef>
              <a:buClr>
                <a:schemeClr val="accent1"/>
              </a:buClr>
              <a:buSzPct val="100000"/>
              <a:buFont typeface="Wingdings 2" pitchFamily="2" charset="2"/>
              <a:buChar char="¡"/>
              <a:defRPr sz="4000">
                <a:solidFill>
                  <a:schemeClr val="tx2"/>
                </a:solidFill>
                <a:latin typeface="Century Gothic" panose="020B0502020202020204" pitchFamily="34" charset="0"/>
                <a:ea typeface="ＭＳ Ｐゴシック" panose="020B0600070205080204" pitchFamily="34" charset="-128"/>
              </a:defRPr>
            </a:lvl1pPr>
            <a:lvl2pPr marL="742950" indent="-285750">
              <a:spcBef>
                <a:spcPts val="1200"/>
              </a:spcBef>
              <a:buClr>
                <a:srgbClr val="4D0000"/>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2pPr>
            <a:lvl3pPr marL="1143000" indent="-228600">
              <a:spcBef>
                <a:spcPts val="1200"/>
              </a:spcBef>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3pPr>
            <a:lvl4pPr marL="1600200" indent="-228600">
              <a:spcBef>
                <a:spcPts val="1200"/>
              </a:spcBef>
              <a:buClr>
                <a:srgbClr val="4D0000"/>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4pPr>
            <a:lvl5pPr marL="2057400" indent="-228600">
              <a:spcBef>
                <a:spcPts val="1200"/>
              </a:spcBef>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5pPr>
            <a:lvl6pPr marL="25146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6pPr>
            <a:lvl7pPr marL="29718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7pPr>
            <a:lvl8pPr marL="34290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8pPr>
            <a:lvl9pPr marL="38862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9pPr>
          </a:lstStyle>
          <a:p>
            <a:pPr eaLnBrk="1" hangingPunct="1">
              <a:spcBef>
                <a:spcPct val="0"/>
              </a:spcBef>
              <a:buClrTx/>
              <a:buSzTx/>
              <a:buNone/>
            </a:pPr>
            <a:r>
              <a:rPr lang="es-ES" altLang="es-ES" sz="5400" b="1" dirty="0">
                <a:solidFill>
                  <a:srgbClr val="0070C0"/>
                </a:solidFill>
                <a:latin typeface="Calibri" panose="020F0502020204030204" pitchFamily="34" charset="0"/>
              </a:rPr>
              <a:t>Nuevos retos para la Aplicación del Derecho Ambiental: Un enfoque desde la Unión Europea</a:t>
            </a:r>
          </a:p>
        </p:txBody>
      </p:sp>
      <p:sp>
        <p:nvSpPr>
          <p:cNvPr id="15" name="Rectangle 14">
            <a:extLst>
              <a:ext uri="{FF2B5EF4-FFF2-40B4-BE49-F238E27FC236}">
                <a16:creationId xmlns:a16="http://schemas.microsoft.com/office/drawing/2014/main" id="{FBBE580B-4FC8-B2A1-EAEC-6B67950C5D29}"/>
              </a:ext>
            </a:extLst>
          </p:cNvPr>
          <p:cNvSpPr/>
          <p:nvPr/>
        </p:nvSpPr>
        <p:spPr>
          <a:xfrm>
            <a:off x="1427164" y="1270000"/>
            <a:ext cx="150812" cy="903288"/>
          </a:xfrm>
          <a:prstGeom prst="rect">
            <a:avLst/>
          </a:prstGeom>
          <a:solidFill>
            <a:schemeClr val="tx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S_tradnl" sz="3600">
              <a:solidFill>
                <a:schemeClr val="accent1"/>
              </a:solidFill>
              <a:latin typeface="Calibri" charset="0"/>
              <a:ea typeface="ＭＳ Ｐゴシック" charset="0"/>
              <a:cs typeface="ＭＳ Ｐゴシック" charset="0"/>
            </a:endParaRPr>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ítulo 1">
            <a:extLst>
              <a:ext uri="{FF2B5EF4-FFF2-40B4-BE49-F238E27FC236}">
                <a16:creationId xmlns:a16="http://schemas.microsoft.com/office/drawing/2014/main" id="{DA9DD9E5-5A0D-1E03-6643-658E2A7A5FF0}"/>
              </a:ext>
            </a:extLst>
          </p:cNvPr>
          <p:cNvSpPr>
            <a:spLocks noGrp="1"/>
          </p:cNvSpPr>
          <p:nvPr>
            <p:ph type="title"/>
          </p:nvPr>
        </p:nvSpPr>
        <p:spPr>
          <a:xfrm>
            <a:off x="787400" y="608013"/>
            <a:ext cx="15848013" cy="2794000"/>
          </a:xfrm>
        </p:spPr>
        <p:txBody>
          <a:bodyPr/>
          <a:lstStyle/>
          <a:p>
            <a:br>
              <a:rPr lang="es-ES" altLang="es-ES" sz="4400" b="1">
                <a:solidFill>
                  <a:srgbClr val="990000"/>
                </a:solidFill>
                <a:latin typeface="Roboto Light" panose="02000000000000000000" pitchFamily="2" charset="0"/>
                <a:ea typeface="ＭＳ Ｐゴシック" panose="020B0600070205080204" pitchFamily="34" charset="-128"/>
              </a:rPr>
            </a:br>
            <a:r>
              <a:rPr lang="es-ES" altLang="es-ES" sz="4400" b="1">
                <a:solidFill>
                  <a:srgbClr val="990000"/>
                </a:solidFill>
                <a:ea typeface="ＭＳ Ｐゴシック" panose="020B0600070205080204" pitchFamily="34" charset="-128"/>
              </a:rPr>
              <a:t>Nuevos enfoques sobre la aplicación y el cumplimiento de la legislación medioambiental: El cambio de estrategia</a:t>
            </a:r>
            <a:br>
              <a:rPr lang="es-ES" altLang="es-ES" sz="4400" b="1">
                <a:solidFill>
                  <a:srgbClr val="990000"/>
                </a:solidFill>
                <a:latin typeface="Roboto Light" panose="02000000000000000000" pitchFamily="2" charset="0"/>
                <a:ea typeface="ＭＳ Ｐゴシック" panose="020B0600070205080204" pitchFamily="34" charset="-128"/>
              </a:rPr>
            </a:br>
            <a:endParaRPr lang="es-ES" altLang="es-ES" sz="4400">
              <a:ea typeface="ＭＳ Ｐゴシック" panose="020B0600070205080204" pitchFamily="34" charset="-128"/>
            </a:endParaRPr>
          </a:p>
        </p:txBody>
      </p:sp>
      <p:pic>
        <p:nvPicPr>
          <p:cNvPr id="47106" name="Marcador de contenido 4" descr="ENV COM 1.png">
            <a:extLst>
              <a:ext uri="{FF2B5EF4-FFF2-40B4-BE49-F238E27FC236}">
                <a16:creationId xmlns:a16="http://schemas.microsoft.com/office/drawing/2014/main" id="{F48DDC56-13CE-63D7-EB42-43AED487083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1431" r="1431"/>
          <a:stretch>
            <a:fillRect/>
          </a:stretch>
        </p:blipFill>
        <p:spPr>
          <a:xfrm>
            <a:off x="952500" y="2819400"/>
            <a:ext cx="15397163" cy="9040813"/>
          </a:xfrm>
        </p:spPr>
      </p:pic>
    </p:spTree>
  </p:cSld>
  <p:clrMapOvr>
    <a:masterClrMapping/>
  </p:clrMapOvr>
  <p:transition spd="med">
    <p:push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Marcador de contenido 3">
            <a:extLst>
              <a:ext uri="{FF2B5EF4-FFF2-40B4-BE49-F238E27FC236}">
                <a16:creationId xmlns:a16="http://schemas.microsoft.com/office/drawing/2014/main" id="{9739A5C7-8B3D-E74A-30C8-CCEF7D677E1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73150" y="798513"/>
            <a:ext cx="16914813" cy="11199812"/>
          </a:xfrm>
        </p:spPr>
      </p:pic>
    </p:spTree>
  </p:cSld>
  <p:clrMapOvr>
    <a:masterClrMapping/>
  </p:clrMapOvr>
  <p:transition spd="med">
    <p:push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D2EECC-0278-F9E3-C221-69911C58FFEF}"/>
              </a:ext>
            </a:extLst>
          </p:cNvPr>
          <p:cNvSpPr txBox="1">
            <a:spLocks noChangeArrowheads="1"/>
          </p:cNvSpPr>
          <p:nvPr/>
        </p:nvSpPr>
        <p:spPr bwMode="auto">
          <a:xfrm>
            <a:off x="1090613" y="2468563"/>
            <a:ext cx="16563975" cy="9018587"/>
          </a:xfrm>
          <a:prstGeom prst="rect">
            <a:avLst/>
          </a:prstGeom>
          <a:noFill/>
          <a:ln>
            <a:noFill/>
          </a:ln>
        </p:spPr>
        <p:txBody>
          <a:bodyPr>
            <a:spAutoFit/>
          </a:bodyPr>
          <a:lstStyle>
            <a:lvl1pPr marL="571500" indent="-571500">
              <a:spcBef>
                <a:spcPts val="3600"/>
              </a:spcBef>
              <a:buClr>
                <a:schemeClr val="accent1"/>
              </a:buClr>
              <a:buSzPct val="100000"/>
              <a:buFont typeface="Wingdings 2" pitchFamily="2" charset="2"/>
              <a:buChar char="¡"/>
              <a:defRPr sz="4000">
                <a:solidFill>
                  <a:schemeClr val="tx2"/>
                </a:solidFill>
                <a:latin typeface="Century Gothic" panose="020B0502020202020204" pitchFamily="34" charset="0"/>
                <a:ea typeface="ＭＳ Ｐゴシック" panose="020B0600070205080204" pitchFamily="34" charset="-128"/>
              </a:defRPr>
            </a:lvl1pPr>
            <a:lvl2pPr marL="742950" indent="-285750">
              <a:spcBef>
                <a:spcPts val="1200"/>
              </a:spcBef>
              <a:buClr>
                <a:srgbClr val="4D0000"/>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2pPr>
            <a:lvl3pPr marL="1143000" indent="-228600">
              <a:spcBef>
                <a:spcPts val="1200"/>
              </a:spcBef>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3pPr>
            <a:lvl4pPr marL="1600200" indent="-228600">
              <a:spcBef>
                <a:spcPts val="1200"/>
              </a:spcBef>
              <a:buClr>
                <a:srgbClr val="4D0000"/>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4pPr>
            <a:lvl5pPr marL="2057400" indent="-228600">
              <a:spcBef>
                <a:spcPts val="1200"/>
              </a:spcBef>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5pPr>
            <a:lvl6pPr marL="25146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6pPr>
            <a:lvl7pPr marL="29718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7pPr>
            <a:lvl8pPr marL="34290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8pPr>
            <a:lvl9pPr marL="38862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9pPr>
          </a:lstStyle>
          <a:p>
            <a:pPr eaLnBrk="1" hangingPunct="1">
              <a:spcBef>
                <a:spcPct val="0"/>
              </a:spcBef>
              <a:buClrTx/>
              <a:buSzTx/>
              <a:buFont typeface="Arial" panose="020B0604020202020204" pitchFamily="34" charset="0"/>
              <a:buChar char="•"/>
              <a:defRPr/>
            </a:pPr>
            <a:endParaRPr lang="en-US" altLang="es-ES" sz="4400" dirty="0">
              <a:solidFill>
                <a:srgbClr val="D53044"/>
              </a:solidFill>
              <a:latin typeface="Roboto Light" panose="02000000000000000000" pitchFamily="2" charset="0"/>
            </a:endParaRPr>
          </a:p>
          <a:p>
            <a:pPr>
              <a:spcBef>
                <a:spcPct val="0"/>
              </a:spcBef>
              <a:buClrTx/>
              <a:buSzTx/>
              <a:buFontTx/>
              <a:buNone/>
              <a:defRPr/>
            </a:pPr>
            <a:endParaRPr lang="en-US" altLang="es-ES" sz="4400" dirty="0">
              <a:solidFill>
                <a:schemeClr val="tx1"/>
              </a:solidFill>
              <a:latin typeface="Roboto Light" panose="02000000000000000000" pitchFamily="2" charset="0"/>
            </a:endParaRPr>
          </a:p>
          <a:p>
            <a:pPr>
              <a:spcBef>
                <a:spcPct val="0"/>
              </a:spcBef>
              <a:buClrTx/>
              <a:buSzTx/>
              <a:buFontTx/>
              <a:buNone/>
              <a:defRPr/>
            </a:pPr>
            <a:r>
              <a:rPr lang="en-US" altLang="es-ES" sz="4800" dirty="0">
                <a:solidFill>
                  <a:schemeClr val="tx1"/>
                </a:solidFill>
                <a:latin typeface="+mj-lt"/>
              </a:rPr>
              <a:t>La </a:t>
            </a:r>
            <a:r>
              <a:rPr lang="en-US" altLang="es-ES" sz="4800" dirty="0" err="1">
                <a:solidFill>
                  <a:schemeClr val="tx1"/>
                </a:solidFill>
                <a:latin typeface="+mj-lt"/>
              </a:rPr>
              <a:t>Directiva</a:t>
            </a:r>
            <a:r>
              <a:rPr lang="en-US" altLang="es-ES" sz="4800" dirty="0">
                <a:solidFill>
                  <a:schemeClr val="tx1"/>
                </a:solidFill>
                <a:latin typeface="+mj-lt"/>
              </a:rPr>
              <a:t> 2008/99/CE de la UE </a:t>
            </a:r>
            <a:r>
              <a:rPr lang="en-US" altLang="es-ES" sz="4800" dirty="0" err="1">
                <a:solidFill>
                  <a:schemeClr val="tx1"/>
                </a:solidFill>
                <a:latin typeface="+mj-lt"/>
              </a:rPr>
              <a:t>como</a:t>
            </a:r>
            <a:r>
              <a:rPr lang="en-US" altLang="es-ES" sz="4800" dirty="0">
                <a:solidFill>
                  <a:schemeClr val="tx1"/>
                </a:solidFill>
                <a:latin typeface="+mj-lt"/>
              </a:rPr>
              <a:t> </a:t>
            </a:r>
            <a:r>
              <a:rPr lang="en-US" altLang="es-ES" sz="4800" dirty="0" err="1">
                <a:solidFill>
                  <a:schemeClr val="tx1"/>
                </a:solidFill>
                <a:latin typeface="+mj-lt"/>
              </a:rPr>
              <a:t>instrumento</a:t>
            </a:r>
            <a:r>
              <a:rPr lang="en-US" altLang="es-ES" sz="4800" dirty="0">
                <a:solidFill>
                  <a:schemeClr val="tx1"/>
                </a:solidFill>
                <a:latin typeface="+mj-lt"/>
              </a:rPr>
              <a:t> de </a:t>
            </a:r>
            <a:r>
              <a:rPr lang="en-US" altLang="es-ES" sz="4800" dirty="0" err="1">
                <a:solidFill>
                  <a:schemeClr val="tx1"/>
                </a:solidFill>
                <a:latin typeface="+mj-lt"/>
              </a:rPr>
              <a:t>referencia</a:t>
            </a:r>
            <a:r>
              <a:rPr lang="en-US" altLang="es-ES" sz="4800" dirty="0">
                <a:solidFill>
                  <a:schemeClr val="tx1"/>
                </a:solidFill>
                <a:latin typeface="+mj-lt"/>
              </a:rPr>
              <a:t> para los </a:t>
            </a:r>
            <a:r>
              <a:rPr lang="en-US" altLang="es-ES" sz="4800" dirty="0" err="1">
                <a:solidFill>
                  <a:schemeClr val="tx1"/>
                </a:solidFill>
                <a:latin typeface="+mj-lt"/>
              </a:rPr>
              <a:t>Estados</a:t>
            </a:r>
            <a:r>
              <a:rPr lang="en-US" altLang="es-ES" sz="4800" dirty="0">
                <a:solidFill>
                  <a:schemeClr val="tx1"/>
                </a:solidFill>
                <a:latin typeface="+mj-lt"/>
              </a:rPr>
              <a:t> </a:t>
            </a:r>
            <a:r>
              <a:rPr lang="en-US" altLang="es-ES" sz="4800" dirty="0" err="1">
                <a:solidFill>
                  <a:schemeClr val="tx1"/>
                </a:solidFill>
                <a:latin typeface="+mj-lt"/>
              </a:rPr>
              <a:t>miembros</a:t>
            </a:r>
            <a:endParaRPr lang="en-US" altLang="es-ES" sz="4800" dirty="0">
              <a:solidFill>
                <a:schemeClr val="tx1"/>
              </a:solidFill>
              <a:latin typeface="+mj-lt"/>
            </a:endParaRPr>
          </a:p>
          <a:p>
            <a:pPr>
              <a:spcBef>
                <a:spcPct val="0"/>
              </a:spcBef>
              <a:buClrTx/>
              <a:buSzTx/>
              <a:buFontTx/>
              <a:buNone/>
              <a:defRPr/>
            </a:pPr>
            <a:endParaRPr lang="en-US" altLang="es-ES" sz="4400" dirty="0">
              <a:solidFill>
                <a:schemeClr val="tx1"/>
              </a:solidFill>
              <a:latin typeface="+mj-lt"/>
            </a:endParaRPr>
          </a:p>
          <a:p>
            <a:pPr>
              <a:spcBef>
                <a:spcPct val="0"/>
              </a:spcBef>
              <a:buClrTx/>
              <a:buSzTx/>
              <a:buFontTx/>
              <a:buNone/>
              <a:defRPr/>
            </a:pPr>
            <a:r>
              <a:rPr lang="en-US" altLang="es-ES" sz="4400" dirty="0">
                <a:solidFill>
                  <a:schemeClr val="tx1"/>
                </a:solidFill>
                <a:latin typeface="+mj-lt"/>
              </a:rPr>
              <a:t>I. Nivel </a:t>
            </a:r>
            <a:r>
              <a:rPr lang="en-US" altLang="es-ES" sz="4400" dirty="0" err="1">
                <a:solidFill>
                  <a:schemeClr val="tx1"/>
                </a:solidFill>
                <a:latin typeface="+mj-lt"/>
              </a:rPr>
              <a:t>normativo</a:t>
            </a:r>
            <a:endParaRPr lang="en-US" altLang="es-ES" sz="4400" dirty="0">
              <a:solidFill>
                <a:schemeClr val="tx1"/>
              </a:solidFill>
              <a:latin typeface="+mj-lt"/>
            </a:endParaRPr>
          </a:p>
          <a:p>
            <a:pPr>
              <a:spcBef>
                <a:spcPct val="0"/>
              </a:spcBef>
              <a:buClrTx/>
              <a:buSzTx/>
              <a:buFontTx/>
              <a:buNone/>
              <a:defRPr/>
            </a:pPr>
            <a:endParaRPr lang="en-US" altLang="es-ES" sz="4400" dirty="0">
              <a:solidFill>
                <a:schemeClr val="tx1"/>
              </a:solidFill>
              <a:latin typeface="+mj-lt"/>
            </a:endParaRPr>
          </a:p>
          <a:p>
            <a:pPr>
              <a:spcBef>
                <a:spcPct val="0"/>
              </a:spcBef>
              <a:buClrTx/>
              <a:buSzTx/>
              <a:buFontTx/>
              <a:buNone/>
              <a:defRPr/>
            </a:pPr>
            <a:r>
              <a:rPr lang="en-US" altLang="es-ES" sz="4400" dirty="0">
                <a:solidFill>
                  <a:schemeClr val="tx1"/>
                </a:solidFill>
                <a:latin typeface="+mj-lt"/>
              </a:rPr>
              <a:t>II. </a:t>
            </a:r>
            <a:r>
              <a:rPr lang="en-US" altLang="es-ES" sz="4400" dirty="0" err="1">
                <a:solidFill>
                  <a:schemeClr val="tx1"/>
                </a:solidFill>
                <a:latin typeface="+mj-lt"/>
              </a:rPr>
              <a:t>Ejecución</a:t>
            </a:r>
            <a:r>
              <a:rPr lang="en-US" altLang="es-ES" sz="4400" dirty="0">
                <a:solidFill>
                  <a:schemeClr val="tx1"/>
                </a:solidFill>
                <a:latin typeface="+mj-lt"/>
              </a:rPr>
              <a:t>/</a:t>
            </a:r>
            <a:r>
              <a:rPr lang="en-US" altLang="es-ES" sz="4400" dirty="0" err="1">
                <a:solidFill>
                  <a:schemeClr val="tx1"/>
                </a:solidFill>
                <a:latin typeface="+mj-lt"/>
              </a:rPr>
              <a:t>Aplicación</a:t>
            </a:r>
            <a:r>
              <a:rPr lang="en-US" altLang="es-ES" sz="4400" dirty="0">
                <a:solidFill>
                  <a:schemeClr val="tx1"/>
                </a:solidFill>
                <a:latin typeface="+mj-lt"/>
              </a:rPr>
              <a:t>/</a:t>
            </a:r>
            <a:r>
              <a:rPr lang="en-US" altLang="es-ES" sz="4400" dirty="0" err="1">
                <a:solidFill>
                  <a:schemeClr val="tx1"/>
                </a:solidFill>
                <a:latin typeface="+mj-lt"/>
              </a:rPr>
              <a:t>Cumplimiento</a:t>
            </a:r>
            <a:endParaRPr lang="en-US" altLang="es-ES" sz="4400" dirty="0">
              <a:solidFill>
                <a:schemeClr val="tx1"/>
              </a:solidFill>
              <a:latin typeface="+mj-lt"/>
            </a:endParaRPr>
          </a:p>
          <a:p>
            <a:pPr>
              <a:spcBef>
                <a:spcPct val="0"/>
              </a:spcBef>
              <a:buClrTx/>
              <a:buSzTx/>
              <a:buFontTx/>
              <a:buNone/>
              <a:defRPr/>
            </a:pPr>
            <a:endParaRPr lang="en-US" altLang="es-ES" sz="4400" dirty="0">
              <a:solidFill>
                <a:schemeClr val="tx1"/>
              </a:solidFill>
              <a:latin typeface="+mj-lt"/>
            </a:endParaRPr>
          </a:p>
          <a:p>
            <a:pPr>
              <a:spcBef>
                <a:spcPct val="0"/>
              </a:spcBef>
              <a:buClrTx/>
              <a:buSzTx/>
              <a:buFontTx/>
              <a:buNone/>
              <a:defRPr/>
            </a:pPr>
            <a:r>
              <a:rPr lang="en-US" altLang="es-ES" sz="4400" dirty="0">
                <a:solidFill>
                  <a:schemeClr val="tx1"/>
                </a:solidFill>
                <a:latin typeface="+mj-lt"/>
              </a:rPr>
              <a:t>III. </a:t>
            </a:r>
            <a:r>
              <a:rPr lang="en-US" altLang="es-ES" sz="4400" b="1" dirty="0" err="1">
                <a:solidFill>
                  <a:schemeClr val="tx1"/>
                </a:solidFill>
                <a:latin typeface="+mj-lt"/>
              </a:rPr>
              <a:t>Evaluación</a:t>
            </a:r>
            <a:r>
              <a:rPr lang="en-US" altLang="es-ES" sz="4400" b="1" dirty="0">
                <a:solidFill>
                  <a:schemeClr val="tx1"/>
                </a:solidFill>
                <a:latin typeface="+mj-lt"/>
              </a:rPr>
              <a:t> de la </a:t>
            </a:r>
            <a:r>
              <a:rPr lang="en-US" altLang="es-ES" sz="4400" b="1" dirty="0" err="1">
                <a:solidFill>
                  <a:schemeClr val="tx1"/>
                </a:solidFill>
                <a:latin typeface="+mj-lt"/>
              </a:rPr>
              <a:t>Directiva</a:t>
            </a:r>
            <a:r>
              <a:rPr lang="en-US" altLang="es-ES" sz="4400" b="1" dirty="0">
                <a:solidFill>
                  <a:schemeClr val="tx1"/>
                </a:solidFill>
                <a:latin typeface="+mj-lt"/>
              </a:rPr>
              <a:t> de la UE </a:t>
            </a:r>
            <a:r>
              <a:rPr lang="en-US" altLang="es-ES" sz="4400" b="1" dirty="0" err="1">
                <a:solidFill>
                  <a:schemeClr val="tx1"/>
                </a:solidFill>
                <a:latin typeface="+mj-lt"/>
              </a:rPr>
              <a:t>sobre</a:t>
            </a:r>
            <a:r>
              <a:rPr lang="en-US" altLang="es-ES" sz="4400" b="1" dirty="0">
                <a:solidFill>
                  <a:schemeClr val="tx1"/>
                </a:solidFill>
                <a:latin typeface="+mj-lt"/>
              </a:rPr>
              <a:t> </a:t>
            </a:r>
            <a:r>
              <a:rPr lang="en-US" altLang="es-ES" sz="4400" b="1" dirty="0" err="1">
                <a:solidFill>
                  <a:schemeClr val="tx1"/>
                </a:solidFill>
                <a:latin typeface="+mj-lt"/>
              </a:rPr>
              <a:t>delitos</a:t>
            </a:r>
            <a:r>
              <a:rPr lang="en-US" altLang="es-ES" sz="4400" b="1" dirty="0">
                <a:solidFill>
                  <a:schemeClr val="tx1"/>
                </a:solidFill>
                <a:latin typeface="+mj-lt"/>
              </a:rPr>
              <a:t> </a:t>
            </a:r>
            <a:r>
              <a:rPr lang="en-US" altLang="es-ES" sz="4400" b="1" dirty="0" err="1">
                <a:solidFill>
                  <a:schemeClr val="tx1"/>
                </a:solidFill>
                <a:latin typeface="+mj-lt"/>
              </a:rPr>
              <a:t>medioambientales</a:t>
            </a:r>
            <a:r>
              <a:rPr lang="en-US" altLang="es-ES" sz="4400" b="1" dirty="0">
                <a:solidFill>
                  <a:schemeClr val="tx1"/>
                </a:solidFill>
                <a:latin typeface="+mj-lt"/>
              </a:rPr>
              <a:t> </a:t>
            </a:r>
            <a:r>
              <a:rPr lang="en-US" altLang="es-ES" sz="4400" b="1" dirty="0" err="1">
                <a:solidFill>
                  <a:schemeClr val="tx1"/>
                </a:solidFill>
                <a:latin typeface="+mj-lt"/>
              </a:rPr>
              <a:t>después</a:t>
            </a:r>
            <a:r>
              <a:rPr lang="en-US" altLang="es-ES" sz="4400" b="1" dirty="0">
                <a:solidFill>
                  <a:schemeClr val="tx1"/>
                </a:solidFill>
                <a:latin typeface="+mj-lt"/>
              </a:rPr>
              <a:t> de 10 </a:t>
            </a:r>
            <a:r>
              <a:rPr lang="en-US" altLang="es-ES" sz="4400" b="1" dirty="0" err="1">
                <a:solidFill>
                  <a:schemeClr val="tx1"/>
                </a:solidFill>
                <a:latin typeface="+mj-lt"/>
              </a:rPr>
              <a:t>años</a:t>
            </a:r>
            <a:r>
              <a:rPr lang="en-US" altLang="es-ES" sz="4400" b="1" dirty="0">
                <a:solidFill>
                  <a:schemeClr val="tx1"/>
                </a:solidFill>
                <a:latin typeface="+mj-lt"/>
              </a:rPr>
              <a:t> </a:t>
            </a:r>
          </a:p>
          <a:p>
            <a:pPr>
              <a:spcBef>
                <a:spcPct val="0"/>
              </a:spcBef>
              <a:buClrTx/>
              <a:buSzTx/>
              <a:buFontTx/>
              <a:buNone/>
              <a:defRPr/>
            </a:pPr>
            <a:endParaRPr lang="en-US" altLang="es-ES" sz="4400" dirty="0">
              <a:solidFill>
                <a:schemeClr val="tx1"/>
              </a:solidFill>
              <a:latin typeface="Roboto Light" panose="02000000000000000000" pitchFamily="2" charset="0"/>
            </a:endParaRPr>
          </a:p>
          <a:p>
            <a:pPr>
              <a:spcBef>
                <a:spcPct val="0"/>
              </a:spcBef>
              <a:buClrTx/>
              <a:buSzTx/>
              <a:buFontTx/>
              <a:buNone/>
              <a:defRPr/>
            </a:pPr>
            <a:r>
              <a:rPr lang="en-US" altLang="es-ES" sz="4400" dirty="0">
                <a:solidFill>
                  <a:schemeClr val="tx1"/>
                </a:solidFill>
                <a:latin typeface="Roboto Light" panose="02000000000000000000" pitchFamily="2" charset="0"/>
              </a:rPr>
              <a:t> </a:t>
            </a:r>
            <a:endParaRPr lang="en-US" altLang="es-ES" sz="4400" dirty="0">
              <a:solidFill>
                <a:srgbClr val="D53044"/>
              </a:solidFill>
              <a:latin typeface="Roboto Light" panose="02000000000000000000" pitchFamily="2" charset="0"/>
            </a:endParaRPr>
          </a:p>
        </p:txBody>
      </p:sp>
      <p:graphicFrame>
        <p:nvGraphicFramePr>
          <p:cNvPr id="2" name="Diagrama 1">
            <a:extLst>
              <a:ext uri="{FF2B5EF4-FFF2-40B4-BE49-F238E27FC236}">
                <a16:creationId xmlns:a16="http://schemas.microsoft.com/office/drawing/2014/main" id="{DECFC970-2798-489F-815F-5BAFC371EA7E}"/>
              </a:ext>
            </a:extLst>
          </p:cNvPr>
          <p:cNvGraphicFramePr/>
          <p:nvPr/>
        </p:nvGraphicFramePr>
        <p:xfrm>
          <a:off x="1760539" y="1096963"/>
          <a:ext cx="15100298" cy="1582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9A6ED59F-64B7-A65C-0DCA-79724E9F7D52}"/>
              </a:ext>
            </a:extLst>
          </p:cNvPr>
          <p:cNvSpPr/>
          <p:nvPr/>
        </p:nvSpPr>
        <p:spPr>
          <a:xfrm>
            <a:off x="1427164" y="1270000"/>
            <a:ext cx="150812" cy="903288"/>
          </a:xfrm>
          <a:prstGeom prst="rect">
            <a:avLst/>
          </a:prstGeom>
          <a:solidFill>
            <a:schemeClr val="tx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S_tradnl" sz="3600">
              <a:solidFill>
                <a:schemeClr val="accent1"/>
              </a:solidFill>
              <a:latin typeface="Calibri" charset="0"/>
              <a:ea typeface="ＭＳ Ｐゴシック" charset="0"/>
              <a:cs typeface="ＭＳ Ｐゴシック" charset="0"/>
            </a:endParaRPr>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664268-014A-0916-038B-23CC58C09CF2}"/>
              </a:ext>
            </a:extLst>
          </p:cNvPr>
          <p:cNvSpPr txBox="1">
            <a:spLocks noChangeArrowheads="1"/>
          </p:cNvSpPr>
          <p:nvPr/>
        </p:nvSpPr>
        <p:spPr bwMode="auto">
          <a:xfrm>
            <a:off x="1135549" y="2173288"/>
            <a:ext cx="16730419" cy="11541621"/>
          </a:xfrm>
          <a:prstGeom prst="rect">
            <a:avLst/>
          </a:prstGeom>
          <a:noFill/>
          <a:ln>
            <a:noFill/>
          </a:ln>
        </p:spPr>
        <p:txBody>
          <a:bodyPr wrap="square">
            <a:spAutoFit/>
          </a:bodyPr>
          <a:lstStyle>
            <a:lvl1pPr marL="571500" indent="-571500">
              <a:spcBef>
                <a:spcPts val="3600"/>
              </a:spcBef>
              <a:buClr>
                <a:schemeClr val="accent1"/>
              </a:buClr>
              <a:buSzPct val="100000"/>
              <a:buFont typeface="Wingdings 2" pitchFamily="2" charset="2"/>
              <a:buChar char="¡"/>
              <a:defRPr sz="4000">
                <a:solidFill>
                  <a:schemeClr val="tx2"/>
                </a:solidFill>
                <a:latin typeface="Century Gothic" panose="020B0502020202020204" pitchFamily="34" charset="0"/>
                <a:ea typeface="ＭＳ Ｐゴシック" panose="020B0600070205080204" pitchFamily="34" charset="-128"/>
              </a:defRPr>
            </a:lvl1pPr>
            <a:lvl2pPr marL="1314450" indent="-571500">
              <a:spcBef>
                <a:spcPts val="1200"/>
              </a:spcBef>
              <a:buClr>
                <a:srgbClr val="4D0000"/>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2pPr>
            <a:lvl3pPr marL="1143000" indent="-228600">
              <a:spcBef>
                <a:spcPts val="1200"/>
              </a:spcBef>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3pPr>
            <a:lvl4pPr marL="1600200" indent="-228600">
              <a:spcBef>
                <a:spcPts val="1200"/>
              </a:spcBef>
              <a:buClr>
                <a:srgbClr val="4D0000"/>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4pPr>
            <a:lvl5pPr marL="2057400" indent="-228600">
              <a:spcBef>
                <a:spcPts val="1200"/>
              </a:spcBef>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5pPr>
            <a:lvl6pPr marL="25146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6pPr>
            <a:lvl7pPr marL="29718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7pPr>
            <a:lvl8pPr marL="34290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8pPr>
            <a:lvl9pPr marL="38862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9pPr>
          </a:lstStyle>
          <a:p>
            <a:pPr eaLnBrk="1" hangingPunct="1">
              <a:spcBef>
                <a:spcPct val="0"/>
              </a:spcBef>
              <a:buClrTx/>
              <a:buSzTx/>
              <a:buFont typeface="Arial" panose="020B0604020202020204" pitchFamily="34" charset="0"/>
              <a:buChar char="•"/>
              <a:defRPr/>
            </a:pPr>
            <a:endParaRPr lang="en-US" altLang="es-ES" sz="4400" dirty="0">
              <a:solidFill>
                <a:srgbClr val="D53044"/>
              </a:solidFill>
              <a:latin typeface="Roboto Light" panose="02000000000000000000" pitchFamily="2" charset="0"/>
            </a:endParaRPr>
          </a:p>
          <a:p>
            <a:pPr eaLnBrk="1" hangingPunct="1">
              <a:spcBef>
                <a:spcPct val="0"/>
              </a:spcBef>
              <a:buClrTx/>
              <a:buSzTx/>
              <a:buFont typeface="Arial" panose="020B0604020202020204" pitchFamily="34" charset="0"/>
              <a:buChar char="•"/>
              <a:defRPr/>
            </a:pPr>
            <a:endParaRPr lang="en-GB" altLang="es-ES" b="1" dirty="0">
              <a:solidFill>
                <a:schemeClr val="tx1"/>
              </a:solidFill>
              <a:latin typeface="Roboto Light" panose="02000000000000000000" pitchFamily="2" charset="0"/>
            </a:endParaRPr>
          </a:p>
          <a:p>
            <a:pPr eaLnBrk="1" hangingPunct="1">
              <a:spcBef>
                <a:spcPct val="0"/>
              </a:spcBef>
              <a:buClrTx/>
              <a:buSzTx/>
              <a:buFont typeface="Arial" panose="020B0604020202020204" pitchFamily="34" charset="0"/>
              <a:buChar char="•"/>
              <a:defRPr/>
            </a:pPr>
            <a:r>
              <a:rPr lang="en-GB" altLang="es-ES" dirty="0">
                <a:solidFill>
                  <a:schemeClr val="tx1"/>
                </a:solidFill>
                <a:latin typeface="+mn-lt"/>
              </a:rPr>
              <a:t>La </a:t>
            </a:r>
            <a:r>
              <a:rPr lang="en-GB" altLang="es-ES" dirty="0" err="1">
                <a:solidFill>
                  <a:schemeClr val="tx1"/>
                </a:solidFill>
                <a:latin typeface="+mn-lt"/>
              </a:rPr>
              <a:t>Directiva</a:t>
            </a:r>
            <a:r>
              <a:rPr lang="en-GB" altLang="es-ES" dirty="0">
                <a:solidFill>
                  <a:schemeClr val="tx1"/>
                </a:solidFill>
                <a:latin typeface="+mn-lt"/>
              </a:rPr>
              <a:t> 2008/99/CE define las </a:t>
            </a:r>
            <a:r>
              <a:rPr lang="en-GB" altLang="es-ES" dirty="0" err="1">
                <a:solidFill>
                  <a:schemeClr val="tx1"/>
                </a:solidFill>
                <a:latin typeface="+mn-lt"/>
              </a:rPr>
              <a:t>infracciones</a:t>
            </a:r>
            <a:r>
              <a:rPr lang="en-GB" altLang="es-ES" dirty="0">
                <a:solidFill>
                  <a:schemeClr val="tx1"/>
                </a:solidFill>
                <a:latin typeface="+mn-lt"/>
              </a:rPr>
              <a:t> </a:t>
            </a:r>
            <a:r>
              <a:rPr lang="en-GB" altLang="es-ES" dirty="0" err="1">
                <a:solidFill>
                  <a:schemeClr val="tx1"/>
                </a:solidFill>
                <a:latin typeface="+mn-lt"/>
              </a:rPr>
              <a:t>medioambientales</a:t>
            </a:r>
            <a:r>
              <a:rPr lang="en-GB" altLang="es-ES" dirty="0">
                <a:solidFill>
                  <a:schemeClr val="tx1"/>
                </a:solidFill>
                <a:latin typeface="+mn-lt"/>
              </a:rPr>
              <a:t> que los </a:t>
            </a:r>
            <a:r>
              <a:rPr lang="en-GB" altLang="es-ES" dirty="0" err="1">
                <a:solidFill>
                  <a:schemeClr val="tx1"/>
                </a:solidFill>
                <a:latin typeface="+mn-lt"/>
              </a:rPr>
              <a:t>Estados</a:t>
            </a:r>
            <a:r>
              <a:rPr lang="en-GB" altLang="es-ES" dirty="0">
                <a:solidFill>
                  <a:schemeClr val="tx1"/>
                </a:solidFill>
                <a:latin typeface="+mn-lt"/>
              </a:rPr>
              <a:t> </a:t>
            </a:r>
            <a:r>
              <a:rPr lang="en-GB" altLang="es-ES" dirty="0" err="1">
                <a:solidFill>
                  <a:schemeClr val="tx1"/>
                </a:solidFill>
                <a:latin typeface="+mn-lt"/>
              </a:rPr>
              <a:t>miembros</a:t>
            </a:r>
            <a:r>
              <a:rPr lang="en-GB" altLang="es-ES" dirty="0">
                <a:solidFill>
                  <a:schemeClr val="tx1"/>
                </a:solidFill>
                <a:latin typeface="+mn-lt"/>
              </a:rPr>
              <a:t> </a:t>
            </a:r>
            <a:r>
              <a:rPr lang="en-GB" altLang="es-ES" dirty="0" err="1">
                <a:solidFill>
                  <a:schemeClr val="tx1"/>
                </a:solidFill>
                <a:latin typeface="+mn-lt"/>
              </a:rPr>
              <a:t>deben</a:t>
            </a:r>
            <a:r>
              <a:rPr lang="en-GB" altLang="es-ES" dirty="0">
                <a:solidFill>
                  <a:schemeClr val="tx1"/>
                </a:solidFill>
                <a:latin typeface="+mn-lt"/>
              </a:rPr>
              <a:t> </a:t>
            </a:r>
            <a:r>
              <a:rPr lang="en-GB" altLang="es-ES" dirty="0" err="1">
                <a:solidFill>
                  <a:schemeClr val="tx1"/>
                </a:solidFill>
                <a:latin typeface="+mn-lt"/>
              </a:rPr>
              <a:t>tipificar</a:t>
            </a:r>
            <a:r>
              <a:rPr lang="en-GB" altLang="es-ES" dirty="0">
                <a:solidFill>
                  <a:schemeClr val="tx1"/>
                </a:solidFill>
                <a:latin typeface="+mn-lt"/>
              </a:rPr>
              <a:t> </a:t>
            </a:r>
            <a:r>
              <a:rPr lang="en-GB" altLang="es-ES" dirty="0" err="1">
                <a:solidFill>
                  <a:schemeClr val="tx1"/>
                </a:solidFill>
                <a:latin typeface="+mn-lt"/>
              </a:rPr>
              <a:t>como</a:t>
            </a:r>
            <a:r>
              <a:rPr lang="en-GB" altLang="es-ES" dirty="0">
                <a:solidFill>
                  <a:schemeClr val="tx1"/>
                </a:solidFill>
                <a:latin typeface="+mn-lt"/>
              </a:rPr>
              <a:t> </a:t>
            </a:r>
            <a:r>
              <a:rPr lang="en-GB" altLang="es-ES" dirty="0" err="1">
                <a:solidFill>
                  <a:schemeClr val="tx1"/>
                </a:solidFill>
                <a:latin typeface="+mn-lt"/>
              </a:rPr>
              <a:t>delito</a:t>
            </a:r>
            <a:r>
              <a:rPr lang="en-GB" altLang="es-ES" dirty="0">
                <a:solidFill>
                  <a:schemeClr val="tx1"/>
                </a:solidFill>
                <a:latin typeface="+mn-lt"/>
              </a:rPr>
              <a:t>.</a:t>
            </a:r>
          </a:p>
          <a:p>
            <a:pPr marL="0" indent="0" eaLnBrk="1" hangingPunct="1">
              <a:spcBef>
                <a:spcPct val="0"/>
              </a:spcBef>
              <a:buClrTx/>
              <a:buSzTx/>
              <a:buFont typeface="Wingdings 2" pitchFamily="2" charset="2"/>
              <a:buNone/>
              <a:defRPr/>
            </a:pPr>
            <a:endParaRPr lang="en-GB" altLang="es-ES" dirty="0">
              <a:solidFill>
                <a:schemeClr val="tx1"/>
              </a:solidFill>
              <a:latin typeface="+mn-lt"/>
            </a:endParaRPr>
          </a:p>
          <a:p>
            <a:pPr lvl="1" eaLnBrk="1" hangingPunct="1">
              <a:spcBef>
                <a:spcPct val="0"/>
              </a:spcBef>
              <a:buClrTx/>
              <a:buSzTx/>
              <a:buFont typeface="Arial" panose="020B0604020202020204" pitchFamily="34" charset="0"/>
              <a:buChar char="•"/>
              <a:defRPr/>
            </a:pPr>
            <a:r>
              <a:rPr lang="en-GB" altLang="es-ES" sz="4000" dirty="0">
                <a:solidFill>
                  <a:schemeClr val="tx1"/>
                </a:solidFill>
                <a:latin typeface="+mn-lt"/>
              </a:rPr>
              <a:t>Las </a:t>
            </a:r>
            <a:r>
              <a:rPr lang="en-GB" altLang="es-ES" sz="4000" dirty="0" err="1">
                <a:solidFill>
                  <a:schemeClr val="tx1"/>
                </a:solidFill>
                <a:latin typeface="+mn-lt"/>
              </a:rPr>
              <a:t>infracciones</a:t>
            </a:r>
            <a:r>
              <a:rPr lang="en-GB" altLang="es-ES" sz="4000" dirty="0">
                <a:solidFill>
                  <a:schemeClr val="tx1"/>
                </a:solidFill>
                <a:latin typeface="+mn-lt"/>
              </a:rPr>
              <a:t> </a:t>
            </a:r>
            <a:r>
              <a:rPr lang="en-GB" altLang="es-ES" sz="4000" dirty="0" err="1">
                <a:solidFill>
                  <a:schemeClr val="tx1"/>
                </a:solidFill>
                <a:latin typeface="+mn-lt"/>
              </a:rPr>
              <a:t>más</a:t>
            </a:r>
            <a:r>
              <a:rPr lang="en-GB" altLang="es-ES" sz="4000" dirty="0">
                <a:solidFill>
                  <a:schemeClr val="tx1"/>
                </a:solidFill>
                <a:latin typeface="+mn-lt"/>
              </a:rPr>
              <a:t> graves de las </a:t>
            </a:r>
            <a:r>
              <a:rPr lang="en-GB" altLang="es-ES" sz="4000" dirty="0" err="1">
                <a:solidFill>
                  <a:schemeClr val="tx1"/>
                </a:solidFill>
                <a:latin typeface="+mn-lt"/>
              </a:rPr>
              <a:t>normas</a:t>
            </a:r>
            <a:r>
              <a:rPr lang="en-GB" altLang="es-ES" sz="4000" dirty="0">
                <a:solidFill>
                  <a:schemeClr val="tx1"/>
                </a:solidFill>
                <a:latin typeface="+mn-lt"/>
              </a:rPr>
              <a:t> </a:t>
            </a:r>
            <a:r>
              <a:rPr lang="en-GB" altLang="es-ES" sz="4000" dirty="0" err="1">
                <a:solidFill>
                  <a:schemeClr val="tx1"/>
                </a:solidFill>
                <a:latin typeface="+mn-lt"/>
              </a:rPr>
              <a:t>medioambientales</a:t>
            </a:r>
            <a:r>
              <a:rPr lang="en-GB" altLang="es-ES" sz="4000" dirty="0">
                <a:solidFill>
                  <a:schemeClr val="tx1"/>
                </a:solidFill>
                <a:latin typeface="+mn-lt"/>
              </a:rPr>
              <a:t> (</a:t>
            </a:r>
            <a:r>
              <a:rPr lang="en-GB" altLang="es-ES" sz="4000" dirty="0" err="1">
                <a:solidFill>
                  <a:schemeClr val="tx1"/>
                </a:solidFill>
                <a:latin typeface="+mn-lt"/>
              </a:rPr>
              <a:t>conductas</a:t>
            </a:r>
            <a:r>
              <a:rPr lang="en-GB" altLang="es-ES" sz="4000" dirty="0">
                <a:solidFill>
                  <a:schemeClr val="tx1"/>
                </a:solidFill>
                <a:latin typeface="+mn-lt"/>
              </a:rPr>
              <a:t> </a:t>
            </a:r>
            <a:r>
              <a:rPr lang="en-GB" altLang="es-ES" sz="4000" dirty="0" err="1">
                <a:solidFill>
                  <a:schemeClr val="tx1"/>
                </a:solidFill>
                <a:latin typeface="+mn-lt"/>
              </a:rPr>
              <a:t>intencionadas</a:t>
            </a:r>
            <a:r>
              <a:rPr lang="en-GB" altLang="es-ES" sz="4000" dirty="0">
                <a:solidFill>
                  <a:schemeClr val="tx1"/>
                </a:solidFill>
                <a:latin typeface="+mn-lt"/>
              </a:rPr>
              <a:t> o </a:t>
            </a:r>
            <a:r>
              <a:rPr lang="en-GB" altLang="es-ES" sz="4000" dirty="0" err="1">
                <a:solidFill>
                  <a:schemeClr val="tx1"/>
                </a:solidFill>
                <a:latin typeface="+mn-lt"/>
              </a:rPr>
              <a:t>gravemente</a:t>
            </a:r>
            <a:r>
              <a:rPr lang="en-GB" altLang="es-ES" sz="4000" dirty="0">
                <a:solidFill>
                  <a:schemeClr val="tx1"/>
                </a:solidFill>
                <a:latin typeface="+mn-lt"/>
              </a:rPr>
              <a:t> </a:t>
            </a:r>
            <a:r>
              <a:rPr lang="en-GB" altLang="es-ES" sz="4000" dirty="0" err="1">
                <a:solidFill>
                  <a:schemeClr val="tx1"/>
                </a:solidFill>
                <a:latin typeface="+mn-lt"/>
              </a:rPr>
              <a:t>negligentes</a:t>
            </a:r>
            <a:r>
              <a:rPr lang="en-GB" altLang="es-ES" sz="4000" dirty="0">
                <a:solidFill>
                  <a:schemeClr val="tx1"/>
                </a:solidFill>
                <a:latin typeface="+mn-lt"/>
              </a:rPr>
              <a:t>).</a:t>
            </a:r>
          </a:p>
          <a:p>
            <a:pPr lvl="1" eaLnBrk="1" hangingPunct="1">
              <a:spcBef>
                <a:spcPct val="0"/>
              </a:spcBef>
              <a:buClrTx/>
              <a:buSzTx/>
              <a:buFont typeface="Arial" panose="020B0604020202020204" pitchFamily="34" charset="0"/>
              <a:buChar char="•"/>
              <a:defRPr/>
            </a:pPr>
            <a:endParaRPr lang="en-GB" altLang="es-ES" dirty="0">
              <a:solidFill>
                <a:schemeClr val="tx1"/>
              </a:solidFill>
              <a:latin typeface="+mn-lt"/>
            </a:endParaRPr>
          </a:p>
          <a:p>
            <a:pPr lvl="1" eaLnBrk="1" hangingPunct="1">
              <a:spcBef>
                <a:spcPct val="0"/>
              </a:spcBef>
              <a:buClrTx/>
              <a:buSzTx/>
              <a:buFont typeface="Arial" panose="020B0604020202020204" pitchFamily="34" charset="0"/>
              <a:buChar char="•"/>
              <a:defRPr/>
            </a:pPr>
            <a:r>
              <a:rPr lang="en-GB" altLang="es-ES" dirty="0">
                <a:solidFill>
                  <a:schemeClr val="tx1"/>
                </a:solidFill>
                <a:latin typeface="+mn-lt"/>
              </a:rPr>
              <a:t>Actos </a:t>
            </a:r>
            <a:r>
              <a:rPr lang="en-GB" altLang="es-ES" dirty="0" err="1">
                <a:solidFill>
                  <a:schemeClr val="tx1"/>
                </a:solidFill>
                <a:latin typeface="+mn-lt"/>
              </a:rPr>
              <a:t>jurídicos</a:t>
            </a:r>
            <a:r>
              <a:rPr lang="en-GB" altLang="es-ES" dirty="0">
                <a:solidFill>
                  <a:schemeClr val="tx1"/>
                </a:solidFill>
                <a:latin typeface="+mn-lt"/>
              </a:rPr>
              <a:t> de la UE </a:t>
            </a:r>
            <a:r>
              <a:rPr lang="en-GB" altLang="es-ES" dirty="0" err="1">
                <a:solidFill>
                  <a:schemeClr val="tx1"/>
                </a:solidFill>
                <a:latin typeface="+mn-lt"/>
              </a:rPr>
              <a:t>recogidos</a:t>
            </a:r>
            <a:r>
              <a:rPr lang="en-GB" altLang="es-ES" dirty="0">
                <a:solidFill>
                  <a:schemeClr val="tx1"/>
                </a:solidFill>
                <a:latin typeface="+mn-lt"/>
              </a:rPr>
              <a:t> </a:t>
            </a:r>
            <a:r>
              <a:rPr lang="en-GB" altLang="es-ES" dirty="0" err="1">
                <a:solidFill>
                  <a:schemeClr val="tx1"/>
                </a:solidFill>
                <a:latin typeface="+mn-lt"/>
              </a:rPr>
              <a:t>en</a:t>
            </a:r>
            <a:r>
              <a:rPr lang="en-GB" altLang="es-ES" dirty="0">
                <a:solidFill>
                  <a:schemeClr val="tx1"/>
                </a:solidFill>
                <a:latin typeface="+mn-lt"/>
              </a:rPr>
              <a:t> los </a:t>
            </a:r>
            <a:r>
              <a:rPr lang="en-GB" altLang="es-ES" dirty="0" err="1">
                <a:solidFill>
                  <a:schemeClr val="tx1"/>
                </a:solidFill>
                <a:latin typeface="+mn-lt"/>
              </a:rPr>
              <a:t>anexos</a:t>
            </a:r>
            <a:r>
              <a:rPr lang="en-GB" altLang="es-ES" dirty="0">
                <a:solidFill>
                  <a:schemeClr val="tx1"/>
                </a:solidFill>
                <a:latin typeface="+mn-lt"/>
              </a:rPr>
              <a:t>.</a:t>
            </a:r>
          </a:p>
          <a:p>
            <a:pPr eaLnBrk="1" hangingPunct="1">
              <a:spcBef>
                <a:spcPct val="0"/>
              </a:spcBef>
              <a:buClrTx/>
              <a:buSzTx/>
              <a:buFont typeface="Arial" panose="020B0604020202020204" pitchFamily="34" charset="0"/>
              <a:buChar char="•"/>
              <a:defRPr/>
            </a:pPr>
            <a:endParaRPr lang="en-GB" altLang="es-ES" dirty="0">
              <a:solidFill>
                <a:schemeClr val="tx1"/>
              </a:solidFill>
              <a:latin typeface="+mn-lt"/>
            </a:endParaRPr>
          </a:p>
          <a:p>
            <a:pPr eaLnBrk="1" hangingPunct="1">
              <a:spcBef>
                <a:spcPct val="0"/>
              </a:spcBef>
              <a:buClrTx/>
              <a:buSzTx/>
              <a:buFont typeface="Arial" panose="020B0604020202020204" pitchFamily="34" charset="0"/>
              <a:buChar char="•"/>
              <a:defRPr/>
            </a:pPr>
            <a:r>
              <a:rPr lang="en-GB" altLang="es-ES" dirty="0">
                <a:solidFill>
                  <a:schemeClr val="tx1"/>
                </a:solidFill>
                <a:latin typeface="+mn-lt"/>
              </a:rPr>
              <a:t>La </a:t>
            </a:r>
            <a:r>
              <a:rPr lang="en-GB" altLang="es-ES" dirty="0" err="1">
                <a:solidFill>
                  <a:schemeClr val="tx1"/>
                </a:solidFill>
                <a:latin typeface="+mn-lt"/>
              </a:rPr>
              <a:t>mayoría</a:t>
            </a:r>
            <a:r>
              <a:rPr lang="en-GB" altLang="es-ES" dirty="0">
                <a:solidFill>
                  <a:schemeClr val="tx1"/>
                </a:solidFill>
                <a:latin typeface="+mn-lt"/>
              </a:rPr>
              <a:t> de los </a:t>
            </a:r>
            <a:r>
              <a:rPr lang="en-GB" altLang="es-ES" dirty="0" err="1">
                <a:solidFill>
                  <a:schemeClr val="tx1"/>
                </a:solidFill>
                <a:latin typeface="+mn-lt"/>
              </a:rPr>
              <a:t>países</a:t>
            </a:r>
            <a:r>
              <a:rPr lang="en-GB" altLang="es-ES" dirty="0">
                <a:solidFill>
                  <a:schemeClr val="tx1"/>
                </a:solidFill>
                <a:latin typeface="+mn-lt"/>
              </a:rPr>
              <a:t> </a:t>
            </a:r>
            <a:r>
              <a:rPr lang="en-GB" altLang="es-ES" dirty="0" err="1">
                <a:solidFill>
                  <a:schemeClr val="tx1"/>
                </a:solidFill>
                <a:latin typeface="+mn-lt"/>
              </a:rPr>
              <a:t>europeos</a:t>
            </a:r>
            <a:r>
              <a:rPr lang="en-GB" altLang="es-ES" dirty="0">
                <a:solidFill>
                  <a:schemeClr val="tx1"/>
                </a:solidFill>
                <a:latin typeface="+mn-lt"/>
              </a:rPr>
              <a:t> -tanto de </a:t>
            </a:r>
            <a:r>
              <a:rPr lang="en-GB" altLang="es-ES" dirty="0" err="1">
                <a:solidFill>
                  <a:schemeClr val="tx1"/>
                </a:solidFill>
                <a:latin typeface="+mn-lt"/>
              </a:rPr>
              <a:t>derecho</a:t>
            </a:r>
            <a:r>
              <a:rPr lang="en-GB" altLang="es-ES" dirty="0">
                <a:solidFill>
                  <a:schemeClr val="tx1"/>
                </a:solidFill>
                <a:latin typeface="+mn-lt"/>
              </a:rPr>
              <a:t> </a:t>
            </a:r>
            <a:r>
              <a:rPr lang="en-GB" altLang="es-ES" dirty="0" err="1">
                <a:solidFill>
                  <a:schemeClr val="tx1"/>
                </a:solidFill>
                <a:latin typeface="+mn-lt"/>
              </a:rPr>
              <a:t>anglosajón</a:t>
            </a:r>
            <a:r>
              <a:rPr lang="en-GB" altLang="es-ES" dirty="0">
                <a:solidFill>
                  <a:schemeClr val="tx1"/>
                </a:solidFill>
                <a:latin typeface="+mn-lt"/>
              </a:rPr>
              <a:t> </a:t>
            </a:r>
            <a:r>
              <a:rPr lang="en-GB" altLang="es-ES" dirty="0" err="1">
                <a:solidFill>
                  <a:schemeClr val="tx1"/>
                </a:solidFill>
                <a:latin typeface="+mn-lt"/>
              </a:rPr>
              <a:t>como</a:t>
            </a:r>
            <a:r>
              <a:rPr lang="en-GB" altLang="es-ES" dirty="0">
                <a:solidFill>
                  <a:schemeClr val="tx1"/>
                </a:solidFill>
                <a:latin typeface="+mn-lt"/>
              </a:rPr>
              <a:t> de </a:t>
            </a:r>
            <a:r>
              <a:rPr lang="en-GB" altLang="es-ES" dirty="0" err="1">
                <a:solidFill>
                  <a:schemeClr val="tx1"/>
                </a:solidFill>
                <a:latin typeface="+mn-lt"/>
              </a:rPr>
              <a:t>derecho</a:t>
            </a:r>
            <a:r>
              <a:rPr lang="en-GB" altLang="es-ES" dirty="0">
                <a:solidFill>
                  <a:schemeClr val="tx1"/>
                </a:solidFill>
                <a:latin typeface="+mn-lt"/>
              </a:rPr>
              <a:t> continental- </a:t>
            </a:r>
            <a:r>
              <a:rPr lang="en-GB" altLang="es-ES" dirty="0" err="1">
                <a:solidFill>
                  <a:schemeClr val="tx1"/>
                </a:solidFill>
                <a:latin typeface="+mn-lt"/>
              </a:rPr>
              <a:t>han</a:t>
            </a:r>
            <a:r>
              <a:rPr lang="en-GB" altLang="es-ES" dirty="0">
                <a:solidFill>
                  <a:schemeClr val="tx1"/>
                </a:solidFill>
                <a:latin typeface="+mn-lt"/>
              </a:rPr>
              <a:t> </a:t>
            </a:r>
            <a:r>
              <a:rPr lang="en-GB" altLang="es-ES" dirty="0" err="1">
                <a:solidFill>
                  <a:schemeClr val="tx1"/>
                </a:solidFill>
                <a:latin typeface="+mn-lt"/>
              </a:rPr>
              <a:t>desarrollado</a:t>
            </a:r>
            <a:r>
              <a:rPr lang="en-GB" altLang="es-ES" dirty="0">
                <a:solidFill>
                  <a:schemeClr val="tx1"/>
                </a:solidFill>
                <a:latin typeface="+mn-lt"/>
              </a:rPr>
              <a:t> </a:t>
            </a:r>
            <a:r>
              <a:rPr lang="en-GB" altLang="es-ES" dirty="0" err="1">
                <a:solidFill>
                  <a:schemeClr val="tx1"/>
                </a:solidFill>
                <a:latin typeface="+mn-lt"/>
              </a:rPr>
              <a:t>sistemas</a:t>
            </a:r>
            <a:r>
              <a:rPr lang="en-GB" altLang="es-ES" dirty="0">
                <a:solidFill>
                  <a:schemeClr val="tx1"/>
                </a:solidFill>
                <a:latin typeface="+mn-lt"/>
              </a:rPr>
              <a:t> </a:t>
            </a:r>
            <a:r>
              <a:rPr lang="en-GB" altLang="es-ES" dirty="0" err="1">
                <a:solidFill>
                  <a:schemeClr val="tx1"/>
                </a:solidFill>
                <a:latin typeface="+mn-lt"/>
              </a:rPr>
              <a:t>jurídicos</a:t>
            </a:r>
            <a:r>
              <a:rPr lang="en-GB" altLang="es-ES" dirty="0">
                <a:solidFill>
                  <a:schemeClr val="tx1"/>
                </a:solidFill>
                <a:latin typeface="+mn-lt"/>
              </a:rPr>
              <a:t> que </a:t>
            </a:r>
            <a:r>
              <a:rPr lang="en-GB" altLang="es-ES" dirty="0" err="1">
                <a:solidFill>
                  <a:schemeClr val="tx1"/>
                </a:solidFill>
                <a:latin typeface="+mn-lt"/>
              </a:rPr>
              <a:t>combinan</a:t>
            </a:r>
            <a:r>
              <a:rPr lang="en-GB" altLang="es-ES" dirty="0">
                <a:solidFill>
                  <a:schemeClr val="tx1"/>
                </a:solidFill>
                <a:latin typeface="+mn-lt"/>
              </a:rPr>
              <a:t> </a:t>
            </a:r>
            <a:r>
              <a:rPr lang="en-GB" altLang="es-ES" dirty="0" err="1">
                <a:solidFill>
                  <a:schemeClr val="tx1"/>
                </a:solidFill>
                <a:latin typeface="+mn-lt"/>
              </a:rPr>
              <a:t>leyes</a:t>
            </a:r>
            <a:r>
              <a:rPr lang="en-GB" altLang="es-ES" dirty="0">
                <a:solidFill>
                  <a:schemeClr val="tx1"/>
                </a:solidFill>
                <a:latin typeface="+mn-lt"/>
              </a:rPr>
              <a:t> y </a:t>
            </a:r>
            <a:r>
              <a:rPr lang="en-GB" altLang="es-ES" dirty="0" err="1">
                <a:solidFill>
                  <a:schemeClr val="tx1"/>
                </a:solidFill>
                <a:latin typeface="+mn-lt"/>
              </a:rPr>
              <a:t>reglamentos</a:t>
            </a:r>
            <a:r>
              <a:rPr lang="en-GB" altLang="es-ES" dirty="0">
                <a:solidFill>
                  <a:schemeClr val="tx1"/>
                </a:solidFill>
                <a:latin typeface="+mn-lt"/>
              </a:rPr>
              <a:t> </a:t>
            </a:r>
            <a:r>
              <a:rPr lang="en-GB" altLang="es-ES" dirty="0" err="1">
                <a:solidFill>
                  <a:schemeClr val="tx1"/>
                </a:solidFill>
                <a:latin typeface="+mn-lt"/>
              </a:rPr>
              <a:t>administrativos</a:t>
            </a:r>
            <a:r>
              <a:rPr lang="en-GB" altLang="es-ES" dirty="0">
                <a:solidFill>
                  <a:schemeClr val="tx1"/>
                </a:solidFill>
                <a:latin typeface="+mn-lt"/>
              </a:rPr>
              <a:t> y </a:t>
            </a:r>
            <a:r>
              <a:rPr lang="en-GB" altLang="es-ES" dirty="0" err="1">
                <a:solidFill>
                  <a:schemeClr val="tx1"/>
                </a:solidFill>
                <a:latin typeface="+mn-lt"/>
              </a:rPr>
              <a:t>penales</a:t>
            </a:r>
            <a:r>
              <a:rPr lang="en-GB" altLang="es-ES" dirty="0">
                <a:solidFill>
                  <a:schemeClr val="tx1"/>
                </a:solidFill>
                <a:latin typeface="+mn-lt"/>
              </a:rPr>
              <a:t>. </a:t>
            </a:r>
          </a:p>
          <a:p>
            <a:pPr eaLnBrk="1" hangingPunct="1">
              <a:spcBef>
                <a:spcPct val="0"/>
              </a:spcBef>
              <a:buClrTx/>
              <a:buSzTx/>
              <a:buFont typeface="Arial" panose="020B0604020202020204" pitchFamily="34" charset="0"/>
              <a:buChar char="•"/>
              <a:defRPr/>
            </a:pPr>
            <a:endParaRPr lang="en-GB" altLang="es-ES" sz="4400" b="1" dirty="0">
              <a:solidFill>
                <a:schemeClr val="tx1"/>
              </a:solidFill>
              <a:latin typeface="Roboto Light" panose="02000000000000000000" pitchFamily="2" charset="0"/>
            </a:endParaRPr>
          </a:p>
          <a:p>
            <a:pPr>
              <a:spcBef>
                <a:spcPct val="0"/>
              </a:spcBef>
              <a:buClrTx/>
              <a:buSzTx/>
              <a:buFontTx/>
              <a:buNone/>
              <a:defRPr/>
            </a:pPr>
            <a:endParaRPr lang="en-US" altLang="es-ES" sz="4400" dirty="0">
              <a:solidFill>
                <a:schemeClr val="tx1"/>
              </a:solidFill>
              <a:latin typeface="Roboto Light" panose="02000000000000000000" pitchFamily="2" charset="0"/>
            </a:endParaRPr>
          </a:p>
          <a:p>
            <a:pPr>
              <a:spcBef>
                <a:spcPct val="0"/>
              </a:spcBef>
              <a:buClrTx/>
              <a:buSzTx/>
              <a:buFontTx/>
              <a:buNone/>
              <a:defRPr/>
            </a:pPr>
            <a:r>
              <a:rPr lang="en-US" altLang="es-ES" sz="4400" dirty="0">
                <a:solidFill>
                  <a:schemeClr val="tx1"/>
                </a:solidFill>
                <a:latin typeface="Roboto Light" panose="02000000000000000000" pitchFamily="2" charset="0"/>
              </a:rPr>
              <a:t> </a:t>
            </a:r>
            <a:endParaRPr lang="en-US" altLang="es-ES" sz="4400" dirty="0">
              <a:solidFill>
                <a:srgbClr val="D53044"/>
              </a:solidFill>
              <a:latin typeface="Roboto Light" panose="02000000000000000000" pitchFamily="2" charset="0"/>
            </a:endParaRPr>
          </a:p>
        </p:txBody>
      </p:sp>
      <p:graphicFrame>
        <p:nvGraphicFramePr>
          <p:cNvPr id="3" name="Diagrama 2">
            <a:extLst>
              <a:ext uri="{FF2B5EF4-FFF2-40B4-BE49-F238E27FC236}">
                <a16:creationId xmlns:a16="http://schemas.microsoft.com/office/drawing/2014/main" id="{CAABF201-BB65-F1E9-A549-21DA13CC8C40}"/>
              </a:ext>
            </a:extLst>
          </p:cNvPr>
          <p:cNvGraphicFramePr/>
          <p:nvPr/>
        </p:nvGraphicFramePr>
        <p:xfrm>
          <a:off x="1427164" y="1096962"/>
          <a:ext cx="15627349" cy="20715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022A7B86-CA21-C34A-BBB8-00FE7665C61E}"/>
              </a:ext>
            </a:extLst>
          </p:cNvPr>
          <p:cNvSpPr/>
          <p:nvPr/>
        </p:nvSpPr>
        <p:spPr>
          <a:xfrm>
            <a:off x="1427164" y="1270000"/>
            <a:ext cx="150812" cy="903288"/>
          </a:xfrm>
          <a:prstGeom prst="rect">
            <a:avLst/>
          </a:prstGeom>
          <a:solidFill>
            <a:schemeClr val="tx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S_tradnl" sz="3600">
              <a:solidFill>
                <a:schemeClr val="accent1"/>
              </a:solidFill>
              <a:latin typeface="Calibri" charset="0"/>
              <a:ea typeface="ＭＳ Ｐゴシック" charset="0"/>
              <a:cs typeface="ＭＳ Ｐゴシック" charset="0"/>
            </a:endParaRPr>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71A099-FBE7-495A-892D-F502D5F9B289}"/>
              </a:ext>
            </a:extLst>
          </p:cNvPr>
          <p:cNvSpPr txBox="1">
            <a:spLocks noChangeArrowheads="1"/>
          </p:cNvSpPr>
          <p:nvPr/>
        </p:nvSpPr>
        <p:spPr bwMode="auto">
          <a:xfrm>
            <a:off x="1427163" y="2679700"/>
            <a:ext cx="16067087" cy="8832850"/>
          </a:xfrm>
          <a:prstGeom prst="rect">
            <a:avLst/>
          </a:prstGeom>
          <a:noFill/>
          <a:ln>
            <a:noFill/>
          </a:ln>
        </p:spPr>
        <p:txBody>
          <a:bodyPr>
            <a:spAutoFit/>
          </a:bodyPr>
          <a:lstStyle>
            <a:lvl1pPr>
              <a:spcBef>
                <a:spcPts val="3600"/>
              </a:spcBef>
              <a:buClr>
                <a:schemeClr val="accent1"/>
              </a:buClr>
              <a:buSzPct val="100000"/>
              <a:buFont typeface="Wingdings 2" pitchFamily="2" charset="2"/>
              <a:buChar char="¡"/>
              <a:defRPr sz="4000">
                <a:solidFill>
                  <a:schemeClr val="tx2"/>
                </a:solidFill>
                <a:latin typeface="Century Gothic" panose="020B0502020202020204" pitchFamily="34" charset="0"/>
                <a:ea typeface="ＭＳ Ｐゴシック" panose="020B0600070205080204" pitchFamily="34" charset="-128"/>
              </a:defRPr>
            </a:lvl1pPr>
            <a:lvl2pPr marL="742950" indent="-285750">
              <a:spcBef>
                <a:spcPts val="1200"/>
              </a:spcBef>
              <a:buClr>
                <a:srgbClr val="4D0000"/>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2pPr>
            <a:lvl3pPr marL="1143000" indent="-228600">
              <a:spcBef>
                <a:spcPts val="1200"/>
              </a:spcBef>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3pPr>
            <a:lvl4pPr marL="1600200" indent="-228600">
              <a:spcBef>
                <a:spcPts val="1200"/>
              </a:spcBef>
              <a:buClr>
                <a:srgbClr val="4D0000"/>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4pPr>
            <a:lvl5pPr marL="2057400" indent="-228600">
              <a:spcBef>
                <a:spcPts val="1200"/>
              </a:spcBef>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5pPr>
            <a:lvl6pPr marL="25146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6pPr>
            <a:lvl7pPr marL="29718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7pPr>
            <a:lvl8pPr marL="34290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8pPr>
            <a:lvl9pPr marL="38862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9pPr>
          </a:lstStyle>
          <a:p>
            <a:pPr>
              <a:spcBef>
                <a:spcPct val="0"/>
              </a:spcBef>
              <a:buClrTx/>
              <a:buSzTx/>
              <a:buFontTx/>
              <a:buNone/>
              <a:defRPr/>
            </a:pPr>
            <a:endParaRPr lang="es-ES_tradnl" altLang="es-ES" dirty="0">
              <a:solidFill>
                <a:schemeClr val="tx1"/>
              </a:solidFill>
              <a:latin typeface="Roboto Light" panose="02000000000000000000" pitchFamily="2" charset="0"/>
            </a:endParaRPr>
          </a:p>
          <a:p>
            <a:pPr>
              <a:spcBef>
                <a:spcPct val="0"/>
              </a:spcBef>
              <a:buClrTx/>
              <a:buSzTx/>
              <a:buFontTx/>
              <a:buNone/>
              <a:defRPr/>
            </a:pPr>
            <a:r>
              <a:rPr lang="es-ES_tradnl" altLang="es-ES" dirty="0">
                <a:solidFill>
                  <a:schemeClr val="tx1"/>
                </a:solidFill>
                <a:latin typeface="+mj-lt"/>
              </a:rPr>
              <a:t>La aplicación en los Estados miembros de la Directiva de la UE sobre la protección del medio ambiente a través del Derecho penal ha puesto de manifiesto </a:t>
            </a:r>
            <a:r>
              <a:rPr lang="es-ES_tradnl" altLang="es-ES" sz="4400" b="1" dirty="0">
                <a:solidFill>
                  <a:schemeClr val="tx1"/>
                </a:solidFill>
                <a:latin typeface="+mj-lt"/>
              </a:rPr>
              <a:t>un amplio espectro de problemas </a:t>
            </a:r>
            <a:r>
              <a:rPr lang="es-ES_tradnl" altLang="es-ES" dirty="0">
                <a:solidFill>
                  <a:schemeClr val="tx1"/>
                </a:solidFill>
                <a:latin typeface="+mj-lt"/>
              </a:rPr>
              <a:t>relacionados con el Estado de Derecho medioambiental: </a:t>
            </a:r>
            <a:r>
              <a:rPr lang="es-ES_tradnl" altLang="es-ES" b="1" dirty="0">
                <a:solidFill>
                  <a:srgbClr val="0070C0"/>
                </a:solidFill>
                <a:latin typeface="+mj-lt"/>
              </a:rPr>
              <a:t>la calidad del diseño de las leyes, las políticas y la gobernanza al servicio del cumplimiento del Derecho medioambiental. </a:t>
            </a:r>
          </a:p>
          <a:p>
            <a:pPr>
              <a:spcBef>
                <a:spcPct val="0"/>
              </a:spcBef>
              <a:buClrTx/>
              <a:buSzTx/>
              <a:buFontTx/>
              <a:buNone/>
              <a:defRPr/>
            </a:pPr>
            <a:endParaRPr lang="es-ES_tradnl" altLang="es-ES" dirty="0">
              <a:solidFill>
                <a:schemeClr val="tx1"/>
              </a:solidFill>
              <a:latin typeface="+mj-lt"/>
            </a:endParaRPr>
          </a:p>
          <a:p>
            <a:pPr>
              <a:spcBef>
                <a:spcPct val="0"/>
              </a:spcBef>
              <a:buClrTx/>
              <a:buSzTx/>
              <a:buFontTx/>
              <a:buNone/>
              <a:defRPr/>
            </a:pPr>
            <a:r>
              <a:rPr lang="es-ES_tradnl" altLang="es-ES" dirty="0">
                <a:solidFill>
                  <a:schemeClr val="tx1"/>
                </a:solidFill>
                <a:latin typeface="+mj-lt"/>
              </a:rPr>
              <a:t>Además, la protección del medio ambiente es una tarea compartida de las leyes administrativas y penales y de los organismos de administración y aplicación de la ley que requiere un sistema multinivel de normas y una gobernanza de varios niveles. </a:t>
            </a:r>
          </a:p>
        </p:txBody>
      </p:sp>
      <p:graphicFrame>
        <p:nvGraphicFramePr>
          <p:cNvPr id="2" name="Diagrama 1">
            <a:extLst>
              <a:ext uri="{FF2B5EF4-FFF2-40B4-BE49-F238E27FC236}">
                <a16:creationId xmlns:a16="http://schemas.microsoft.com/office/drawing/2014/main" id="{69910018-6776-2C77-A31C-8C3DF3DD786C}"/>
              </a:ext>
            </a:extLst>
          </p:cNvPr>
          <p:cNvGraphicFramePr/>
          <p:nvPr/>
        </p:nvGraphicFramePr>
        <p:xfrm>
          <a:off x="1760538" y="1096963"/>
          <a:ext cx="15421676" cy="1582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8D35571A-F353-AFE1-D2B0-C344A919B89C}"/>
              </a:ext>
            </a:extLst>
          </p:cNvPr>
          <p:cNvSpPr/>
          <p:nvPr/>
        </p:nvSpPr>
        <p:spPr>
          <a:xfrm>
            <a:off x="1427164" y="1270000"/>
            <a:ext cx="150812" cy="903288"/>
          </a:xfrm>
          <a:prstGeom prst="rect">
            <a:avLst/>
          </a:prstGeom>
          <a:solidFill>
            <a:schemeClr val="tx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S_tradnl" sz="3600">
              <a:solidFill>
                <a:schemeClr val="accent1"/>
              </a:solidFill>
              <a:latin typeface="Calibri" charset="0"/>
              <a:ea typeface="ＭＳ Ｐゴシック" charset="0"/>
              <a:cs typeface="ＭＳ Ｐゴシック" charset="0"/>
            </a:endParaRPr>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1 Título">
            <a:extLst>
              <a:ext uri="{FF2B5EF4-FFF2-40B4-BE49-F238E27FC236}">
                <a16:creationId xmlns:a16="http://schemas.microsoft.com/office/drawing/2014/main" id="{1AD3D179-4128-78A0-1CD1-C716AEA989DF}"/>
              </a:ext>
            </a:extLst>
          </p:cNvPr>
          <p:cNvSpPr>
            <a:spLocks noGrp="1"/>
          </p:cNvSpPr>
          <p:nvPr>
            <p:ph type="title"/>
          </p:nvPr>
        </p:nvSpPr>
        <p:spPr>
          <a:xfrm>
            <a:off x="914400" y="533400"/>
            <a:ext cx="16459200" cy="2286000"/>
          </a:xfrm>
        </p:spPr>
        <p:txBody>
          <a:bodyPr/>
          <a:lstStyle/>
          <a:p>
            <a:r>
              <a:rPr lang="en-GB" altLang="es-ES" sz="6000" b="1">
                <a:solidFill>
                  <a:srgbClr val="0070C0"/>
                </a:solidFill>
                <a:ea typeface="ＭＳ Ｐゴシック" panose="020B0600070205080204" pitchFamily="34" charset="-128"/>
              </a:rPr>
              <a:t>Retos que plantea la protección del medio ambiente a través del Derecho penal:</a:t>
            </a:r>
            <a:endParaRPr lang="es-ES" altLang="es-ES" sz="6000">
              <a:solidFill>
                <a:srgbClr val="0070C0"/>
              </a:solidFill>
              <a:ea typeface="ＭＳ Ｐゴシック" panose="020B0600070205080204" pitchFamily="34" charset="-128"/>
            </a:endParaRPr>
          </a:p>
        </p:txBody>
      </p:sp>
      <p:graphicFrame>
        <p:nvGraphicFramePr>
          <p:cNvPr id="6" name="5 Marcador de contenido">
            <a:extLst>
              <a:ext uri="{FF2B5EF4-FFF2-40B4-BE49-F238E27FC236}">
                <a16:creationId xmlns:a16="http://schemas.microsoft.com/office/drawing/2014/main" id="{E47C2023-99D8-6898-C868-4F4F096C8795}"/>
              </a:ext>
            </a:extLst>
          </p:cNvPr>
          <p:cNvGraphicFramePr>
            <a:graphicFrameLocks noGrp="1"/>
          </p:cNvGraphicFramePr>
          <p:nvPr>
            <p:ph idx="1"/>
          </p:nvPr>
        </p:nvGraphicFramePr>
        <p:xfrm>
          <a:off x="914400" y="3200401"/>
          <a:ext cx="16459200" cy="9051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9395" name="3 Marcador de texto">
            <a:extLst>
              <a:ext uri="{FF2B5EF4-FFF2-40B4-BE49-F238E27FC236}">
                <a16:creationId xmlns:a16="http://schemas.microsoft.com/office/drawing/2014/main" id="{D45ED147-CB93-B808-90AD-99B2CD093843}"/>
              </a:ext>
            </a:extLst>
          </p:cNvPr>
          <p:cNvSpPr>
            <a:spLocks noGrp="1"/>
          </p:cNvSpPr>
          <p:nvPr>
            <p:ph type="body" sz="quarter" idx="10"/>
          </p:nvPr>
        </p:nvSpPr>
        <p:spPr>
          <a:xfrm>
            <a:off x="11391900" y="12869863"/>
            <a:ext cx="5981700" cy="963612"/>
          </a:xfrm>
        </p:spPr>
        <p:txBody>
          <a:bodyPr/>
          <a:lstStyle/>
          <a:p>
            <a:endParaRPr lang="es-ES" altLang="es-ES">
              <a:ea typeface="ＭＳ Ｐゴシック" panose="020B0600070205080204" pitchFamily="34" charset="-128"/>
            </a:endParaRPr>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3 Marcador de texto">
            <a:extLst>
              <a:ext uri="{FF2B5EF4-FFF2-40B4-BE49-F238E27FC236}">
                <a16:creationId xmlns:a16="http://schemas.microsoft.com/office/drawing/2014/main" id="{D6C5914B-25B5-C5C2-8E73-D01697AFBE6E}"/>
              </a:ext>
            </a:extLst>
          </p:cNvPr>
          <p:cNvSpPr>
            <a:spLocks noGrp="1"/>
          </p:cNvSpPr>
          <p:nvPr>
            <p:ph type="body" sz="quarter" idx="10"/>
          </p:nvPr>
        </p:nvSpPr>
        <p:spPr>
          <a:xfrm>
            <a:off x="11391900" y="12869863"/>
            <a:ext cx="5981700" cy="963612"/>
          </a:xfrm>
        </p:spPr>
        <p:txBody>
          <a:bodyPr/>
          <a:lstStyle/>
          <a:p>
            <a:endParaRPr lang="es-ES" altLang="es-ES">
              <a:ea typeface="ＭＳ Ｐゴシック" panose="020B0600070205080204" pitchFamily="34" charset="-128"/>
            </a:endParaRPr>
          </a:p>
        </p:txBody>
      </p:sp>
      <p:graphicFrame>
        <p:nvGraphicFramePr>
          <p:cNvPr id="7" name="6 Marcador de contenido">
            <a:extLst>
              <a:ext uri="{FF2B5EF4-FFF2-40B4-BE49-F238E27FC236}">
                <a16:creationId xmlns:a16="http://schemas.microsoft.com/office/drawing/2014/main" id="{55FD3D0F-47E8-EE58-A567-5C0E0C34BAF6}"/>
              </a:ext>
            </a:extLst>
          </p:cNvPr>
          <p:cNvGraphicFramePr>
            <a:graphicFrameLocks noGrp="1"/>
          </p:cNvGraphicFramePr>
          <p:nvPr>
            <p:ph idx="1"/>
          </p:nvPr>
        </p:nvGraphicFramePr>
        <p:xfrm>
          <a:off x="914400" y="922493"/>
          <a:ext cx="16459200" cy="10600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F01ED2-4094-9D97-6030-1D9A7859B976}"/>
              </a:ext>
            </a:extLst>
          </p:cNvPr>
          <p:cNvSpPr>
            <a:spLocks noGrp="1"/>
          </p:cNvSpPr>
          <p:nvPr>
            <p:ph type="title"/>
          </p:nvPr>
        </p:nvSpPr>
        <p:spPr/>
        <p:txBody>
          <a:bodyPr/>
          <a:lstStyle/>
          <a:p>
            <a:r>
              <a:rPr lang="en-GB" sz="4400" b="1" dirty="0" err="1">
                <a:solidFill>
                  <a:srgbClr val="0070C0"/>
                </a:solidFill>
              </a:rPr>
              <a:t>Retos</a:t>
            </a:r>
            <a:r>
              <a:rPr lang="en-GB" sz="4400" b="1" dirty="0">
                <a:solidFill>
                  <a:srgbClr val="0070C0"/>
                </a:solidFill>
              </a:rPr>
              <a:t> </a:t>
            </a:r>
            <a:r>
              <a:rPr lang="en-GB" sz="4400" b="1" dirty="0" err="1">
                <a:solidFill>
                  <a:srgbClr val="0070C0"/>
                </a:solidFill>
              </a:rPr>
              <a:t>relativos</a:t>
            </a:r>
            <a:r>
              <a:rPr lang="en-GB" sz="4400" b="1" dirty="0">
                <a:solidFill>
                  <a:srgbClr val="0070C0"/>
                </a:solidFill>
              </a:rPr>
              <a:t> a la </a:t>
            </a:r>
            <a:r>
              <a:rPr lang="en-GB" sz="4400" b="1" dirty="0" err="1">
                <a:solidFill>
                  <a:srgbClr val="0070C0"/>
                </a:solidFill>
              </a:rPr>
              <a:t>falta</a:t>
            </a:r>
            <a:r>
              <a:rPr lang="en-GB" sz="4400" b="1" dirty="0">
                <a:solidFill>
                  <a:srgbClr val="0070C0"/>
                </a:solidFill>
              </a:rPr>
              <a:t> de </a:t>
            </a:r>
            <a:r>
              <a:rPr lang="en-GB" sz="4400" b="1" dirty="0" err="1">
                <a:solidFill>
                  <a:srgbClr val="0070C0"/>
                </a:solidFill>
              </a:rPr>
              <a:t>recursos</a:t>
            </a:r>
            <a:r>
              <a:rPr lang="en-GB" sz="4400" b="1" dirty="0">
                <a:solidFill>
                  <a:srgbClr val="0070C0"/>
                </a:solidFill>
              </a:rPr>
              <a:t> y de </a:t>
            </a:r>
            <a:r>
              <a:rPr lang="en-GB" sz="4400" b="1" dirty="0" err="1">
                <a:solidFill>
                  <a:srgbClr val="0070C0"/>
                </a:solidFill>
              </a:rPr>
              <a:t>formación</a:t>
            </a:r>
            <a:r>
              <a:rPr lang="en-GB" sz="4400" b="1" dirty="0">
                <a:solidFill>
                  <a:srgbClr val="0070C0"/>
                </a:solidFill>
              </a:rPr>
              <a:t> </a:t>
            </a:r>
            <a:r>
              <a:rPr lang="en-GB" sz="4400" b="1" dirty="0" err="1">
                <a:solidFill>
                  <a:srgbClr val="0070C0"/>
                </a:solidFill>
              </a:rPr>
              <a:t>especializada</a:t>
            </a:r>
            <a:r>
              <a:rPr lang="en-GB" sz="4400" b="1" dirty="0">
                <a:solidFill>
                  <a:srgbClr val="0070C0"/>
                </a:solidFill>
              </a:rPr>
              <a:t> para </a:t>
            </a:r>
            <a:r>
              <a:rPr lang="en-GB" sz="4400" b="1" dirty="0" err="1">
                <a:solidFill>
                  <a:srgbClr val="0070C0"/>
                </a:solidFill>
              </a:rPr>
              <a:t>aplicar</a:t>
            </a:r>
            <a:r>
              <a:rPr lang="en-GB" sz="4400" b="1" dirty="0">
                <a:solidFill>
                  <a:srgbClr val="0070C0"/>
                </a:solidFill>
              </a:rPr>
              <a:t> y </a:t>
            </a:r>
            <a:r>
              <a:rPr lang="en-GB" sz="4400" b="1" dirty="0" err="1">
                <a:solidFill>
                  <a:srgbClr val="0070C0"/>
                </a:solidFill>
              </a:rPr>
              <a:t>hacer</a:t>
            </a:r>
            <a:r>
              <a:rPr lang="en-GB" sz="4400" b="1" dirty="0">
                <a:solidFill>
                  <a:srgbClr val="0070C0"/>
                </a:solidFill>
              </a:rPr>
              <a:t> </a:t>
            </a:r>
            <a:r>
              <a:rPr lang="en-GB" sz="4400" b="1" dirty="0" err="1">
                <a:solidFill>
                  <a:srgbClr val="0070C0"/>
                </a:solidFill>
              </a:rPr>
              <a:t>cumplir</a:t>
            </a:r>
            <a:r>
              <a:rPr lang="en-GB" sz="4400" b="1" dirty="0">
                <a:solidFill>
                  <a:srgbClr val="0070C0"/>
                </a:solidFill>
              </a:rPr>
              <a:t> </a:t>
            </a:r>
            <a:r>
              <a:rPr lang="en-GB" sz="4400" b="1" dirty="0" err="1">
                <a:solidFill>
                  <a:srgbClr val="0070C0"/>
                </a:solidFill>
              </a:rPr>
              <a:t>el</a:t>
            </a:r>
            <a:r>
              <a:rPr lang="en-GB" sz="4400" b="1" dirty="0">
                <a:solidFill>
                  <a:srgbClr val="0070C0"/>
                </a:solidFill>
              </a:rPr>
              <a:t> </a:t>
            </a:r>
            <a:r>
              <a:rPr lang="en-GB" sz="4400" b="1" dirty="0" err="1">
                <a:solidFill>
                  <a:srgbClr val="0070C0"/>
                </a:solidFill>
              </a:rPr>
              <a:t>derecho</a:t>
            </a:r>
            <a:r>
              <a:rPr lang="en-GB" sz="4400" b="1" dirty="0">
                <a:solidFill>
                  <a:srgbClr val="0070C0"/>
                </a:solidFill>
              </a:rPr>
              <a:t> </a:t>
            </a:r>
            <a:r>
              <a:rPr lang="en-GB" sz="4400" b="1" dirty="0" err="1">
                <a:solidFill>
                  <a:srgbClr val="0070C0"/>
                </a:solidFill>
              </a:rPr>
              <a:t>ambiental</a:t>
            </a:r>
            <a:r>
              <a:rPr lang="en-GB" sz="4400" b="1" dirty="0">
                <a:solidFill>
                  <a:srgbClr val="0070C0"/>
                </a:solidFill>
              </a:rPr>
              <a:t> y la </a:t>
            </a:r>
            <a:r>
              <a:rPr lang="en-GB" sz="4400" b="1" dirty="0" err="1">
                <a:solidFill>
                  <a:srgbClr val="0070C0"/>
                </a:solidFill>
              </a:rPr>
              <a:t>legislación</a:t>
            </a:r>
            <a:r>
              <a:rPr lang="en-GB" sz="4400" b="1" dirty="0">
                <a:solidFill>
                  <a:srgbClr val="0070C0"/>
                </a:solidFill>
              </a:rPr>
              <a:t> </a:t>
            </a:r>
            <a:r>
              <a:rPr lang="en-GB" sz="4400" b="1" dirty="0" err="1">
                <a:solidFill>
                  <a:srgbClr val="0070C0"/>
                </a:solidFill>
              </a:rPr>
              <a:t>adoptada</a:t>
            </a:r>
            <a:r>
              <a:rPr lang="en-GB" sz="4400" b="1" dirty="0">
                <a:solidFill>
                  <a:srgbClr val="0070C0"/>
                </a:solidFill>
              </a:rPr>
              <a:t> o </a:t>
            </a:r>
            <a:r>
              <a:rPr lang="en-GB" sz="4400" b="1" dirty="0" err="1">
                <a:solidFill>
                  <a:srgbClr val="0070C0"/>
                </a:solidFill>
              </a:rPr>
              <a:t>adaptada</a:t>
            </a:r>
            <a:r>
              <a:rPr lang="en-GB" sz="4400" b="1" dirty="0">
                <a:solidFill>
                  <a:srgbClr val="0070C0"/>
                </a:solidFill>
              </a:rPr>
              <a:t> para </a:t>
            </a:r>
            <a:r>
              <a:rPr lang="en-GB" sz="4400" b="1" dirty="0" err="1">
                <a:solidFill>
                  <a:srgbClr val="0070C0"/>
                </a:solidFill>
              </a:rPr>
              <a:t>cumplir</a:t>
            </a:r>
            <a:r>
              <a:rPr lang="en-GB" sz="4400" b="1" dirty="0">
                <a:solidFill>
                  <a:srgbClr val="0070C0"/>
                </a:solidFill>
              </a:rPr>
              <a:t> con la </a:t>
            </a:r>
            <a:r>
              <a:rPr lang="en-GB" sz="4400" b="1" dirty="0" err="1">
                <a:solidFill>
                  <a:srgbClr val="0070C0"/>
                </a:solidFill>
              </a:rPr>
              <a:t>Directiva</a:t>
            </a:r>
            <a:r>
              <a:rPr lang="en-GB" sz="4400" b="1" dirty="0">
                <a:solidFill>
                  <a:srgbClr val="0070C0"/>
                </a:solidFill>
              </a:rPr>
              <a:t> </a:t>
            </a:r>
            <a:r>
              <a:rPr lang="en-GB" sz="4400" b="1" dirty="0" err="1">
                <a:solidFill>
                  <a:srgbClr val="0070C0"/>
                </a:solidFill>
              </a:rPr>
              <a:t>sobre</a:t>
            </a:r>
            <a:r>
              <a:rPr lang="en-GB" sz="4400" b="1" dirty="0">
                <a:solidFill>
                  <a:srgbClr val="0070C0"/>
                </a:solidFill>
              </a:rPr>
              <a:t> </a:t>
            </a:r>
            <a:r>
              <a:rPr lang="en-GB" sz="4400" b="1" dirty="0" err="1">
                <a:solidFill>
                  <a:srgbClr val="0070C0"/>
                </a:solidFill>
              </a:rPr>
              <a:t>crimen</a:t>
            </a:r>
            <a:r>
              <a:rPr lang="en-GB" sz="4400" b="1" dirty="0">
                <a:solidFill>
                  <a:srgbClr val="0070C0"/>
                </a:solidFill>
              </a:rPr>
              <a:t> </a:t>
            </a:r>
            <a:r>
              <a:rPr lang="en-GB" sz="4400" b="1" dirty="0" err="1">
                <a:solidFill>
                  <a:srgbClr val="0070C0"/>
                </a:solidFill>
              </a:rPr>
              <a:t>ambiental</a:t>
            </a:r>
            <a:endParaRPr lang="en-US" sz="4400" dirty="0"/>
          </a:p>
        </p:txBody>
      </p:sp>
      <p:sp>
        <p:nvSpPr>
          <p:cNvPr id="3" name="Marcador de contenido 2">
            <a:extLst>
              <a:ext uri="{FF2B5EF4-FFF2-40B4-BE49-F238E27FC236}">
                <a16:creationId xmlns:a16="http://schemas.microsoft.com/office/drawing/2014/main" id="{63127599-E5BB-1164-6B23-27262DEE4434}"/>
              </a:ext>
            </a:extLst>
          </p:cNvPr>
          <p:cNvSpPr>
            <a:spLocks noGrp="1"/>
          </p:cNvSpPr>
          <p:nvPr>
            <p:ph idx="1"/>
          </p:nvPr>
        </p:nvSpPr>
        <p:spPr/>
        <p:txBody>
          <a:bodyPr/>
          <a:lstStyle/>
          <a:p>
            <a:pPr marL="742950" indent="-742950">
              <a:buFont typeface="+mj-lt"/>
              <a:buAutoNum type="arabicPeriod"/>
            </a:pPr>
            <a:endParaRPr lang="en-GB" sz="4000" b="1" dirty="0">
              <a:solidFill>
                <a:schemeClr val="tx1"/>
              </a:solidFill>
            </a:endParaRPr>
          </a:p>
          <a:p>
            <a:pPr marL="742950" indent="-742950">
              <a:buFont typeface="+mj-lt"/>
              <a:buAutoNum type="arabicPeriod"/>
            </a:pPr>
            <a:r>
              <a:rPr lang="en-GB" sz="4000" b="1" dirty="0">
                <a:solidFill>
                  <a:schemeClr val="tx1"/>
                </a:solidFill>
              </a:rPr>
              <a:t>Falta de </a:t>
            </a:r>
            <a:r>
              <a:rPr lang="en-GB" sz="4000" b="1" dirty="0" err="1">
                <a:solidFill>
                  <a:schemeClr val="tx1"/>
                </a:solidFill>
              </a:rPr>
              <a:t>recursos</a:t>
            </a:r>
            <a:r>
              <a:rPr lang="en-GB" sz="4000" b="1" dirty="0">
                <a:solidFill>
                  <a:schemeClr val="tx1"/>
                </a:solidFill>
              </a:rPr>
              <a:t> </a:t>
            </a:r>
            <a:r>
              <a:rPr lang="en-GB" sz="4000" b="1" dirty="0" err="1">
                <a:solidFill>
                  <a:schemeClr val="tx1"/>
                </a:solidFill>
              </a:rPr>
              <a:t>económicos</a:t>
            </a:r>
            <a:r>
              <a:rPr lang="en-GB" sz="4000" b="1" dirty="0">
                <a:solidFill>
                  <a:schemeClr val="tx1"/>
                </a:solidFill>
              </a:rPr>
              <a:t> </a:t>
            </a:r>
          </a:p>
          <a:p>
            <a:pPr marL="742950" indent="-742950">
              <a:buFont typeface="+mj-lt"/>
              <a:buAutoNum type="arabicPeriod"/>
            </a:pPr>
            <a:r>
              <a:rPr lang="en-GB" sz="4000" b="1" dirty="0"/>
              <a:t>Falta de </a:t>
            </a:r>
            <a:r>
              <a:rPr lang="en-GB" sz="4000" b="1" dirty="0" err="1"/>
              <a:t>apoyo</a:t>
            </a:r>
            <a:r>
              <a:rPr lang="en-GB" sz="4000" b="1" dirty="0"/>
              <a:t> </a:t>
            </a:r>
            <a:r>
              <a:rPr lang="en-GB" sz="4000" b="1" dirty="0" err="1"/>
              <a:t>técnico</a:t>
            </a:r>
            <a:r>
              <a:rPr lang="en-GB" sz="4000" b="1" dirty="0"/>
              <a:t> a </a:t>
            </a:r>
            <a:r>
              <a:rPr lang="en-GB" sz="4000" b="1" dirty="0" err="1"/>
              <a:t>los</a:t>
            </a:r>
            <a:r>
              <a:rPr lang="en-GB" sz="4000" b="1" dirty="0"/>
              <a:t> tribunals</a:t>
            </a:r>
          </a:p>
          <a:p>
            <a:pPr marL="742950" indent="-742950">
              <a:buFont typeface="+mj-lt"/>
              <a:buAutoNum type="arabicPeriod"/>
            </a:pPr>
            <a:r>
              <a:rPr lang="en-GB" sz="4000" b="1" dirty="0"/>
              <a:t>Falta de </a:t>
            </a:r>
            <a:r>
              <a:rPr lang="en-GB" sz="4000" b="1" dirty="0" err="1"/>
              <a:t>inspectores</a:t>
            </a:r>
            <a:r>
              <a:rPr lang="en-GB" sz="4000" b="1" dirty="0"/>
              <a:t> y de </a:t>
            </a:r>
            <a:r>
              <a:rPr lang="en-GB" sz="4000" b="1" dirty="0" err="1"/>
              <a:t>los</a:t>
            </a:r>
            <a:r>
              <a:rPr lang="en-GB" sz="4000" b="1" dirty="0"/>
              <a:t> </a:t>
            </a:r>
            <a:r>
              <a:rPr lang="en-GB" sz="4000" b="1" dirty="0" err="1"/>
              <a:t>controles</a:t>
            </a:r>
            <a:r>
              <a:rPr lang="en-GB" sz="4000" b="1" dirty="0"/>
              <a:t> </a:t>
            </a:r>
            <a:r>
              <a:rPr lang="en-GB" sz="4000" b="1" dirty="0" err="1"/>
              <a:t>apropiados</a:t>
            </a:r>
            <a:endParaRPr lang="en-GB" b="1" dirty="0"/>
          </a:p>
          <a:p>
            <a:pPr marL="742950" indent="-742950">
              <a:buFont typeface="+mj-lt"/>
              <a:buAutoNum type="arabicPeriod"/>
            </a:pPr>
            <a:r>
              <a:rPr lang="en-GB" b="1" dirty="0"/>
              <a:t>Los </a:t>
            </a:r>
            <a:r>
              <a:rPr lang="en-GB" b="1" dirty="0" err="1"/>
              <a:t>responsables</a:t>
            </a:r>
            <a:r>
              <a:rPr lang="en-GB" b="1" dirty="0"/>
              <a:t> de la </a:t>
            </a:r>
            <a:r>
              <a:rPr lang="en-GB" b="1" dirty="0" err="1"/>
              <a:t>aplicación</a:t>
            </a:r>
            <a:r>
              <a:rPr lang="en-GB" b="1" dirty="0"/>
              <a:t> y </a:t>
            </a:r>
            <a:r>
              <a:rPr lang="en-GB" b="1" dirty="0" err="1"/>
              <a:t>el</a:t>
            </a:r>
            <a:r>
              <a:rPr lang="en-GB" b="1" dirty="0"/>
              <a:t> </a:t>
            </a:r>
            <a:r>
              <a:rPr lang="en-GB" b="1" dirty="0" err="1"/>
              <a:t>cumplimiento</a:t>
            </a:r>
            <a:r>
              <a:rPr lang="en-GB" b="1" dirty="0"/>
              <a:t> no </a:t>
            </a:r>
            <a:r>
              <a:rPr lang="en-GB" b="1" dirty="0" err="1"/>
              <a:t>pueden</a:t>
            </a:r>
            <a:r>
              <a:rPr lang="en-GB" b="1" dirty="0"/>
              <a:t> </a:t>
            </a:r>
            <a:r>
              <a:rPr lang="en-GB" b="1" dirty="0" err="1"/>
              <a:t>aportar</a:t>
            </a:r>
            <a:r>
              <a:rPr lang="en-GB" b="1" dirty="0"/>
              <a:t> las </a:t>
            </a:r>
            <a:r>
              <a:rPr lang="en-GB" b="1" dirty="0" err="1"/>
              <a:t>pruebas</a:t>
            </a:r>
            <a:r>
              <a:rPr lang="en-GB" b="1" dirty="0"/>
              <a:t> </a:t>
            </a:r>
            <a:r>
              <a:rPr lang="en-GB" b="1" dirty="0" err="1"/>
              <a:t>necesarias</a:t>
            </a:r>
            <a:r>
              <a:rPr lang="en-GB" b="1" dirty="0"/>
              <a:t> para </a:t>
            </a:r>
            <a:r>
              <a:rPr lang="en-GB" b="1" dirty="0" err="1"/>
              <a:t>conseguir</a:t>
            </a:r>
            <a:r>
              <a:rPr lang="en-GB" b="1" dirty="0"/>
              <a:t> </a:t>
            </a:r>
            <a:r>
              <a:rPr lang="en-GB" b="1" dirty="0" err="1"/>
              <a:t>condenas</a:t>
            </a:r>
            <a:endParaRPr lang="en-US" b="1" dirty="0"/>
          </a:p>
        </p:txBody>
      </p:sp>
    </p:spTree>
    <p:extLst>
      <p:ext uri="{BB962C8B-B14F-4D97-AF65-F5344CB8AC3E}">
        <p14:creationId xmlns:p14="http://schemas.microsoft.com/office/powerpoint/2010/main" val="329261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3 Marcador de texto">
            <a:extLst>
              <a:ext uri="{FF2B5EF4-FFF2-40B4-BE49-F238E27FC236}">
                <a16:creationId xmlns:a16="http://schemas.microsoft.com/office/drawing/2014/main" id="{3825A559-F798-D541-6E24-6AF31F983FAD}"/>
              </a:ext>
            </a:extLst>
          </p:cNvPr>
          <p:cNvSpPr>
            <a:spLocks noGrp="1"/>
          </p:cNvSpPr>
          <p:nvPr>
            <p:ph type="body" sz="quarter" idx="10"/>
          </p:nvPr>
        </p:nvSpPr>
        <p:spPr>
          <a:xfrm>
            <a:off x="11391900" y="12869863"/>
            <a:ext cx="5981700" cy="963612"/>
          </a:xfrm>
        </p:spPr>
        <p:txBody>
          <a:bodyPr/>
          <a:lstStyle/>
          <a:p>
            <a:endParaRPr lang="es-ES" altLang="es-ES">
              <a:ea typeface="ＭＳ Ｐゴシック" panose="020B0600070205080204" pitchFamily="34" charset="-128"/>
            </a:endParaRPr>
          </a:p>
        </p:txBody>
      </p:sp>
      <p:graphicFrame>
        <p:nvGraphicFramePr>
          <p:cNvPr id="7" name="6 Marcador de contenido">
            <a:extLst>
              <a:ext uri="{FF2B5EF4-FFF2-40B4-BE49-F238E27FC236}">
                <a16:creationId xmlns:a16="http://schemas.microsoft.com/office/drawing/2014/main" id="{F5C1B84C-42F5-9EF8-043A-F7EC5D43C468}"/>
              </a:ext>
            </a:extLst>
          </p:cNvPr>
          <p:cNvGraphicFramePr>
            <a:graphicFrameLocks noGrp="1"/>
          </p:cNvGraphicFramePr>
          <p:nvPr>
            <p:ph idx="1"/>
          </p:nvPr>
        </p:nvGraphicFramePr>
        <p:xfrm>
          <a:off x="1634592" y="3107343"/>
          <a:ext cx="15018816" cy="8027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7 Grupo">
            <a:extLst>
              <a:ext uri="{FF2B5EF4-FFF2-40B4-BE49-F238E27FC236}">
                <a16:creationId xmlns:a16="http://schemas.microsoft.com/office/drawing/2014/main" id="{F5D40B15-5B44-000A-6488-EF1451F351E7}"/>
              </a:ext>
            </a:extLst>
          </p:cNvPr>
          <p:cNvGrpSpPr>
            <a:grpSpLocks/>
          </p:cNvGrpSpPr>
          <p:nvPr/>
        </p:nvGrpSpPr>
        <p:grpSpPr bwMode="auto">
          <a:xfrm>
            <a:off x="873125" y="762000"/>
            <a:ext cx="16446500" cy="1633538"/>
            <a:chOff x="3362" y="1680"/>
            <a:chExt cx="8222875" cy="816609"/>
          </a:xfrm>
        </p:grpSpPr>
        <p:sp>
          <p:nvSpPr>
            <p:cNvPr id="9" name="8 Rectángulo redondeado">
              <a:extLst>
                <a:ext uri="{FF2B5EF4-FFF2-40B4-BE49-F238E27FC236}">
                  <a16:creationId xmlns:a16="http://schemas.microsoft.com/office/drawing/2014/main" id="{FD4D8726-B3AA-2014-67FE-DE580F1A82A2}"/>
                </a:ext>
              </a:extLst>
            </p:cNvPr>
            <p:cNvSpPr/>
            <p:nvPr/>
          </p:nvSpPr>
          <p:spPr>
            <a:xfrm>
              <a:off x="3362" y="1680"/>
              <a:ext cx="8222875" cy="816609"/>
            </a:xfrm>
            <a:prstGeom prst="roundRect">
              <a:avLst>
                <a:gd name="adj" fmla="val 10000"/>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9 Rectángulo">
              <a:extLst>
                <a:ext uri="{FF2B5EF4-FFF2-40B4-BE49-F238E27FC236}">
                  <a16:creationId xmlns:a16="http://schemas.microsoft.com/office/drawing/2014/main" id="{87615453-48A7-BDF0-D03D-E51B5EB0364F}"/>
                </a:ext>
              </a:extLst>
            </p:cNvPr>
            <p:cNvSpPr/>
            <p:nvPr/>
          </p:nvSpPr>
          <p:spPr>
            <a:xfrm>
              <a:off x="27173" y="25488"/>
              <a:ext cx="8175252" cy="768993"/>
            </a:xfrm>
            <a:prstGeom prst="rect">
              <a:avLst/>
            </a:prstGeom>
            <a:solidFill>
              <a:schemeClr val="accent4"/>
            </a:solidFill>
          </p:spPr>
          <p:style>
            <a:lnRef idx="0">
              <a:scrgbClr r="0" g="0" b="0"/>
            </a:lnRef>
            <a:fillRef idx="0">
              <a:scrgbClr r="0" g="0" b="0"/>
            </a:fillRef>
            <a:effectRef idx="0">
              <a:scrgbClr r="0" g="0" b="0"/>
            </a:effectRef>
            <a:fontRef idx="minor">
              <a:schemeClr val="lt1"/>
            </a:fontRef>
          </p:style>
          <p:txBody>
            <a:bodyPr lIns="167640" tIns="167640" rIns="167640" bIns="167640" spcCol="1270" anchor="ctr"/>
            <a:lstStyle/>
            <a:p>
              <a:pPr algn="ctr" defTabSz="1955800">
                <a:lnSpc>
                  <a:spcPct val="90000"/>
                </a:lnSpc>
                <a:spcAft>
                  <a:spcPct val="35000"/>
                </a:spcAft>
                <a:defRPr/>
              </a:pPr>
              <a:r>
                <a:rPr lang="en-GB" sz="4400" dirty="0" err="1">
                  <a:solidFill>
                    <a:schemeClr val="bg1"/>
                  </a:solidFill>
                </a:rPr>
                <a:t>Consecuencias</a:t>
              </a:r>
              <a:r>
                <a:rPr lang="en-GB" sz="4400" dirty="0">
                  <a:solidFill>
                    <a:schemeClr val="bg1"/>
                  </a:solidFill>
                </a:rPr>
                <a:t> de la </a:t>
              </a:r>
              <a:r>
                <a:rPr lang="en-GB" sz="4400" dirty="0" err="1">
                  <a:solidFill>
                    <a:schemeClr val="bg1"/>
                  </a:solidFill>
                </a:rPr>
                <a:t>falta</a:t>
              </a:r>
              <a:r>
                <a:rPr lang="en-GB" sz="4400" dirty="0">
                  <a:solidFill>
                    <a:schemeClr val="bg1"/>
                  </a:solidFill>
                </a:rPr>
                <a:t> de </a:t>
              </a:r>
              <a:r>
                <a:rPr lang="en-GB" sz="4400" dirty="0" err="1">
                  <a:solidFill>
                    <a:schemeClr val="bg1"/>
                  </a:solidFill>
                </a:rPr>
                <a:t>recursos</a:t>
              </a:r>
              <a:r>
                <a:rPr lang="en-GB" sz="4400" dirty="0">
                  <a:solidFill>
                    <a:schemeClr val="bg1"/>
                  </a:solidFill>
                </a:rPr>
                <a:t> y de </a:t>
              </a:r>
              <a:r>
                <a:rPr lang="en-GB" sz="4400" dirty="0" err="1">
                  <a:solidFill>
                    <a:schemeClr val="bg1"/>
                  </a:solidFill>
                </a:rPr>
                <a:t>formación</a:t>
              </a:r>
              <a:r>
                <a:rPr lang="en-GB" sz="4400" dirty="0">
                  <a:solidFill>
                    <a:schemeClr val="bg1"/>
                  </a:solidFill>
                </a:rPr>
                <a:t> </a:t>
              </a:r>
              <a:r>
                <a:rPr lang="en-GB" sz="4400" dirty="0" err="1">
                  <a:solidFill>
                    <a:schemeClr val="bg1"/>
                  </a:solidFill>
                </a:rPr>
                <a:t>especializada</a:t>
              </a:r>
              <a:r>
                <a:rPr lang="en-GB" sz="4400" dirty="0">
                  <a:solidFill>
                    <a:schemeClr val="bg1"/>
                  </a:solidFill>
                </a:rPr>
                <a:t> y </a:t>
              </a:r>
              <a:r>
                <a:rPr lang="en-GB" sz="4400" dirty="0" err="1">
                  <a:solidFill>
                    <a:schemeClr val="bg1"/>
                  </a:solidFill>
                </a:rPr>
                <a:t>técnica</a:t>
              </a:r>
              <a:endParaRPr lang="en-GB" sz="4400" dirty="0">
                <a:solidFill>
                  <a:schemeClr val="bg1"/>
                </a:solidFill>
              </a:endParaRPr>
            </a:p>
          </p:txBody>
        </p:sp>
      </p:gr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BF7EA-F872-1BF6-1616-8AF6FBA088D2}"/>
              </a:ext>
            </a:extLst>
          </p:cNvPr>
          <p:cNvSpPr>
            <a:spLocks noGrp="1"/>
          </p:cNvSpPr>
          <p:nvPr>
            <p:ph type="title"/>
          </p:nvPr>
        </p:nvSpPr>
        <p:spPr>
          <a:xfrm>
            <a:off x="890954" y="656492"/>
            <a:ext cx="13040946" cy="3458308"/>
          </a:xfrm>
        </p:spPr>
        <p:txBody>
          <a:bodyPr/>
          <a:lstStyle/>
          <a:p>
            <a:r>
              <a:rPr lang="en-GB" altLang="es-ES" sz="4400" b="1" dirty="0">
                <a:solidFill>
                  <a:srgbClr val="0070C0"/>
                </a:solidFill>
                <a:ea typeface="ＭＳ Ｐゴシック" panose="020B0600070205080204" pitchFamily="34" charset="-128"/>
              </a:rPr>
              <a:t>El </a:t>
            </a:r>
            <a:r>
              <a:rPr lang="en-GB" altLang="es-ES" sz="4400" b="1" dirty="0" err="1">
                <a:solidFill>
                  <a:srgbClr val="0070C0"/>
                </a:solidFill>
                <a:ea typeface="ＭＳ Ｐゴシック" panose="020B0600070205080204" pitchFamily="34" charset="-128"/>
              </a:rPr>
              <a:t>papel</a:t>
            </a:r>
            <a:r>
              <a:rPr lang="en-GB" altLang="es-ES" sz="4400" b="1" dirty="0">
                <a:solidFill>
                  <a:srgbClr val="0070C0"/>
                </a:solidFill>
                <a:ea typeface="ＭＳ Ｐゴシック" panose="020B0600070205080204" pitchFamily="34" charset="-128"/>
              </a:rPr>
              <a:t> </a:t>
            </a:r>
            <a:r>
              <a:rPr lang="en-GB" altLang="es-ES" sz="4400" b="1" dirty="0" err="1">
                <a:solidFill>
                  <a:srgbClr val="0070C0"/>
                </a:solidFill>
                <a:ea typeface="ＭＳ Ｐゴシック" panose="020B0600070205080204" pitchFamily="34" charset="-128"/>
              </a:rPr>
              <a:t>subordinado</a:t>
            </a:r>
            <a:r>
              <a:rPr lang="en-GB" altLang="es-ES" sz="4400" b="1" dirty="0">
                <a:solidFill>
                  <a:srgbClr val="0070C0"/>
                </a:solidFill>
                <a:ea typeface="ＭＳ Ｐゴシック" panose="020B0600070205080204" pitchFamily="34" charset="-128"/>
              </a:rPr>
              <a:t> a </a:t>
            </a:r>
            <a:r>
              <a:rPr lang="en-GB" altLang="es-ES" sz="4400" b="1" dirty="0" err="1">
                <a:solidFill>
                  <a:srgbClr val="0070C0"/>
                </a:solidFill>
                <a:ea typeface="ＭＳ Ｐゴシック" panose="020B0600070205080204" pitchFamily="34" charset="-128"/>
              </a:rPr>
              <a:t>intereses</a:t>
            </a:r>
            <a:r>
              <a:rPr lang="en-GB" altLang="es-ES" sz="4400" b="1" dirty="0">
                <a:solidFill>
                  <a:srgbClr val="0070C0"/>
                </a:solidFill>
                <a:ea typeface="ＭＳ Ｐゴシック" panose="020B0600070205080204" pitchFamily="34" charset="-128"/>
              </a:rPr>
              <a:t> </a:t>
            </a:r>
            <a:r>
              <a:rPr lang="en-GB" altLang="es-ES" sz="4400" b="1" dirty="0" err="1">
                <a:solidFill>
                  <a:srgbClr val="0070C0"/>
                </a:solidFill>
                <a:ea typeface="ＭＳ Ｐゴシック" panose="020B0600070205080204" pitchFamily="34" charset="-128"/>
              </a:rPr>
              <a:t>económicos</a:t>
            </a:r>
            <a:r>
              <a:rPr lang="en-GB" altLang="es-ES" sz="4400" b="1" dirty="0">
                <a:solidFill>
                  <a:srgbClr val="0070C0"/>
                </a:solidFill>
                <a:ea typeface="ＭＳ Ｐゴシック" panose="020B0600070205080204" pitchFamily="34" charset="-128"/>
              </a:rPr>
              <a:t> de la Política Criminal del Medio </a:t>
            </a:r>
            <a:r>
              <a:rPr lang="en-GB" altLang="es-ES" sz="4400" b="1" dirty="0" err="1">
                <a:solidFill>
                  <a:srgbClr val="0070C0"/>
                </a:solidFill>
                <a:ea typeface="ＭＳ Ｐゴシック" panose="020B0600070205080204" pitchFamily="34" charset="-128"/>
              </a:rPr>
              <a:t>ambiente</a:t>
            </a:r>
            <a:r>
              <a:rPr lang="en-GB" altLang="es-ES" sz="4400" b="1" dirty="0">
                <a:solidFill>
                  <a:srgbClr val="0070C0"/>
                </a:solidFill>
                <a:ea typeface="ＭＳ Ｐゴシック" panose="020B0600070205080204" pitchFamily="34" charset="-128"/>
              </a:rPr>
              <a:t> de </a:t>
            </a:r>
            <a:r>
              <a:rPr lang="en-GB" altLang="es-ES" sz="4400" b="1" dirty="0" err="1">
                <a:solidFill>
                  <a:srgbClr val="0070C0"/>
                </a:solidFill>
                <a:ea typeface="ＭＳ Ｐゴシック" panose="020B0600070205080204" pitchFamily="34" charset="-128"/>
              </a:rPr>
              <a:t>los</a:t>
            </a:r>
            <a:r>
              <a:rPr lang="en-GB" altLang="es-ES" sz="4400" b="1" dirty="0">
                <a:solidFill>
                  <a:srgbClr val="0070C0"/>
                </a:solidFill>
                <a:ea typeface="ＭＳ Ｐゴシック" panose="020B0600070205080204" pitchFamily="34" charset="-128"/>
              </a:rPr>
              <a:t> </a:t>
            </a:r>
            <a:r>
              <a:rPr lang="en-GB" altLang="es-ES" sz="4400" b="1" dirty="0" err="1">
                <a:solidFill>
                  <a:srgbClr val="0070C0"/>
                </a:solidFill>
                <a:ea typeface="ＭＳ Ｐゴシック" panose="020B0600070205080204" pitchFamily="34" charset="-128"/>
              </a:rPr>
              <a:t>Estados</a:t>
            </a:r>
            <a:r>
              <a:rPr lang="en-GB" altLang="es-ES" sz="4400" b="1" dirty="0">
                <a:solidFill>
                  <a:srgbClr val="0070C0"/>
                </a:solidFill>
                <a:ea typeface="ＭＳ Ｐゴシック" panose="020B0600070205080204" pitchFamily="34" charset="-128"/>
              </a:rPr>
              <a:t> </a:t>
            </a:r>
            <a:r>
              <a:rPr lang="en-GB" altLang="es-ES" sz="4400" b="1" dirty="0" err="1">
                <a:solidFill>
                  <a:srgbClr val="0070C0"/>
                </a:solidFill>
                <a:ea typeface="ＭＳ Ｐゴシック" panose="020B0600070205080204" pitchFamily="34" charset="-128"/>
              </a:rPr>
              <a:t>miembros</a:t>
            </a:r>
            <a:r>
              <a:rPr lang="en-GB" altLang="es-ES" sz="4400" b="1" dirty="0">
                <a:solidFill>
                  <a:srgbClr val="0070C0"/>
                </a:solidFill>
                <a:ea typeface="ＭＳ Ｐゴシック" panose="020B0600070205080204" pitchFamily="34" charset="-128"/>
              </a:rPr>
              <a:t> –</a:t>
            </a:r>
            <a:r>
              <a:rPr lang="en-GB" altLang="es-ES" sz="4400" b="1" dirty="0" err="1">
                <a:solidFill>
                  <a:srgbClr val="0070C0"/>
                </a:solidFill>
                <a:ea typeface="ＭＳ Ｐゴシック" panose="020B0600070205080204" pitchFamily="34" charset="-128"/>
              </a:rPr>
              <a:t>en</a:t>
            </a:r>
            <a:r>
              <a:rPr lang="en-GB" altLang="es-ES" sz="4400" b="1" dirty="0">
                <a:solidFill>
                  <a:srgbClr val="0070C0"/>
                </a:solidFill>
                <a:ea typeface="ＭＳ Ｐゴシック" panose="020B0600070205080204" pitchFamily="34" charset="-128"/>
              </a:rPr>
              <a:t> </a:t>
            </a:r>
            <a:r>
              <a:rPr lang="en-GB" altLang="es-ES" sz="4400" b="1" dirty="0" err="1">
                <a:solidFill>
                  <a:srgbClr val="0070C0"/>
                </a:solidFill>
                <a:ea typeface="ＭＳ Ｐゴシック" panose="020B0600070205080204" pitchFamily="34" charset="-128"/>
              </a:rPr>
              <a:t>caso</a:t>
            </a:r>
            <a:r>
              <a:rPr lang="en-GB" altLang="es-ES" sz="4400" b="1" dirty="0">
                <a:solidFill>
                  <a:srgbClr val="0070C0"/>
                </a:solidFill>
                <a:ea typeface="ＭＳ Ｐゴシック" panose="020B0600070205080204" pitchFamily="34" charset="-128"/>
              </a:rPr>
              <a:t> de que la </a:t>
            </a:r>
            <a:r>
              <a:rPr lang="en-GB" altLang="es-ES" sz="4400" b="1" dirty="0" err="1">
                <a:solidFill>
                  <a:srgbClr val="0070C0"/>
                </a:solidFill>
                <a:ea typeface="ＭＳ Ｐゴシック" panose="020B0600070205080204" pitchFamily="34" charset="-128"/>
              </a:rPr>
              <a:t>haya</a:t>
            </a:r>
            <a:br>
              <a:rPr lang="en-GB" altLang="es-ES" sz="4400" b="1" dirty="0">
                <a:solidFill>
                  <a:srgbClr val="0070C0"/>
                </a:solidFill>
                <a:ea typeface="ＭＳ Ｐゴシック" panose="020B0600070205080204" pitchFamily="34" charset="-128"/>
              </a:rPr>
            </a:br>
            <a:endParaRPr lang="en-US" sz="4400" dirty="0"/>
          </a:p>
        </p:txBody>
      </p:sp>
      <p:sp>
        <p:nvSpPr>
          <p:cNvPr id="3" name="Marcador de contenido 2">
            <a:extLst>
              <a:ext uri="{FF2B5EF4-FFF2-40B4-BE49-F238E27FC236}">
                <a16:creationId xmlns:a16="http://schemas.microsoft.com/office/drawing/2014/main" id="{39B37D7A-8E37-043A-3F6C-E619431C7A0D}"/>
              </a:ext>
            </a:extLst>
          </p:cNvPr>
          <p:cNvSpPr>
            <a:spLocks noGrp="1"/>
          </p:cNvSpPr>
          <p:nvPr>
            <p:ph idx="1"/>
          </p:nvPr>
        </p:nvSpPr>
        <p:spPr>
          <a:xfrm>
            <a:off x="586154" y="3423138"/>
            <a:ext cx="16998461" cy="9636370"/>
          </a:xfrm>
        </p:spPr>
        <p:txBody>
          <a:bodyPr/>
          <a:lstStyle/>
          <a:p>
            <a:r>
              <a:rPr lang="en-GB" dirty="0"/>
              <a:t>La crisis </a:t>
            </a:r>
            <a:r>
              <a:rPr lang="en-GB" dirty="0" err="1"/>
              <a:t>económica</a:t>
            </a:r>
            <a:r>
              <a:rPr lang="en-GB" dirty="0"/>
              <a:t> ha </a:t>
            </a:r>
            <a:r>
              <a:rPr lang="en-GB" dirty="0" err="1"/>
              <a:t>acentuado</a:t>
            </a:r>
            <a:r>
              <a:rPr lang="en-GB" dirty="0"/>
              <a:t> la </a:t>
            </a:r>
            <a:r>
              <a:rPr lang="en-GB" dirty="0" err="1"/>
              <a:t>pérdida</a:t>
            </a:r>
            <a:r>
              <a:rPr lang="en-GB" dirty="0"/>
              <a:t> de </a:t>
            </a:r>
            <a:r>
              <a:rPr lang="en-GB" dirty="0" err="1"/>
              <a:t>conciencia</a:t>
            </a:r>
            <a:r>
              <a:rPr lang="en-GB" dirty="0"/>
              <a:t> </a:t>
            </a:r>
            <a:r>
              <a:rPr lang="en-GB" dirty="0" err="1"/>
              <a:t>política</a:t>
            </a:r>
            <a:r>
              <a:rPr lang="en-GB" dirty="0"/>
              <a:t> y social </a:t>
            </a:r>
            <a:r>
              <a:rPr lang="en-GB" dirty="0" err="1"/>
              <a:t>por</a:t>
            </a:r>
            <a:r>
              <a:rPr lang="en-GB" dirty="0"/>
              <a:t> la </a:t>
            </a:r>
            <a:r>
              <a:rPr lang="en-GB" dirty="0" err="1"/>
              <a:t>protección</a:t>
            </a:r>
            <a:r>
              <a:rPr lang="en-GB" dirty="0"/>
              <a:t> del medio </a:t>
            </a:r>
            <a:r>
              <a:rPr lang="en-GB" dirty="0" err="1"/>
              <a:t>ambiente</a:t>
            </a:r>
            <a:r>
              <a:rPr lang="en-GB" dirty="0"/>
              <a:t>.  </a:t>
            </a:r>
          </a:p>
          <a:p>
            <a:r>
              <a:rPr lang="en-GB" dirty="0">
                <a:solidFill>
                  <a:srgbClr val="C00000"/>
                </a:solidFill>
              </a:rPr>
              <a:t>Los </a:t>
            </a:r>
            <a:r>
              <a:rPr lang="en-GB" dirty="0" err="1">
                <a:solidFill>
                  <a:srgbClr val="C00000"/>
                </a:solidFill>
              </a:rPr>
              <a:t>intereses</a:t>
            </a:r>
            <a:r>
              <a:rPr lang="en-GB" dirty="0">
                <a:solidFill>
                  <a:srgbClr val="C00000"/>
                </a:solidFill>
              </a:rPr>
              <a:t> </a:t>
            </a:r>
            <a:r>
              <a:rPr lang="en-GB" dirty="0" err="1">
                <a:solidFill>
                  <a:srgbClr val="C00000"/>
                </a:solidFill>
              </a:rPr>
              <a:t>económicos</a:t>
            </a:r>
            <a:r>
              <a:rPr lang="en-GB" dirty="0">
                <a:solidFill>
                  <a:srgbClr val="C00000"/>
                </a:solidFill>
              </a:rPr>
              <a:t> </a:t>
            </a:r>
            <a:r>
              <a:rPr lang="en-GB" dirty="0" err="1">
                <a:solidFill>
                  <a:srgbClr val="C00000"/>
                </a:solidFill>
              </a:rPr>
              <a:t>están</a:t>
            </a:r>
            <a:r>
              <a:rPr lang="en-GB" dirty="0">
                <a:solidFill>
                  <a:srgbClr val="C00000"/>
                </a:solidFill>
              </a:rPr>
              <a:t> </a:t>
            </a:r>
            <a:r>
              <a:rPr lang="en-GB" dirty="0" err="1">
                <a:solidFill>
                  <a:srgbClr val="C00000"/>
                </a:solidFill>
              </a:rPr>
              <a:t>haciendo</a:t>
            </a:r>
            <a:r>
              <a:rPr lang="en-GB" dirty="0">
                <a:solidFill>
                  <a:srgbClr val="C00000"/>
                </a:solidFill>
              </a:rPr>
              <a:t> </a:t>
            </a:r>
            <a:r>
              <a:rPr lang="en-GB" dirty="0" err="1">
                <a:solidFill>
                  <a:srgbClr val="C00000"/>
                </a:solidFill>
              </a:rPr>
              <a:t>subir</a:t>
            </a:r>
            <a:r>
              <a:rPr lang="en-GB" dirty="0">
                <a:solidFill>
                  <a:srgbClr val="C00000"/>
                </a:solidFill>
              </a:rPr>
              <a:t> </a:t>
            </a:r>
            <a:r>
              <a:rPr lang="en-GB" dirty="0" err="1">
                <a:solidFill>
                  <a:srgbClr val="C00000"/>
                </a:solidFill>
              </a:rPr>
              <a:t>los</a:t>
            </a:r>
            <a:r>
              <a:rPr lang="en-GB" dirty="0">
                <a:solidFill>
                  <a:srgbClr val="C00000"/>
                </a:solidFill>
              </a:rPr>
              <a:t> </a:t>
            </a:r>
            <a:r>
              <a:rPr lang="en-GB" dirty="0" err="1">
                <a:solidFill>
                  <a:srgbClr val="C00000"/>
                </a:solidFill>
              </a:rPr>
              <a:t>umbrales</a:t>
            </a:r>
            <a:r>
              <a:rPr lang="en-GB" dirty="0">
                <a:solidFill>
                  <a:srgbClr val="C00000"/>
                </a:solidFill>
              </a:rPr>
              <a:t> </a:t>
            </a:r>
            <a:r>
              <a:rPr lang="en-GB" dirty="0" err="1">
                <a:solidFill>
                  <a:srgbClr val="C00000"/>
                </a:solidFill>
              </a:rPr>
              <a:t>permitidos</a:t>
            </a:r>
            <a:r>
              <a:rPr lang="en-GB" dirty="0">
                <a:solidFill>
                  <a:srgbClr val="C00000"/>
                </a:solidFill>
              </a:rPr>
              <a:t> de </a:t>
            </a:r>
            <a:r>
              <a:rPr lang="en-GB" dirty="0" err="1">
                <a:solidFill>
                  <a:srgbClr val="C00000"/>
                </a:solidFill>
              </a:rPr>
              <a:t>riesgo</a:t>
            </a:r>
            <a:r>
              <a:rPr lang="en-GB" dirty="0">
                <a:solidFill>
                  <a:srgbClr val="C00000"/>
                </a:solidFill>
              </a:rPr>
              <a:t> y </a:t>
            </a:r>
            <a:r>
              <a:rPr lang="en-GB" dirty="0" err="1">
                <a:solidFill>
                  <a:srgbClr val="C00000"/>
                </a:solidFill>
              </a:rPr>
              <a:t>daño</a:t>
            </a:r>
            <a:r>
              <a:rPr lang="en-GB" dirty="0">
                <a:solidFill>
                  <a:srgbClr val="C00000"/>
                </a:solidFill>
              </a:rPr>
              <a:t>.</a:t>
            </a:r>
          </a:p>
          <a:p>
            <a:pPr lvl="0"/>
            <a:r>
              <a:rPr lang="en-GB" sz="4000" dirty="0" err="1"/>
              <a:t>Propuesta</a:t>
            </a:r>
            <a:r>
              <a:rPr lang="en-GB" sz="4000" dirty="0"/>
              <a:t> de </a:t>
            </a:r>
            <a:r>
              <a:rPr lang="en-GB" sz="4000" dirty="0" err="1"/>
              <a:t>una</a:t>
            </a:r>
            <a:r>
              <a:rPr lang="en-GB" sz="4000" dirty="0"/>
              <a:t> Política criminal </a:t>
            </a:r>
            <a:r>
              <a:rPr lang="en-GB" sz="4000" dirty="0" err="1"/>
              <a:t>europea</a:t>
            </a:r>
            <a:r>
              <a:rPr lang="en-GB" sz="4000" dirty="0"/>
              <a:t> para </a:t>
            </a:r>
            <a:r>
              <a:rPr lang="en-GB" sz="4000" dirty="0" err="1"/>
              <a:t>el</a:t>
            </a:r>
            <a:r>
              <a:rPr lang="en-GB" sz="4000" dirty="0"/>
              <a:t> medio </a:t>
            </a:r>
            <a:r>
              <a:rPr lang="en-GB" sz="4000" dirty="0" err="1"/>
              <a:t>ambiente</a:t>
            </a:r>
            <a:r>
              <a:rPr lang="en-GB" sz="4000" dirty="0"/>
              <a:t>:  </a:t>
            </a:r>
          </a:p>
          <a:p>
            <a:pPr lvl="0"/>
            <a:r>
              <a:rPr lang="en-GB" sz="4000" dirty="0"/>
              <a:t>-¿</a:t>
            </a:r>
            <a:r>
              <a:rPr lang="en-GB" sz="4000" dirty="0" err="1"/>
              <a:t>Instrumentos</a:t>
            </a:r>
            <a:r>
              <a:rPr lang="en-GB" sz="4000" dirty="0"/>
              <a:t> de “Soft law”, </a:t>
            </a:r>
            <a:r>
              <a:rPr lang="en-GB" sz="4000" dirty="0" err="1"/>
              <a:t>en</a:t>
            </a:r>
            <a:r>
              <a:rPr lang="en-GB" sz="4000" dirty="0"/>
              <a:t> </a:t>
            </a:r>
            <a:r>
              <a:rPr lang="en-GB" sz="4000" dirty="0" err="1"/>
              <a:t>lugar</a:t>
            </a:r>
            <a:r>
              <a:rPr lang="en-GB" sz="4000" dirty="0"/>
              <a:t> de </a:t>
            </a:r>
            <a:r>
              <a:rPr lang="en-GB" sz="4000" dirty="0" err="1"/>
              <a:t>más</a:t>
            </a:r>
            <a:r>
              <a:rPr lang="en-GB" sz="4000" dirty="0"/>
              <a:t> </a:t>
            </a:r>
            <a:r>
              <a:rPr lang="en-GB" sz="4000" dirty="0" err="1"/>
              <a:t>regulación</a:t>
            </a:r>
            <a:r>
              <a:rPr lang="en-GB" sz="4000" dirty="0"/>
              <a:t>? </a:t>
            </a:r>
            <a:r>
              <a:rPr lang="en-GB" dirty="0"/>
              <a:t>A </a:t>
            </a:r>
            <a:r>
              <a:rPr lang="en-GB" dirty="0" err="1"/>
              <a:t>pesar</a:t>
            </a:r>
            <a:r>
              <a:rPr lang="en-GB" dirty="0"/>
              <a:t> de lo que </a:t>
            </a:r>
            <a:r>
              <a:rPr lang="en-GB" dirty="0" err="1"/>
              <a:t>ello</a:t>
            </a:r>
            <a:r>
              <a:rPr lang="en-GB" dirty="0"/>
              <a:t> </a:t>
            </a:r>
            <a:r>
              <a:rPr lang="en-GB" dirty="0" err="1"/>
              <a:t>podría</a:t>
            </a:r>
            <a:r>
              <a:rPr lang="en-GB" dirty="0"/>
              <a:t> </a:t>
            </a:r>
            <a:r>
              <a:rPr lang="en-GB" dirty="0" err="1"/>
              <a:t>suponer</a:t>
            </a:r>
            <a:r>
              <a:rPr lang="en-GB" dirty="0"/>
              <a:t> </a:t>
            </a:r>
            <a:r>
              <a:rPr lang="en-GB" dirty="0" err="1"/>
              <a:t>en</a:t>
            </a:r>
            <a:r>
              <a:rPr lang="en-GB" dirty="0"/>
              <a:t> </a:t>
            </a:r>
            <a:r>
              <a:rPr lang="en-GB" dirty="0" err="1"/>
              <a:t>términos</a:t>
            </a:r>
            <a:r>
              <a:rPr lang="en-GB" dirty="0"/>
              <a:t> de </a:t>
            </a:r>
            <a:r>
              <a:rPr lang="en-GB" dirty="0" err="1"/>
              <a:t>seguridad</a:t>
            </a:r>
            <a:r>
              <a:rPr lang="en-GB" dirty="0"/>
              <a:t> </a:t>
            </a:r>
            <a:r>
              <a:rPr lang="en-GB" dirty="0" err="1"/>
              <a:t>jurídica</a:t>
            </a:r>
            <a:r>
              <a:rPr lang="en-GB" dirty="0"/>
              <a:t>.</a:t>
            </a:r>
          </a:p>
          <a:p>
            <a:r>
              <a:rPr lang="en-GB" sz="4000" dirty="0"/>
              <a:t> </a:t>
            </a:r>
            <a:r>
              <a:rPr lang="en-GB" dirty="0" err="1"/>
              <a:t>Estudio</a:t>
            </a:r>
            <a:r>
              <a:rPr lang="en-GB" dirty="0"/>
              <a:t> de </a:t>
            </a:r>
            <a:r>
              <a:rPr lang="en-GB" dirty="0" err="1"/>
              <a:t>casos</a:t>
            </a:r>
            <a:r>
              <a:rPr lang="en-GB" dirty="0"/>
              <a:t> para </a:t>
            </a:r>
            <a:r>
              <a:rPr lang="en-GB" dirty="0" err="1"/>
              <a:t>examinar</a:t>
            </a:r>
            <a:r>
              <a:rPr lang="en-GB" dirty="0"/>
              <a:t> </a:t>
            </a:r>
            <a:r>
              <a:rPr lang="en-GB" dirty="0" err="1"/>
              <a:t>algunos</a:t>
            </a:r>
            <a:r>
              <a:rPr lang="en-GB" dirty="0"/>
              <a:t> de </a:t>
            </a:r>
            <a:r>
              <a:rPr lang="en-GB" dirty="0" err="1"/>
              <a:t>los</a:t>
            </a:r>
            <a:r>
              <a:rPr lang="en-GB" dirty="0"/>
              <a:t> </a:t>
            </a:r>
            <a:r>
              <a:rPr lang="en-GB" dirty="0" err="1"/>
              <a:t>problemas</a:t>
            </a:r>
            <a:r>
              <a:rPr lang="en-GB" dirty="0"/>
              <a:t> </a:t>
            </a:r>
            <a:r>
              <a:rPr lang="en-GB" dirty="0" err="1"/>
              <a:t>relacionados</a:t>
            </a:r>
            <a:r>
              <a:rPr lang="en-GB" dirty="0"/>
              <a:t> con </a:t>
            </a:r>
            <a:r>
              <a:rPr lang="en-GB" dirty="0" err="1"/>
              <a:t>el</a:t>
            </a:r>
            <a:r>
              <a:rPr lang="en-GB" dirty="0"/>
              <a:t> </a:t>
            </a:r>
            <a:r>
              <a:rPr lang="en-GB" dirty="0" err="1"/>
              <a:t>carácter</a:t>
            </a:r>
            <a:r>
              <a:rPr lang="en-GB" dirty="0"/>
              <a:t> </a:t>
            </a:r>
            <a:r>
              <a:rPr lang="en-GB" dirty="0" err="1"/>
              <a:t>subordinado</a:t>
            </a:r>
            <a:r>
              <a:rPr lang="en-GB" dirty="0"/>
              <a:t> a </a:t>
            </a:r>
            <a:r>
              <a:rPr lang="en-GB" dirty="0" err="1"/>
              <a:t>prioridades</a:t>
            </a:r>
            <a:r>
              <a:rPr lang="en-GB" dirty="0"/>
              <a:t> </a:t>
            </a:r>
            <a:r>
              <a:rPr lang="en-GB" dirty="0" err="1"/>
              <a:t>económicas</a:t>
            </a:r>
            <a:r>
              <a:rPr lang="en-GB" dirty="0"/>
              <a:t> de la Política criminal del medio </a:t>
            </a:r>
            <a:r>
              <a:rPr lang="en-GB" dirty="0" err="1"/>
              <a:t>ambiente</a:t>
            </a:r>
            <a:r>
              <a:rPr lang="en-GB" dirty="0"/>
              <a:t> </a:t>
            </a:r>
          </a:p>
          <a:p>
            <a:pPr lvl="0"/>
            <a:endParaRPr lang="en-GB" sz="4000" b="1" dirty="0"/>
          </a:p>
          <a:p>
            <a:endParaRPr lang="en-GB" b="1" dirty="0"/>
          </a:p>
          <a:p>
            <a:endParaRPr lang="en-GB" b="1" dirty="0"/>
          </a:p>
          <a:p>
            <a:endParaRPr lang="en-GB" b="1" dirty="0"/>
          </a:p>
          <a:p>
            <a:endParaRPr lang="en-US" dirty="0"/>
          </a:p>
        </p:txBody>
      </p:sp>
    </p:spTree>
    <p:extLst>
      <p:ext uri="{BB962C8B-B14F-4D97-AF65-F5344CB8AC3E}">
        <p14:creationId xmlns:p14="http://schemas.microsoft.com/office/powerpoint/2010/main" val="2453708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ítulo 1">
            <a:extLst>
              <a:ext uri="{FF2B5EF4-FFF2-40B4-BE49-F238E27FC236}">
                <a16:creationId xmlns:a16="http://schemas.microsoft.com/office/drawing/2014/main" id="{2D6955E4-E132-926B-CDC7-30E362C44C41}"/>
              </a:ext>
            </a:extLst>
          </p:cNvPr>
          <p:cNvSpPr>
            <a:spLocks noGrp="1"/>
          </p:cNvSpPr>
          <p:nvPr>
            <p:ph type="title"/>
          </p:nvPr>
        </p:nvSpPr>
        <p:spPr>
          <a:xfrm>
            <a:off x="360947" y="312821"/>
            <a:ext cx="15489733" cy="2165684"/>
          </a:xfrm>
        </p:spPr>
        <p:txBody>
          <a:bodyPr/>
          <a:lstStyle/>
          <a:p>
            <a:pPr defTabSz="1219200">
              <a:lnSpc>
                <a:spcPct val="80000"/>
              </a:lnSpc>
              <a:buClr>
                <a:schemeClr val="accent1"/>
              </a:buClr>
            </a:pPr>
            <a:r>
              <a:rPr lang="es-ES" altLang="es-ES" sz="4000" b="1" dirty="0">
                <a:solidFill>
                  <a:srgbClr val="0070C0"/>
                </a:solidFill>
                <a:ea typeface="ＭＳ Ｐゴシック" panose="020B0600070205080204" pitchFamily="34" charset="-128"/>
              </a:rPr>
              <a:t>La percepción del crimen ambiental: Una de estas imágenes no representa el tipo de delito conforme a la clasificación de Rob White </a:t>
            </a:r>
            <a:br>
              <a:rPr lang="es-ES" altLang="es-ES" sz="5400" b="1" dirty="0">
                <a:ea typeface="ＭＳ Ｐゴシック" panose="020B0600070205080204" pitchFamily="34" charset="-128"/>
              </a:rPr>
            </a:br>
            <a:endParaRPr lang="es-ES" altLang="es-ES" sz="5400" b="1" dirty="0">
              <a:ea typeface="ＭＳ Ｐゴシック" panose="020B0600070205080204" pitchFamily="34" charset="-128"/>
            </a:endParaRPr>
          </a:p>
        </p:txBody>
      </p:sp>
      <p:graphicFrame>
        <p:nvGraphicFramePr>
          <p:cNvPr id="2" name="Diagrama 1">
            <a:extLst>
              <a:ext uri="{FF2B5EF4-FFF2-40B4-BE49-F238E27FC236}">
                <a16:creationId xmlns:a16="http://schemas.microsoft.com/office/drawing/2014/main" id="{F100A797-E13E-0CB8-5EA4-4068BF422100}"/>
              </a:ext>
            </a:extLst>
          </p:cNvPr>
          <p:cNvGraphicFramePr/>
          <p:nvPr>
            <p:extLst>
              <p:ext uri="{D42A27DB-BD31-4B8C-83A1-F6EECF244321}">
                <p14:modId xmlns:p14="http://schemas.microsoft.com/office/powerpoint/2010/main" val="3944046260"/>
              </p:ext>
            </p:extLst>
          </p:nvPr>
        </p:nvGraphicFramePr>
        <p:xfrm>
          <a:off x="1179094" y="1973179"/>
          <a:ext cx="14919889" cy="10888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push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3 Marcador de texto">
            <a:extLst>
              <a:ext uri="{FF2B5EF4-FFF2-40B4-BE49-F238E27FC236}">
                <a16:creationId xmlns:a16="http://schemas.microsoft.com/office/drawing/2014/main" id="{C14E5DDC-CA10-EE91-00BC-652A2DF0B5B6}"/>
              </a:ext>
            </a:extLst>
          </p:cNvPr>
          <p:cNvSpPr>
            <a:spLocks noGrp="1"/>
          </p:cNvSpPr>
          <p:nvPr>
            <p:ph type="body" sz="quarter" idx="10"/>
          </p:nvPr>
        </p:nvSpPr>
        <p:spPr>
          <a:xfrm>
            <a:off x="11391900" y="12869863"/>
            <a:ext cx="5981700" cy="963612"/>
          </a:xfrm>
        </p:spPr>
        <p:txBody>
          <a:bodyPr/>
          <a:lstStyle/>
          <a:p>
            <a:endParaRPr lang="es-ES" altLang="es-ES">
              <a:ea typeface="ＭＳ Ｐゴシック" panose="020B0600070205080204" pitchFamily="34" charset="-128"/>
            </a:endParaRPr>
          </a:p>
        </p:txBody>
      </p:sp>
      <p:grpSp>
        <p:nvGrpSpPr>
          <p:cNvPr id="5" name="4 Grupo">
            <a:extLst>
              <a:ext uri="{FF2B5EF4-FFF2-40B4-BE49-F238E27FC236}">
                <a16:creationId xmlns:a16="http://schemas.microsoft.com/office/drawing/2014/main" id="{70FBCFB1-F485-48BA-8938-45091D1E8570}"/>
              </a:ext>
            </a:extLst>
          </p:cNvPr>
          <p:cNvGrpSpPr>
            <a:grpSpLocks/>
          </p:cNvGrpSpPr>
          <p:nvPr/>
        </p:nvGrpSpPr>
        <p:grpSpPr bwMode="auto">
          <a:xfrm>
            <a:off x="873125" y="762000"/>
            <a:ext cx="16446500" cy="1633538"/>
            <a:chOff x="3362" y="1680"/>
            <a:chExt cx="8222875" cy="816609"/>
          </a:xfrm>
        </p:grpSpPr>
        <p:sp>
          <p:nvSpPr>
            <p:cNvPr id="6" name="5 Rectángulo redondeado">
              <a:extLst>
                <a:ext uri="{FF2B5EF4-FFF2-40B4-BE49-F238E27FC236}">
                  <a16:creationId xmlns:a16="http://schemas.microsoft.com/office/drawing/2014/main" id="{696E06EE-AE21-6F05-61E0-DF0695BEEDC9}"/>
                </a:ext>
              </a:extLst>
            </p:cNvPr>
            <p:cNvSpPr/>
            <p:nvPr/>
          </p:nvSpPr>
          <p:spPr>
            <a:xfrm>
              <a:off x="3362" y="1680"/>
              <a:ext cx="8222875" cy="816609"/>
            </a:xfrm>
            <a:prstGeom prst="roundRect">
              <a:avLst>
                <a:gd name="adj" fmla="val 10000"/>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6 Rectángulo">
              <a:extLst>
                <a:ext uri="{FF2B5EF4-FFF2-40B4-BE49-F238E27FC236}">
                  <a16:creationId xmlns:a16="http://schemas.microsoft.com/office/drawing/2014/main" id="{918F7CE8-E36B-B2CA-A888-86C6B059E307}"/>
                </a:ext>
              </a:extLst>
            </p:cNvPr>
            <p:cNvSpPr/>
            <p:nvPr/>
          </p:nvSpPr>
          <p:spPr>
            <a:xfrm>
              <a:off x="27173" y="25488"/>
              <a:ext cx="8175252" cy="768993"/>
            </a:xfrm>
            <a:prstGeom prst="rect">
              <a:avLst/>
            </a:prstGeom>
            <a:solidFill>
              <a:schemeClr val="accent4"/>
            </a:solidFill>
          </p:spPr>
          <p:style>
            <a:lnRef idx="0">
              <a:scrgbClr r="0" g="0" b="0"/>
            </a:lnRef>
            <a:fillRef idx="0">
              <a:scrgbClr r="0" g="0" b="0"/>
            </a:fillRef>
            <a:effectRef idx="0">
              <a:scrgbClr r="0" g="0" b="0"/>
            </a:effectRef>
            <a:fontRef idx="minor">
              <a:schemeClr val="lt1"/>
            </a:fontRef>
          </p:style>
          <p:txBody>
            <a:bodyPr lIns="167640" tIns="167640" rIns="167640" bIns="167640" spcCol="1270" anchor="ctr"/>
            <a:lstStyle/>
            <a:p>
              <a:pPr algn="ctr" defTabSz="1955800">
                <a:lnSpc>
                  <a:spcPct val="90000"/>
                </a:lnSpc>
                <a:spcAft>
                  <a:spcPct val="35000"/>
                </a:spcAft>
                <a:defRPr/>
              </a:pPr>
              <a:r>
                <a:rPr lang="en-GB" sz="4000" b="1" dirty="0" err="1">
                  <a:solidFill>
                    <a:schemeClr val="bg1"/>
                  </a:solidFill>
                </a:rPr>
                <a:t>Consequencias</a:t>
              </a:r>
              <a:r>
                <a:rPr lang="en-GB" sz="4000" b="1" dirty="0">
                  <a:solidFill>
                    <a:schemeClr val="bg1"/>
                  </a:solidFill>
                </a:rPr>
                <a:t> de la </a:t>
              </a:r>
              <a:r>
                <a:rPr lang="en-GB" sz="4000" b="1" dirty="0" err="1">
                  <a:solidFill>
                    <a:schemeClr val="bg1"/>
                  </a:solidFill>
                </a:rPr>
                <a:t>subordinación</a:t>
              </a:r>
              <a:r>
                <a:rPr lang="en-GB" sz="4000" b="1" dirty="0">
                  <a:solidFill>
                    <a:schemeClr val="bg1"/>
                  </a:solidFill>
                </a:rPr>
                <a:t> a </a:t>
              </a:r>
              <a:r>
                <a:rPr lang="en-GB" sz="4000" b="1" dirty="0" err="1">
                  <a:solidFill>
                    <a:schemeClr val="bg1"/>
                  </a:solidFill>
                </a:rPr>
                <a:t>prioridades</a:t>
              </a:r>
              <a:r>
                <a:rPr lang="en-GB" sz="4000" b="1" dirty="0">
                  <a:solidFill>
                    <a:schemeClr val="bg1"/>
                  </a:solidFill>
                </a:rPr>
                <a:t> </a:t>
              </a:r>
              <a:r>
                <a:rPr lang="en-GB" sz="4000" b="1" dirty="0" err="1">
                  <a:solidFill>
                    <a:schemeClr val="bg1"/>
                  </a:solidFill>
                </a:rPr>
                <a:t>económicas</a:t>
              </a:r>
              <a:r>
                <a:rPr lang="en-GB" sz="4000" b="1" dirty="0">
                  <a:solidFill>
                    <a:schemeClr val="bg1"/>
                  </a:solidFill>
                </a:rPr>
                <a:t> </a:t>
              </a:r>
              <a:r>
                <a:rPr lang="en-GB" sz="4000" b="1" dirty="0" err="1">
                  <a:solidFill>
                    <a:schemeClr val="bg1"/>
                  </a:solidFill>
                </a:rPr>
                <a:t>que</a:t>
              </a:r>
              <a:r>
                <a:rPr lang="en-GB" sz="4000" b="1" dirty="0">
                  <a:solidFill>
                    <a:schemeClr val="bg1"/>
                  </a:solidFill>
                </a:rPr>
                <a:t> </a:t>
              </a:r>
              <a:r>
                <a:rPr lang="en-GB" sz="4000" b="1" dirty="0" err="1">
                  <a:solidFill>
                    <a:schemeClr val="bg1"/>
                  </a:solidFill>
                </a:rPr>
                <a:t>desempeña</a:t>
              </a:r>
              <a:r>
                <a:rPr lang="en-GB" sz="4000" b="1" dirty="0">
                  <a:solidFill>
                    <a:schemeClr val="bg1"/>
                  </a:solidFill>
                </a:rPr>
                <a:t> la </a:t>
              </a:r>
              <a:r>
                <a:rPr lang="en-GB" sz="4000" b="1" dirty="0" err="1">
                  <a:solidFill>
                    <a:schemeClr val="bg1"/>
                  </a:solidFill>
                </a:rPr>
                <a:t>Política</a:t>
              </a:r>
              <a:r>
                <a:rPr lang="en-GB" sz="4000" b="1" dirty="0">
                  <a:solidFill>
                    <a:schemeClr val="bg1"/>
                  </a:solidFill>
                </a:rPr>
                <a:t> criminal del </a:t>
              </a:r>
              <a:r>
                <a:rPr lang="en-GB" sz="4000" b="1" dirty="0" err="1">
                  <a:solidFill>
                    <a:schemeClr val="bg1"/>
                  </a:solidFill>
                </a:rPr>
                <a:t>medio</a:t>
              </a:r>
              <a:r>
                <a:rPr lang="en-GB" sz="4000" b="1" dirty="0">
                  <a:solidFill>
                    <a:schemeClr val="bg1"/>
                  </a:solidFill>
                </a:rPr>
                <a:t> </a:t>
              </a:r>
              <a:r>
                <a:rPr lang="en-GB" sz="4000" b="1" dirty="0" err="1">
                  <a:solidFill>
                    <a:schemeClr val="bg1"/>
                  </a:solidFill>
                </a:rPr>
                <a:t>ambiente</a:t>
              </a:r>
              <a:r>
                <a:rPr lang="en-GB" sz="4000" b="1" dirty="0">
                  <a:solidFill>
                    <a:schemeClr val="bg1"/>
                  </a:solidFill>
                </a:rPr>
                <a:t> </a:t>
              </a:r>
            </a:p>
          </p:txBody>
        </p:sp>
      </p:grpSp>
      <p:graphicFrame>
        <p:nvGraphicFramePr>
          <p:cNvPr id="8" name="6 Marcador de contenido">
            <a:extLst>
              <a:ext uri="{FF2B5EF4-FFF2-40B4-BE49-F238E27FC236}">
                <a16:creationId xmlns:a16="http://schemas.microsoft.com/office/drawing/2014/main" id="{B04D82EB-764D-AD97-2711-9108A3D6B881}"/>
              </a:ext>
            </a:extLst>
          </p:cNvPr>
          <p:cNvGraphicFramePr>
            <a:graphicFrameLocks noGrp="1"/>
          </p:cNvGraphicFramePr>
          <p:nvPr>
            <p:ph idx="1"/>
          </p:nvPr>
        </p:nvGraphicFramePr>
        <p:xfrm>
          <a:off x="582626" y="2977872"/>
          <a:ext cx="17187484" cy="927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3 Marcador de texto">
            <a:extLst>
              <a:ext uri="{FF2B5EF4-FFF2-40B4-BE49-F238E27FC236}">
                <a16:creationId xmlns:a16="http://schemas.microsoft.com/office/drawing/2014/main" id="{062604E0-40B8-406B-94C8-1420D034621D}"/>
              </a:ext>
            </a:extLst>
          </p:cNvPr>
          <p:cNvSpPr>
            <a:spLocks noGrp="1"/>
          </p:cNvSpPr>
          <p:nvPr>
            <p:ph type="body" sz="quarter" idx="10"/>
          </p:nvPr>
        </p:nvSpPr>
        <p:spPr>
          <a:xfrm>
            <a:off x="11391900" y="12869863"/>
            <a:ext cx="5981700" cy="963612"/>
          </a:xfrm>
        </p:spPr>
        <p:txBody>
          <a:bodyPr/>
          <a:lstStyle/>
          <a:p>
            <a:endParaRPr lang="es-ES" altLang="es-ES">
              <a:ea typeface="ＭＳ Ｐゴシック" panose="020B0600070205080204" pitchFamily="34" charset="-128"/>
            </a:endParaRPr>
          </a:p>
        </p:txBody>
      </p:sp>
      <p:graphicFrame>
        <p:nvGraphicFramePr>
          <p:cNvPr id="5" name="6 Marcador de contenido">
            <a:extLst>
              <a:ext uri="{FF2B5EF4-FFF2-40B4-BE49-F238E27FC236}">
                <a16:creationId xmlns:a16="http://schemas.microsoft.com/office/drawing/2014/main" id="{C8DD3CE6-4566-C6A7-7697-C5EACA9CD363}"/>
              </a:ext>
            </a:extLst>
          </p:cNvPr>
          <p:cNvGraphicFramePr>
            <a:graphicFrameLocks noGrp="1"/>
          </p:cNvGraphicFramePr>
          <p:nvPr>
            <p:ph idx="1"/>
          </p:nvPr>
        </p:nvGraphicFramePr>
        <p:xfrm>
          <a:off x="5518768" y="722441"/>
          <a:ext cx="12380812" cy="11642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12 Diagrama">
            <a:extLst>
              <a:ext uri="{FF2B5EF4-FFF2-40B4-BE49-F238E27FC236}">
                <a16:creationId xmlns:a16="http://schemas.microsoft.com/office/drawing/2014/main" id="{C80AD4A2-5901-C437-1141-C555F912F4CD}"/>
              </a:ext>
            </a:extLst>
          </p:cNvPr>
          <p:cNvGraphicFramePr/>
          <p:nvPr/>
        </p:nvGraphicFramePr>
        <p:xfrm>
          <a:off x="793020" y="550259"/>
          <a:ext cx="4563908" cy="66678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7" name="16 Flecha derecha">
            <a:extLst>
              <a:ext uri="{FF2B5EF4-FFF2-40B4-BE49-F238E27FC236}">
                <a16:creationId xmlns:a16="http://schemas.microsoft.com/office/drawing/2014/main" id="{3AC06F65-2C92-6B63-7D1B-A33763E2D734}"/>
              </a:ext>
            </a:extLst>
          </p:cNvPr>
          <p:cNvSpPr/>
          <p:nvPr/>
        </p:nvSpPr>
        <p:spPr>
          <a:xfrm>
            <a:off x="3398655" y="6282090"/>
            <a:ext cx="3204446" cy="969264"/>
          </a:xfrm>
          <a:prstGeom prst="rightArrow">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s-ES" sz="9600"/>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13"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ítulo 1">
            <a:extLst>
              <a:ext uri="{FF2B5EF4-FFF2-40B4-BE49-F238E27FC236}">
                <a16:creationId xmlns:a16="http://schemas.microsoft.com/office/drawing/2014/main" id="{E56E9801-722F-8F58-31E9-DF0BE0919345}"/>
              </a:ext>
            </a:extLst>
          </p:cNvPr>
          <p:cNvSpPr>
            <a:spLocks noGrp="1"/>
          </p:cNvSpPr>
          <p:nvPr>
            <p:ph type="title"/>
          </p:nvPr>
        </p:nvSpPr>
        <p:spPr>
          <a:xfrm>
            <a:off x="914400" y="1846263"/>
            <a:ext cx="14190663" cy="2268537"/>
          </a:xfrm>
        </p:spPr>
        <p:txBody>
          <a:bodyPr/>
          <a:lstStyle/>
          <a:p>
            <a:r>
              <a:rPr lang="es-ES" altLang="es-ES" sz="6000" b="1">
                <a:ea typeface="ＭＳ Ｐゴシック" panose="020B0600070205080204" pitchFamily="34" charset="-128"/>
              </a:rPr>
              <a:t>Evolución del crimen ambiental</a:t>
            </a:r>
          </a:p>
        </p:txBody>
      </p:sp>
      <p:sp>
        <p:nvSpPr>
          <p:cNvPr id="3" name="Marcador de contenido 2">
            <a:extLst>
              <a:ext uri="{FF2B5EF4-FFF2-40B4-BE49-F238E27FC236}">
                <a16:creationId xmlns:a16="http://schemas.microsoft.com/office/drawing/2014/main" id="{8BF89116-9F94-42D2-D6E5-85C2B3DFCD8D}"/>
              </a:ext>
            </a:extLst>
          </p:cNvPr>
          <p:cNvSpPr>
            <a:spLocks noGrp="1"/>
          </p:cNvSpPr>
          <p:nvPr>
            <p:ph idx="1"/>
          </p:nvPr>
        </p:nvSpPr>
        <p:spPr>
          <a:xfrm>
            <a:off x="720725" y="4238625"/>
            <a:ext cx="16652875" cy="8631238"/>
          </a:xfrm>
        </p:spPr>
        <p:txBody>
          <a:bodyPr>
            <a:normAutofit lnSpcReduction="10000"/>
          </a:bodyPr>
          <a:lstStyle/>
          <a:p>
            <a:pPr>
              <a:defRPr/>
            </a:pPr>
            <a:r>
              <a:rPr lang="es-ES" sz="3600" b="1" dirty="0"/>
              <a:t>Mejora general en la comunicación de los datos medioambientales</a:t>
            </a:r>
          </a:p>
          <a:p>
            <a:pPr lvl="1">
              <a:defRPr/>
            </a:pPr>
            <a:endParaRPr lang="es-ES" sz="1800" dirty="0"/>
          </a:p>
          <a:p>
            <a:pPr lvl="1">
              <a:defRPr/>
            </a:pPr>
            <a:r>
              <a:rPr lang="es-ES" dirty="0"/>
              <a:t>Las memorias de las Fiscalía aportan datos con los mismos ítem desde el 2008 y desglosados por los diferentes capítulos del Título XVI.</a:t>
            </a:r>
          </a:p>
          <a:p>
            <a:pPr lvl="1">
              <a:defRPr/>
            </a:pPr>
            <a:r>
              <a:rPr lang="es-ES" dirty="0"/>
              <a:t>Incremento de la información proporcionada por el CGPJ. Coincide y complementa la aportada por el INE.</a:t>
            </a:r>
          </a:p>
          <a:p>
            <a:pPr lvl="1">
              <a:defRPr/>
            </a:pPr>
            <a:endParaRPr lang="es-ES" sz="1800" dirty="0"/>
          </a:p>
          <a:p>
            <a:pPr>
              <a:defRPr/>
            </a:pPr>
            <a:r>
              <a:rPr lang="es-ES" b="1" dirty="0"/>
              <a:t>Sin embargo, son necesarias mejoras:</a:t>
            </a:r>
          </a:p>
          <a:p>
            <a:pPr lvl="1">
              <a:defRPr/>
            </a:pPr>
            <a:r>
              <a:rPr lang="es-ES" dirty="0"/>
              <a:t>Diferentes fuentes de datos sin interoperabilidad</a:t>
            </a:r>
          </a:p>
          <a:p>
            <a:pPr lvl="1">
              <a:defRPr/>
            </a:pPr>
            <a:r>
              <a:rPr lang="es-ES" dirty="0"/>
              <a:t>Datos incompletos</a:t>
            </a:r>
          </a:p>
          <a:p>
            <a:pPr lvl="2">
              <a:defRPr/>
            </a:pPr>
            <a:r>
              <a:rPr lang="es-ES" sz="2800" dirty="0"/>
              <a:t>No aparecen segregados los delitos contra el medio ambiente: residuos</a:t>
            </a:r>
          </a:p>
          <a:p>
            <a:pPr lvl="2">
              <a:defRPr/>
            </a:pPr>
            <a:r>
              <a:rPr lang="es-ES" sz="2800" dirty="0"/>
              <a:t>No se tienen la información suficiente: no se recogen las condenas a personas jurídicas.</a:t>
            </a:r>
          </a:p>
          <a:p>
            <a:pPr marL="0" indent="0">
              <a:buFont typeface="Wingdings 2" pitchFamily="2" charset="2"/>
              <a:buNone/>
              <a:defRPr/>
            </a:pPr>
            <a:endParaRPr lang="es-ES" dirty="0"/>
          </a:p>
        </p:txBody>
      </p:sp>
      <p:sp>
        <p:nvSpPr>
          <p:cNvPr id="76803" name="Marcador de texto 3">
            <a:extLst>
              <a:ext uri="{FF2B5EF4-FFF2-40B4-BE49-F238E27FC236}">
                <a16:creationId xmlns:a16="http://schemas.microsoft.com/office/drawing/2014/main" id="{2E0B0BB0-A481-3209-D3AE-E86EE0C32A24}"/>
              </a:ext>
            </a:extLst>
          </p:cNvPr>
          <p:cNvSpPr>
            <a:spLocks noGrp="1"/>
          </p:cNvSpPr>
          <p:nvPr>
            <p:ph type="body" sz="quarter" idx="10"/>
          </p:nvPr>
        </p:nvSpPr>
        <p:spPr>
          <a:xfrm>
            <a:off x="11391900" y="12869863"/>
            <a:ext cx="5981700" cy="963612"/>
          </a:xfrm>
        </p:spPr>
        <p:txBody>
          <a:bodyPr/>
          <a:lstStyle/>
          <a:p>
            <a:endParaRPr lang="es-ES" altLang="es-ES">
              <a:ea typeface="ＭＳ Ｐゴシック" panose="020B0600070205080204" pitchFamily="34" charset="-128"/>
            </a:endParaRPr>
          </a:p>
        </p:txBody>
      </p:sp>
    </p:spTree>
  </p:cSld>
  <p:clrMapOvr>
    <a:masterClrMapping/>
  </p:clrMapOvr>
  <p:transition spd="med">
    <p:push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C90625-48AD-1F05-EB65-51CF982B9470}"/>
              </a:ext>
            </a:extLst>
          </p:cNvPr>
          <p:cNvSpPr txBox="1">
            <a:spLocks noChangeArrowheads="1"/>
          </p:cNvSpPr>
          <p:nvPr/>
        </p:nvSpPr>
        <p:spPr bwMode="auto">
          <a:xfrm>
            <a:off x="930275" y="2468563"/>
            <a:ext cx="16563975" cy="10433625"/>
          </a:xfrm>
          <a:prstGeom prst="rect">
            <a:avLst/>
          </a:prstGeom>
          <a:noFill/>
          <a:ln>
            <a:noFill/>
          </a:ln>
        </p:spPr>
        <p:txBody>
          <a:bodyPr>
            <a:spAutoFit/>
          </a:bodyPr>
          <a:lstStyle>
            <a:lvl1pPr marL="571500" indent="-571500">
              <a:spcBef>
                <a:spcPts val="3600"/>
              </a:spcBef>
              <a:buClr>
                <a:schemeClr val="accent1"/>
              </a:buClr>
              <a:buSzPct val="100000"/>
              <a:buFont typeface="Wingdings 2" pitchFamily="2" charset="2"/>
              <a:buChar char="¡"/>
              <a:defRPr sz="4000">
                <a:solidFill>
                  <a:schemeClr val="tx2"/>
                </a:solidFill>
                <a:latin typeface="Century Gothic" panose="020B0502020202020204" pitchFamily="34" charset="0"/>
                <a:ea typeface="ＭＳ Ｐゴシック" panose="020B0600070205080204" pitchFamily="34" charset="-128"/>
              </a:defRPr>
            </a:lvl1pPr>
            <a:lvl2pPr marL="1485900" indent="-1028700">
              <a:spcBef>
                <a:spcPts val="1200"/>
              </a:spcBef>
              <a:buClr>
                <a:srgbClr val="4D0000"/>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2pPr>
            <a:lvl3pPr marL="1143000" indent="-228600">
              <a:spcBef>
                <a:spcPts val="1200"/>
              </a:spcBef>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3pPr>
            <a:lvl4pPr marL="1600200" indent="-228600">
              <a:spcBef>
                <a:spcPts val="1200"/>
              </a:spcBef>
              <a:buClr>
                <a:srgbClr val="4D0000"/>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4pPr>
            <a:lvl5pPr marL="2400300" indent="-571500">
              <a:spcBef>
                <a:spcPts val="1200"/>
              </a:spcBef>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5pPr>
            <a:lvl6pPr marL="2857500" indent="-5715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6pPr>
            <a:lvl7pPr marL="3314700" indent="-5715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7pPr>
            <a:lvl8pPr marL="3771900" indent="-5715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8pPr>
            <a:lvl9pPr marL="4229100" indent="-5715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9pPr>
          </a:lstStyle>
          <a:p>
            <a:pPr eaLnBrk="1" hangingPunct="1">
              <a:spcBef>
                <a:spcPct val="0"/>
              </a:spcBef>
              <a:buClrTx/>
              <a:buSzTx/>
              <a:buFont typeface="Arial" panose="020B0604020202020204" pitchFamily="34" charset="0"/>
              <a:buChar char="•"/>
              <a:defRPr/>
            </a:pPr>
            <a:endParaRPr lang="en-GB" altLang="es-ES" sz="4400" dirty="0">
              <a:solidFill>
                <a:srgbClr val="D53044"/>
              </a:solidFill>
              <a:latin typeface="Roboto Light" panose="02000000000000000000" pitchFamily="2" charset="0"/>
            </a:endParaRPr>
          </a:p>
          <a:p>
            <a:pPr lvl="1" eaLnBrk="1" hangingPunct="1">
              <a:spcBef>
                <a:spcPct val="0"/>
              </a:spcBef>
              <a:buClrTx/>
              <a:buSzTx/>
              <a:buFontTx/>
              <a:buAutoNum type="romanUcPeriod"/>
              <a:defRPr/>
            </a:pPr>
            <a:r>
              <a:rPr lang="es-ES_tradnl" altLang="es-ES" sz="4800" b="1" dirty="0">
                <a:solidFill>
                  <a:schemeClr val="tx1"/>
                </a:solidFill>
                <a:latin typeface="+mj-lt"/>
              </a:rPr>
              <a:t>Nivel normativo: Cada Estado miembro ha desarrollado su propia adaptación a los requisitos de la DCE.</a:t>
            </a:r>
            <a:endParaRPr lang="es-ES_tradnl" altLang="es-ES" sz="4800" b="1" dirty="0">
              <a:solidFill>
                <a:schemeClr val="tx1"/>
              </a:solidFill>
              <a:latin typeface="Roboto Light" panose="02000000000000000000" pitchFamily="2" charset="0"/>
            </a:endParaRPr>
          </a:p>
          <a:p>
            <a:pPr lvl="1" eaLnBrk="1" hangingPunct="1">
              <a:spcBef>
                <a:spcPct val="0"/>
              </a:spcBef>
              <a:buClrTx/>
              <a:buSzTx/>
              <a:buFont typeface="Arial" panose="020B0604020202020204" pitchFamily="34" charset="0"/>
              <a:buChar char="•"/>
              <a:defRPr/>
            </a:pPr>
            <a:r>
              <a:rPr lang="es-ES_tradnl" altLang="es-ES" dirty="0">
                <a:solidFill>
                  <a:schemeClr val="tx1"/>
                </a:solidFill>
                <a:latin typeface="+mn-lt"/>
              </a:rPr>
              <a:t>En el caso de España: No existe una Ley específica que contenga toda la normativa ambiental sancionadora. </a:t>
            </a:r>
          </a:p>
          <a:p>
            <a:pPr lvl="1" eaLnBrk="1" hangingPunct="1">
              <a:spcBef>
                <a:spcPct val="0"/>
              </a:spcBef>
              <a:buClrTx/>
              <a:buSzTx/>
              <a:buFont typeface="Arial" panose="020B0604020202020204" pitchFamily="34" charset="0"/>
              <a:buChar char="•"/>
              <a:defRPr/>
            </a:pPr>
            <a:r>
              <a:rPr lang="es-ES_tradnl" altLang="es-ES" dirty="0">
                <a:solidFill>
                  <a:schemeClr val="tx1"/>
                </a:solidFill>
                <a:latin typeface="+mn-lt"/>
              </a:rPr>
              <a:t>Las sanciones administrativas están fragmentadas y recogidas en diferentes leyes medioambientales, que se multiplican además como consecuencia del reparto competencial con las Comunidades autónomas. </a:t>
            </a:r>
          </a:p>
          <a:p>
            <a:pPr lvl="1" eaLnBrk="1" hangingPunct="1">
              <a:spcBef>
                <a:spcPct val="0"/>
              </a:spcBef>
              <a:buClrTx/>
              <a:buSzTx/>
              <a:buFont typeface="Arial" panose="020B0604020202020204" pitchFamily="34" charset="0"/>
              <a:buChar char="•"/>
              <a:defRPr/>
            </a:pPr>
            <a:r>
              <a:rPr lang="es-ES_tradnl" altLang="es-ES" dirty="0">
                <a:solidFill>
                  <a:schemeClr val="tx1"/>
                </a:solidFill>
                <a:latin typeface="+mn-lt"/>
              </a:rPr>
              <a:t>Los delitos sólo aparecen en el Código Penal y en la Ley de Contrabando.</a:t>
            </a:r>
          </a:p>
          <a:p>
            <a:pPr lvl="1" eaLnBrk="1" hangingPunct="1">
              <a:spcBef>
                <a:spcPct val="0"/>
              </a:spcBef>
              <a:buClrTx/>
              <a:buSzTx/>
              <a:buFont typeface="Arial" panose="020B0604020202020204" pitchFamily="34" charset="0"/>
              <a:buChar char="•"/>
              <a:defRPr/>
            </a:pPr>
            <a:r>
              <a:rPr lang="es-ES_tradnl" altLang="es-ES" dirty="0">
                <a:solidFill>
                  <a:schemeClr val="tx1"/>
                </a:solidFill>
                <a:latin typeface="+mn-lt"/>
              </a:rPr>
              <a:t>Algunos autores han solicitado la creación de una Ley General de Medio Ambiente capaz de dar cierta coherencia sistemática y facilitar el trabajo de los penalistas.</a:t>
            </a:r>
            <a:endParaRPr lang="es-ES_tradnl" altLang="es-ES" sz="3200" dirty="0">
              <a:solidFill>
                <a:schemeClr val="tx1"/>
              </a:solidFill>
              <a:latin typeface="+mn-lt"/>
            </a:endParaRPr>
          </a:p>
          <a:p>
            <a:pPr>
              <a:spcBef>
                <a:spcPct val="0"/>
              </a:spcBef>
              <a:buClrTx/>
              <a:buSzTx/>
              <a:buFontTx/>
              <a:buNone/>
              <a:defRPr/>
            </a:pPr>
            <a:endParaRPr lang="en-GB" altLang="es-ES" sz="4400" dirty="0">
              <a:solidFill>
                <a:schemeClr val="tx1"/>
              </a:solidFill>
              <a:latin typeface="Roboto Light" panose="02000000000000000000" pitchFamily="2" charset="0"/>
            </a:endParaRPr>
          </a:p>
          <a:p>
            <a:pPr>
              <a:spcBef>
                <a:spcPct val="0"/>
              </a:spcBef>
              <a:buClrTx/>
              <a:buSzTx/>
              <a:buFontTx/>
              <a:buNone/>
              <a:defRPr/>
            </a:pPr>
            <a:r>
              <a:rPr lang="en-GB" altLang="es-ES" sz="4400" dirty="0">
                <a:solidFill>
                  <a:schemeClr val="tx1"/>
                </a:solidFill>
                <a:latin typeface="Roboto Light" panose="02000000000000000000" pitchFamily="2" charset="0"/>
              </a:rPr>
              <a:t> </a:t>
            </a:r>
            <a:endParaRPr lang="en-GB" altLang="es-ES" sz="4400" dirty="0">
              <a:solidFill>
                <a:srgbClr val="D53044"/>
              </a:solidFill>
              <a:latin typeface="Roboto Light" panose="02000000000000000000" pitchFamily="2" charset="0"/>
            </a:endParaRPr>
          </a:p>
        </p:txBody>
      </p:sp>
      <p:graphicFrame>
        <p:nvGraphicFramePr>
          <p:cNvPr id="2" name="Diagrama 1">
            <a:extLst>
              <a:ext uri="{FF2B5EF4-FFF2-40B4-BE49-F238E27FC236}">
                <a16:creationId xmlns:a16="http://schemas.microsoft.com/office/drawing/2014/main" id="{87F9C124-64F9-95D9-9FFA-1D017952DF63}"/>
              </a:ext>
            </a:extLst>
          </p:cNvPr>
          <p:cNvGraphicFramePr/>
          <p:nvPr>
            <p:extLst>
              <p:ext uri="{D42A27DB-BD31-4B8C-83A1-F6EECF244321}">
                <p14:modId xmlns:p14="http://schemas.microsoft.com/office/powerpoint/2010/main" val="1566636528"/>
              </p:ext>
            </p:extLst>
          </p:nvPr>
        </p:nvGraphicFramePr>
        <p:xfrm>
          <a:off x="1577976" y="1096963"/>
          <a:ext cx="15476537" cy="1076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6A4DF6E8-77C0-EF9A-0191-831B20CAB1B3}"/>
              </a:ext>
            </a:extLst>
          </p:cNvPr>
          <p:cNvSpPr/>
          <p:nvPr/>
        </p:nvSpPr>
        <p:spPr>
          <a:xfrm>
            <a:off x="1427164" y="1270000"/>
            <a:ext cx="150812" cy="903288"/>
          </a:xfrm>
          <a:prstGeom prst="rect">
            <a:avLst/>
          </a:prstGeom>
          <a:solidFill>
            <a:schemeClr val="tx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S_tradnl" sz="3600">
              <a:solidFill>
                <a:schemeClr val="accent1"/>
              </a:solidFill>
              <a:latin typeface="Calibri" charset="0"/>
              <a:ea typeface="ＭＳ Ｐゴシック" charset="0"/>
              <a:cs typeface="ＭＳ Ｐゴシック" charset="0"/>
            </a:endParaRPr>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8C29FC-8EBE-4393-C1C4-AB1EB3805B79}"/>
              </a:ext>
            </a:extLst>
          </p:cNvPr>
          <p:cNvSpPr txBox="1">
            <a:spLocks noChangeArrowheads="1"/>
          </p:cNvSpPr>
          <p:nvPr/>
        </p:nvSpPr>
        <p:spPr bwMode="auto">
          <a:xfrm>
            <a:off x="930275" y="2468563"/>
            <a:ext cx="16563975" cy="8894762"/>
          </a:xfrm>
          <a:prstGeom prst="rect">
            <a:avLst/>
          </a:prstGeom>
          <a:noFill/>
          <a:ln>
            <a:noFill/>
          </a:ln>
        </p:spPr>
        <p:txBody>
          <a:bodyPr>
            <a:spAutoFit/>
          </a:bodyPr>
          <a:lstStyle>
            <a:lvl1pPr eaLnBrk="0" hangingPunct="0">
              <a:defRPr sz="4800">
                <a:solidFill>
                  <a:schemeClr val="tx1"/>
                </a:solidFill>
                <a:latin typeface="Calibri" charset="0"/>
                <a:ea typeface="ＭＳ Ｐゴシック" charset="0"/>
                <a:cs typeface="ＭＳ Ｐゴシック" charset="0"/>
              </a:defRPr>
            </a:lvl1pPr>
            <a:lvl2pPr marL="742950" indent="-285750" eaLnBrk="0" hangingPunct="0">
              <a:defRPr sz="4800">
                <a:solidFill>
                  <a:schemeClr val="tx1"/>
                </a:solidFill>
                <a:latin typeface="Calibri" charset="0"/>
                <a:ea typeface="ＭＳ Ｐゴシック" charset="0"/>
              </a:defRPr>
            </a:lvl2pPr>
            <a:lvl3pPr marL="1143000" indent="-228600" eaLnBrk="0" hangingPunct="0">
              <a:defRPr sz="4800">
                <a:solidFill>
                  <a:schemeClr val="tx1"/>
                </a:solidFill>
                <a:latin typeface="Calibri" charset="0"/>
                <a:ea typeface="ＭＳ Ｐゴシック" charset="0"/>
              </a:defRPr>
            </a:lvl3pPr>
            <a:lvl4pPr marL="1600200" indent="-228600" eaLnBrk="0" hangingPunct="0">
              <a:defRPr sz="4800">
                <a:solidFill>
                  <a:schemeClr val="tx1"/>
                </a:solidFill>
                <a:latin typeface="Calibri" charset="0"/>
                <a:ea typeface="ＭＳ Ｐゴシック" charset="0"/>
              </a:defRPr>
            </a:lvl4pPr>
            <a:lvl5pPr marL="2057400" indent="-228600" eaLnBrk="0" hangingPunct="0">
              <a:defRPr sz="4800">
                <a:solidFill>
                  <a:schemeClr val="tx1"/>
                </a:solidFill>
                <a:latin typeface="Calibri" charset="0"/>
                <a:ea typeface="ＭＳ Ｐゴシック" charset="0"/>
              </a:defRPr>
            </a:lvl5pPr>
            <a:lvl6pPr marL="2514600" indent="-228600" defTabSz="1219200" eaLnBrk="0" fontAlgn="base" hangingPunct="0">
              <a:spcBef>
                <a:spcPct val="0"/>
              </a:spcBef>
              <a:spcAft>
                <a:spcPct val="0"/>
              </a:spcAft>
              <a:defRPr sz="4800">
                <a:solidFill>
                  <a:schemeClr val="tx1"/>
                </a:solidFill>
                <a:latin typeface="Calibri" charset="0"/>
                <a:ea typeface="ＭＳ Ｐゴシック" charset="0"/>
              </a:defRPr>
            </a:lvl6pPr>
            <a:lvl7pPr marL="2971800" indent="-228600" defTabSz="1219200" eaLnBrk="0" fontAlgn="base" hangingPunct="0">
              <a:spcBef>
                <a:spcPct val="0"/>
              </a:spcBef>
              <a:spcAft>
                <a:spcPct val="0"/>
              </a:spcAft>
              <a:defRPr sz="4800">
                <a:solidFill>
                  <a:schemeClr val="tx1"/>
                </a:solidFill>
                <a:latin typeface="Calibri" charset="0"/>
                <a:ea typeface="ＭＳ Ｐゴシック" charset="0"/>
              </a:defRPr>
            </a:lvl7pPr>
            <a:lvl8pPr marL="3429000" indent="-228600" defTabSz="1219200" eaLnBrk="0" fontAlgn="base" hangingPunct="0">
              <a:spcBef>
                <a:spcPct val="0"/>
              </a:spcBef>
              <a:spcAft>
                <a:spcPct val="0"/>
              </a:spcAft>
              <a:defRPr sz="4800">
                <a:solidFill>
                  <a:schemeClr val="tx1"/>
                </a:solidFill>
                <a:latin typeface="Calibri" charset="0"/>
                <a:ea typeface="ＭＳ Ｐゴシック" charset="0"/>
              </a:defRPr>
            </a:lvl8pPr>
            <a:lvl9pPr marL="3886200" indent="-228600" defTabSz="1219200" eaLnBrk="0" fontAlgn="base" hangingPunct="0">
              <a:spcBef>
                <a:spcPct val="0"/>
              </a:spcBef>
              <a:spcAft>
                <a:spcPct val="0"/>
              </a:spcAft>
              <a:defRPr sz="4800">
                <a:solidFill>
                  <a:schemeClr val="tx1"/>
                </a:solidFill>
                <a:latin typeface="Calibri" charset="0"/>
                <a:ea typeface="ＭＳ Ｐゴシック" charset="0"/>
              </a:defRPr>
            </a:lvl9pPr>
          </a:lstStyle>
          <a:p>
            <a:pPr marL="571500" indent="-571500" eaLnBrk="1" hangingPunct="1">
              <a:buFont typeface="Arial"/>
              <a:buChar char="•"/>
              <a:defRPr/>
            </a:pPr>
            <a:endParaRPr lang="en-US" sz="4400" dirty="0">
              <a:solidFill>
                <a:srgbClr val="D53044"/>
              </a:solidFill>
              <a:latin typeface="Roboto Light" charset="0"/>
              <a:cs typeface="Roboto Light" charset="0"/>
            </a:endParaRPr>
          </a:p>
          <a:p>
            <a:pPr lvl="1">
              <a:defRPr/>
            </a:pPr>
            <a:r>
              <a:rPr lang="en-GB" sz="4400" b="1" dirty="0">
                <a:latin typeface="+mn-lt"/>
                <a:cs typeface="Roboto Light" charset="0"/>
              </a:rPr>
              <a:t>III. </a:t>
            </a:r>
            <a:r>
              <a:rPr lang="en-GB" sz="4400" b="1" dirty="0" err="1">
                <a:latin typeface="+mn-lt"/>
                <a:cs typeface="Roboto Light" charset="0"/>
              </a:rPr>
              <a:t>Evaluación</a:t>
            </a:r>
            <a:r>
              <a:rPr lang="en-GB" sz="4400" b="1" dirty="0">
                <a:latin typeface="+mn-lt"/>
                <a:cs typeface="Roboto Light" charset="0"/>
              </a:rPr>
              <a:t> de la </a:t>
            </a:r>
            <a:r>
              <a:rPr lang="en-GB" sz="4400" b="1" dirty="0" err="1">
                <a:latin typeface="+mn-lt"/>
                <a:cs typeface="Roboto Light" charset="0"/>
              </a:rPr>
              <a:t>Directiva</a:t>
            </a:r>
            <a:r>
              <a:rPr lang="en-GB" sz="4400" b="1" dirty="0">
                <a:latin typeface="+mn-lt"/>
                <a:cs typeface="Roboto Light" charset="0"/>
              </a:rPr>
              <a:t> </a:t>
            </a:r>
            <a:r>
              <a:rPr lang="en-GB" sz="4400" b="1" dirty="0" err="1">
                <a:latin typeface="+mn-lt"/>
                <a:cs typeface="Roboto Light" charset="0"/>
              </a:rPr>
              <a:t>sobre</a:t>
            </a:r>
            <a:r>
              <a:rPr lang="en-GB" sz="4400" b="1" dirty="0">
                <a:latin typeface="+mn-lt"/>
                <a:cs typeface="Roboto Light" charset="0"/>
              </a:rPr>
              <a:t> </a:t>
            </a:r>
            <a:r>
              <a:rPr lang="en-GB" sz="4400" b="1" dirty="0" err="1">
                <a:latin typeface="+mn-lt"/>
                <a:cs typeface="Roboto Light" charset="0"/>
              </a:rPr>
              <a:t>Crimen</a:t>
            </a:r>
            <a:r>
              <a:rPr lang="en-GB" sz="4400" b="1" dirty="0">
                <a:latin typeface="+mn-lt"/>
                <a:cs typeface="Roboto Light" charset="0"/>
              </a:rPr>
              <a:t> Ambiental </a:t>
            </a:r>
            <a:r>
              <a:rPr lang="en-GB" sz="4400" b="1" dirty="0" err="1">
                <a:latin typeface="+mn-lt"/>
                <a:cs typeface="Roboto Light" charset="0"/>
              </a:rPr>
              <a:t>después</a:t>
            </a:r>
            <a:r>
              <a:rPr lang="en-GB" sz="4400" b="1" dirty="0">
                <a:latin typeface="+mn-lt"/>
                <a:cs typeface="Roboto Light" charset="0"/>
              </a:rPr>
              <a:t> de 10 </a:t>
            </a:r>
            <a:r>
              <a:rPr lang="en-GB" sz="4400" b="1" dirty="0" err="1">
                <a:latin typeface="+mn-lt"/>
                <a:cs typeface="Roboto Light" charset="0"/>
              </a:rPr>
              <a:t>años</a:t>
            </a:r>
            <a:r>
              <a:rPr lang="en-GB" sz="4400" b="1" dirty="0">
                <a:latin typeface="+mn-lt"/>
                <a:cs typeface="Roboto Light" charset="0"/>
              </a:rPr>
              <a:t> </a:t>
            </a:r>
          </a:p>
          <a:p>
            <a:pPr lvl="1">
              <a:defRPr/>
            </a:pPr>
            <a:endParaRPr lang="en-GB" sz="4400" dirty="0">
              <a:latin typeface="+mn-lt"/>
              <a:cs typeface="Roboto Light" charset="0"/>
            </a:endParaRPr>
          </a:p>
          <a:p>
            <a:pPr marL="1028700" lvl="1" indent="-571500">
              <a:buFont typeface="Arial" panose="020B0604020202020204" pitchFamily="34" charset="0"/>
              <a:buChar char="•"/>
              <a:defRPr/>
            </a:pPr>
            <a:r>
              <a:rPr lang="en-GB" sz="4400" dirty="0" err="1">
                <a:latin typeface="+mn-lt"/>
                <a:cs typeface="Roboto Light" charset="0"/>
              </a:rPr>
              <a:t>Eficacia</a:t>
            </a:r>
            <a:r>
              <a:rPr lang="en-GB" sz="4400" dirty="0">
                <a:latin typeface="+mn-lt"/>
                <a:cs typeface="Roboto Light" charset="0"/>
              </a:rPr>
              <a:t> del </a:t>
            </a:r>
            <a:r>
              <a:rPr lang="en-GB" sz="4400" dirty="0" err="1">
                <a:latin typeface="+mn-lt"/>
                <a:cs typeface="Roboto Light" charset="0"/>
              </a:rPr>
              <a:t>régimen</a:t>
            </a:r>
            <a:r>
              <a:rPr lang="en-GB" sz="4400" dirty="0">
                <a:latin typeface="+mn-lt"/>
                <a:cs typeface="Roboto Light" charset="0"/>
              </a:rPr>
              <a:t> </a:t>
            </a:r>
            <a:r>
              <a:rPr lang="en-GB" sz="4400" dirty="0" err="1">
                <a:latin typeface="+mn-lt"/>
                <a:cs typeface="Roboto Light" charset="0"/>
              </a:rPr>
              <a:t>normativo</a:t>
            </a:r>
            <a:r>
              <a:rPr lang="en-GB" sz="4400" dirty="0">
                <a:latin typeface="+mn-lt"/>
                <a:cs typeface="Roboto Light" charset="0"/>
              </a:rPr>
              <a:t> </a:t>
            </a:r>
            <a:r>
              <a:rPr lang="en-GB" sz="4400" dirty="0" err="1">
                <a:latin typeface="+mn-lt"/>
                <a:cs typeface="Roboto Light" charset="0"/>
              </a:rPr>
              <a:t>en</a:t>
            </a:r>
            <a:r>
              <a:rPr lang="en-GB" sz="4400" dirty="0">
                <a:latin typeface="+mn-lt"/>
                <a:cs typeface="Roboto Light" charset="0"/>
              </a:rPr>
              <a:t> los </a:t>
            </a:r>
            <a:r>
              <a:rPr lang="en-GB" sz="4400" dirty="0" err="1">
                <a:latin typeface="+mn-lt"/>
                <a:cs typeface="Roboto Light" charset="0"/>
              </a:rPr>
              <a:t>distintos</a:t>
            </a:r>
            <a:r>
              <a:rPr lang="en-GB" sz="4400" dirty="0">
                <a:latin typeface="+mn-lt"/>
                <a:cs typeface="Roboto Light" charset="0"/>
              </a:rPr>
              <a:t> </a:t>
            </a:r>
            <a:r>
              <a:rPr lang="en-GB" sz="4400" dirty="0" err="1">
                <a:latin typeface="+mn-lt"/>
                <a:cs typeface="Roboto Light" charset="0"/>
              </a:rPr>
              <a:t>Estados</a:t>
            </a:r>
            <a:r>
              <a:rPr lang="en-GB" sz="4400" dirty="0">
                <a:latin typeface="+mn-lt"/>
                <a:cs typeface="Roboto Light" charset="0"/>
              </a:rPr>
              <a:t> </a:t>
            </a:r>
            <a:r>
              <a:rPr lang="en-GB" sz="4400" dirty="0" err="1">
                <a:latin typeface="+mn-lt"/>
                <a:cs typeface="Roboto Light" charset="0"/>
              </a:rPr>
              <a:t>miembros</a:t>
            </a:r>
            <a:r>
              <a:rPr lang="en-GB" sz="4400" dirty="0">
                <a:latin typeface="+mn-lt"/>
                <a:cs typeface="Roboto Light" charset="0"/>
              </a:rPr>
              <a:t>: </a:t>
            </a:r>
            <a:r>
              <a:rPr lang="en-GB" sz="4400" dirty="0" err="1">
                <a:latin typeface="+mn-lt"/>
                <a:cs typeface="Roboto Light" charset="0"/>
              </a:rPr>
              <a:t>deficiencias</a:t>
            </a:r>
            <a:r>
              <a:rPr lang="en-GB" sz="4400" dirty="0">
                <a:latin typeface="+mn-lt"/>
                <a:cs typeface="Roboto Light" charset="0"/>
              </a:rPr>
              <a:t>, lagunas y </a:t>
            </a:r>
            <a:r>
              <a:rPr lang="en-GB" sz="4400" dirty="0" err="1">
                <a:latin typeface="+mn-lt"/>
                <a:cs typeface="Roboto Light" charset="0"/>
              </a:rPr>
              <a:t>necesidad</a:t>
            </a:r>
            <a:r>
              <a:rPr lang="en-GB" sz="4400" dirty="0">
                <a:latin typeface="+mn-lt"/>
                <a:cs typeface="Roboto Light" charset="0"/>
              </a:rPr>
              <a:t> de </a:t>
            </a:r>
            <a:r>
              <a:rPr lang="en-GB" sz="4400" dirty="0" err="1">
                <a:latin typeface="+mn-lt"/>
                <a:cs typeface="Roboto Light" charset="0"/>
              </a:rPr>
              <a:t>nuevos</a:t>
            </a:r>
            <a:r>
              <a:rPr lang="en-GB" sz="4400" dirty="0">
                <a:latin typeface="+mn-lt"/>
                <a:cs typeface="Roboto Light" charset="0"/>
              </a:rPr>
              <a:t> </a:t>
            </a:r>
            <a:r>
              <a:rPr lang="en-GB" sz="4400" dirty="0" err="1">
                <a:latin typeface="+mn-lt"/>
                <a:cs typeface="Roboto Light" charset="0"/>
              </a:rPr>
              <a:t>delitos</a:t>
            </a:r>
            <a:r>
              <a:rPr lang="en-GB" sz="4400" dirty="0">
                <a:latin typeface="+mn-lt"/>
                <a:cs typeface="Roboto Light" charset="0"/>
              </a:rPr>
              <a:t> </a:t>
            </a:r>
            <a:r>
              <a:rPr lang="en-GB" sz="4400" dirty="0" err="1">
                <a:latin typeface="+mn-lt"/>
                <a:cs typeface="Roboto Light" charset="0"/>
              </a:rPr>
              <a:t>ambientales</a:t>
            </a:r>
            <a:r>
              <a:rPr lang="en-GB" sz="4400" dirty="0">
                <a:latin typeface="+mn-lt"/>
                <a:cs typeface="Roboto Light" charset="0"/>
              </a:rPr>
              <a:t> </a:t>
            </a:r>
            <a:r>
              <a:rPr lang="en-GB" sz="4400" dirty="0" err="1">
                <a:latin typeface="+mn-lt"/>
                <a:cs typeface="Roboto Light" charset="0"/>
              </a:rPr>
              <a:t>relacionados</a:t>
            </a:r>
            <a:r>
              <a:rPr lang="en-GB" sz="4400" dirty="0">
                <a:latin typeface="+mn-lt"/>
                <a:cs typeface="Roboto Light" charset="0"/>
              </a:rPr>
              <a:t> con </a:t>
            </a:r>
            <a:r>
              <a:rPr lang="en-GB" sz="4400" b="1" dirty="0">
                <a:latin typeface="+mn-lt"/>
                <a:cs typeface="Roboto Light" charset="0"/>
              </a:rPr>
              <a:t>la </a:t>
            </a:r>
            <a:r>
              <a:rPr lang="en-GB" sz="4400" b="1" dirty="0" err="1">
                <a:latin typeface="+mn-lt"/>
                <a:cs typeface="Roboto Light" charset="0"/>
              </a:rPr>
              <a:t>sobrepesca</a:t>
            </a:r>
            <a:r>
              <a:rPr lang="en-GB" sz="4400" b="1" dirty="0">
                <a:latin typeface="+mn-lt"/>
                <a:cs typeface="Roboto Light" charset="0"/>
              </a:rPr>
              <a:t> </a:t>
            </a:r>
            <a:r>
              <a:rPr lang="en-GB" sz="4400" dirty="0">
                <a:latin typeface="+mn-lt"/>
                <a:cs typeface="Roboto Light" charset="0"/>
              </a:rPr>
              <a:t>o la </a:t>
            </a:r>
            <a:r>
              <a:rPr lang="en-GB" sz="4400" b="1" dirty="0" err="1">
                <a:latin typeface="+mn-lt"/>
                <a:cs typeface="Roboto Light" charset="0"/>
              </a:rPr>
              <a:t>deforestación</a:t>
            </a:r>
            <a:r>
              <a:rPr lang="en-GB" sz="4400" b="1" dirty="0">
                <a:latin typeface="+mn-lt"/>
                <a:cs typeface="Roboto Light" charset="0"/>
              </a:rPr>
              <a:t> </a:t>
            </a:r>
            <a:r>
              <a:rPr lang="en-GB" sz="4400" b="1" dirty="0" err="1">
                <a:latin typeface="+mn-lt"/>
                <a:cs typeface="Roboto Light" charset="0"/>
              </a:rPr>
              <a:t>ilegal</a:t>
            </a:r>
            <a:r>
              <a:rPr lang="en-GB" sz="4400" dirty="0">
                <a:latin typeface="+mn-lt"/>
                <a:cs typeface="Roboto Light" charset="0"/>
              </a:rPr>
              <a:t>.</a:t>
            </a:r>
          </a:p>
          <a:p>
            <a:pPr marL="1028700" lvl="1" indent="-571500">
              <a:buFont typeface="Arial" panose="020B0604020202020204" pitchFamily="34" charset="0"/>
              <a:buChar char="•"/>
              <a:defRPr/>
            </a:pPr>
            <a:r>
              <a:rPr lang="en-GB" sz="4400" dirty="0" err="1">
                <a:latin typeface="+mn-lt"/>
                <a:cs typeface="Roboto Light" charset="0"/>
              </a:rPr>
              <a:t>Cooperación</a:t>
            </a:r>
            <a:r>
              <a:rPr lang="en-GB" sz="4400" dirty="0">
                <a:latin typeface="+mn-lt"/>
                <a:cs typeface="Roboto Light" charset="0"/>
              </a:rPr>
              <a:t> entre </a:t>
            </a:r>
            <a:r>
              <a:rPr lang="en-GB" sz="4400" dirty="0" err="1">
                <a:latin typeface="+mn-lt"/>
                <a:cs typeface="Roboto Light" charset="0"/>
              </a:rPr>
              <a:t>actores</a:t>
            </a:r>
            <a:r>
              <a:rPr lang="en-GB" sz="4400" dirty="0">
                <a:latin typeface="+mn-lt"/>
                <a:cs typeface="Roboto Light" charset="0"/>
              </a:rPr>
              <a:t> e </a:t>
            </a:r>
            <a:r>
              <a:rPr lang="en-GB" sz="4400" dirty="0" err="1">
                <a:latin typeface="+mn-lt"/>
                <a:cs typeface="Roboto Light" charset="0"/>
              </a:rPr>
              <a:t>instituciones</a:t>
            </a:r>
            <a:r>
              <a:rPr lang="en-GB" sz="4400" dirty="0">
                <a:latin typeface="+mn-lt"/>
                <a:cs typeface="Roboto Light" charset="0"/>
              </a:rPr>
              <a:t> y </a:t>
            </a:r>
            <a:r>
              <a:rPr lang="en-GB" sz="4400" dirty="0" err="1">
                <a:latin typeface="+mn-lt"/>
                <a:cs typeface="Roboto Light" charset="0"/>
              </a:rPr>
              <a:t>especialización</a:t>
            </a:r>
            <a:r>
              <a:rPr lang="en-GB" sz="4400" dirty="0">
                <a:latin typeface="+mn-lt"/>
                <a:cs typeface="Roboto Light" charset="0"/>
              </a:rPr>
              <a:t> </a:t>
            </a:r>
            <a:r>
              <a:rPr lang="en-GB" sz="4400" dirty="0" err="1">
                <a:latin typeface="+mn-lt"/>
                <a:cs typeface="Roboto Light" charset="0"/>
              </a:rPr>
              <a:t>más</a:t>
            </a:r>
            <a:r>
              <a:rPr lang="en-GB" sz="4400" dirty="0">
                <a:latin typeface="+mn-lt"/>
                <a:cs typeface="Roboto Light" charset="0"/>
              </a:rPr>
              <a:t> </a:t>
            </a:r>
            <a:r>
              <a:rPr lang="en-GB" sz="4400" dirty="0" err="1">
                <a:latin typeface="+mn-lt"/>
                <a:cs typeface="Roboto Light" charset="0"/>
              </a:rPr>
              <a:t>necesaria</a:t>
            </a:r>
            <a:r>
              <a:rPr lang="en-GB" sz="4400" dirty="0">
                <a:latin typeface="+mn-lt"/>
                <a:cs typeface="Roboto Light" charset="0"/>
              </a:rPr>
              <a:t>.</a:t>
            </a:r>
          </a:p>
          <a:p>
            <a:pPr marL="1028700" lvl="1" indent="-571500">
              <a:buFont typeface="Arial" panose="020B0604020202020204" pitchFamily="34" charset="0"/>
              <a:buChar char="•"/>
              <a:defRPr/>
            </a:pPr>
            <a:r>
              <a:rPr lang="en-GB" sz="4400" dirty="0" err="1">
                <a:latin typeface="+mn-lt"/>
                <a:cs typeface="Roboto Light" charset="0"/>
              </a:rPr>
              <a:t>Cuestiones</a:t>
            </a:r>
            <a:r>
              <a:rPr lang="en-GB" sz="4400" dirty="0">
                <a:latin typeface="+mn-lt"/>
                <a:cs typeface="Roboto Light" charset="0"/>
              </a:rPr>
              <a:t> </a:t>
            </a:r>
            <a:r>
              <a:rPr lang="en-GB" sz="4400" dirty="0" err="1">
                <a:latin typeface="+mn-lt"/>
                <a:cs typeface="Roboto Light" charset="0"/>
              </a:rPr>
              <a:t>específicas</a:t>
            </a:r>
            <a:r>
              <a:rPr lang="en-GB" sz="4400" dirty="0">
                <a:latin typeface="+mn-lt"/>
                <a:cs typeface="Roboto Light" charset="0"/>
              </a:rPr>
              <a:t> de la </a:t>
            </a:r>
            <a:r>
              <a:rPr lang="en-GB" sz="4400" dirty="0" err="1">
                <a:latin typeface="+mn-lt"/>
                <a:cs typeface="Roboto Light" charset="0"/>
              </a:rPr>
              <a:t>delincuencia</a:t>
            </a:r>
            <a:r>
              <a:rPr lang="en-GB" sz="4400" dirty="0">
                <a:latin typeface="+mn-lt"/>
                <a:cs typeface="Roboto Light" charset="0"/>
              </a:rPr>
              <a:t> </a:t>
            </a:r>
            <a:r>
              <a:rPr lang="en-GB" sz="4400" dirty="0" err="1">
                <a:latin typeface="+mn-lt"/>
                <a:cs typeface="Roboto Light" charset="0"/>
              </a:rPr>
              <a:t>medioambiental</a:t>
            </a:r>
            <a:r>
              <a:rPr lang="en-GB" sz="4400" dirty="0">
                <a:latin typeface="+mn-lt"/>
                <a:cs typeface="Roboto Light" charset="0"/>
              </a:rPr>
              <a:t> </a:t>
            </a:r>
            <a:r>
              <a:rPr lang="en-GB" sz="4400" dirty="0" err="1">
                <a:latin typeface="+mn-lt"/>
                <a:cs typeface="Roboto Light" charset="0"/>
              </a:rPr>
              <a:t>transfronteriza</a:t>
            </a:r>
            <a:r>
              <a:rPr lang="en-GB" sz="4400" dirty="0">
                <a:latin typeface="+mn-lt"/>
                <a:cs typeface="Roboto Light" charset="0"/>
              </a:rPr>
              <a:t> y la </a:t>
            </a:r>
            <a:r>
              <a:rPr lang="en-GB" sz="4400" dirty="0" err="1">
                <a:latin typeface="+mn-lt"/>
                <a:cs typeface="Roboto Light" charset="0"/>
              </a:rPr>
              <a:t>delincuencia</a:t>
            </a:r>
            <a:r>
              <a:rPr lang="en-GB" sz="4400" dirty="0">
                <a:latin typeface="+mn-lt"/>
                <a:cs typeface="Roboto Light" charset="0"/>
              </a:rPr>
              <a:t> </a:t>
            </a:r>
            <a:r>
              <a:rPr lang="en-GB" sz="4400" dirty="0" err="1">
                <a:latin typeface="+mn-lt"/>
                <a:cs typeface="Roboto Light" charset="0"/>
              </a:rPr>
              <a:t>organizada</a:t>
            </a:r>
            <a:endParaRPr lang="en-US" sz="4400" dirty="0">
              <a:latin typeface="+mn-lt"/>
              <a:cs typeface="Roboto Light" charset="0"/>
            </a:endParaRPr>
          </a:p>
        </p:txBody>
      </p:sp>
      <p:graphicFrame>
        <p:nvGraphicFramePr>
          <p:cNvPr id="2" name="Diagrama 1">
            <a:extLst>
              <a:ext uri="{FF2B5EF4-FFF2-40B4-BE49-F238E27FC236}">
                <a16:creationId xmlns:a16="http://schemas.microsoft.com/office/drawing/2014/main" id="{5C82AA30-A3F2-3E9D-26A8-97380A7DDAB0}"/>
              </a:ext>
            </a:extLst>
          </p:cNvPr>
          <p:cNvGraphicFramePr/>
          <p:nvPr/>
        </p:nvGraphicFramePr>
        <p:xfrm>
          <a:off x="1760538" y="1096963"/>
          <a:ext cx="15293975" cy="1076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00434451-4405-C66B-ACEE-2BA92B733B0B}"/>
              </a:ext>
            </a:extLst>
          </p:cNvPr>
          <p:cNvSpPr/>
          <p:nvPr/>
        </p:nvSpPr>
        <p:spPr>
          <a:xfrm>
            <a:off x="1427164" y="1270000"/>
            <a:ext cx="150812" cy="903288"/>
          </a:xfrm>
          <a:prstGeom prst="rect">
            <a:avLst/>
          </a:prstGeom>
          <a:solidFill>
            <a:schemeClr val="tx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S_tradnl" sz="3600">
              <a:solidFill>
                <a:schemeClr val="accent1"/>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704443595"/>
      </p:ext>
    </p:extLst>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A55CD4B6-7BE7-5626-0617-3045D8A63958}"/>
              </a:ext>
            </a:extLst>
          </p:cNvPr>
          <p:cNvGraphicFramePr/>
          <p:nvPr/>
        </p:nvGraphicFramePr>
        <p:xfrm>
          <a:off x="876501" y="3125972"/>
          <a:ext cx="15795350" cy="9145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914" name="Título 1">
            <a:extLst>
              <a:ext uri="{FF2B5EF4-FFF2-40B4-BE49-F238E27FC236}">
                <a16:creationId xmlns:a16="http://schemas.microsoft.com/office/drawing/2014/main" id="{9F7B16B3-6DD4-1558-6C69-655B61793776}"/>
              </a:ext>
            </a:extLst>
          </p:cNvPr>
          <p:cNvSpPr txBox="1">
            <a:spLocks noChangeArrowheads="1"/>
          </p:cNvSpPr>
          <p:nvPr/>
        </p:nvSpPr>
        <p:spPr bwMode="auto">
          <a:xfrm>
            <a:off x="858838" y="1216025"/>
            <a:ext cx="14811375"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spcBef>
                <a:spcPts val="3600"/>
              </a:spcBef>
              <a:buClr>
                <a:schemeClr val="accent1"/>
              </a:buClr>
              <a:buSzPct val="100000"/>
              <a:buFont typeface="Wingdings 2" pitchFamily="2" charset="2"/>
              <a:buChar char="¡"/>
              <a:defRPr sz="4000">
                <a:solidFill>
                  <a:schemeClr val="tx2"/>
                </a:solidFill>
                <a:latin typeface="Century Gothic" panose="020B0502020202020204" pitchFamily="34" charset="0"/>
                <a:ea typeface="ＭＳ Ｐゴシック" panose="020B0600070205080204" pitchFamily="34" charset="-128"/>
              </a:defRPr>
            </a:lvl1pPr>
            <a:lvl2pPr marL="914400" indent="-457200" defTabSz="1828800">
              <a:spcBef>
                <a:spcPts val="1200"/>
              </a:spcBef>
              <a:buClr>
                <a:srgbClr val="4D0000"/>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2pPr>
            <a:lvl3pPr marL="1371600" indent="-457200" defTabSz="1828800">
              <a:spcBef>
                <a:spcPts val="1200"/>
              </a:spcBef>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3pPr>
            <a:lvl4pPr marL="1828800" indent="-457200" defTabSz="1828800">
              <a:spcBef>
                <a:spcPts val="1200"/>
              </a:spcBef>
              <a:buClr>
                <a:srgbClr val="4D0000"/>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4pPr>
            <a:lvl5pPr marL="2286000" indent="-457200" defTabSz="1828800">
              <a:spcBef>
                <a:spcPts val="1200"/>
              </a:spcBef>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5pPr>
            <a:lvl6pPr marL="2743200" indent="-457200" defTabSz="18288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6pPr>
            <a:lvl7pPr marL="3200400" indent="-457200" defTabSz="18288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7pPr>
            <a:lvl8pPr marL="3657600" indent="-457200" defTabSz="18288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8pPr>
            <a:lvl9pPr marL="4114800" indent="-457200" defTabSz="18288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9pPr>
          </a:lstStyle>
          <a:p>
            <a:pPr algn="r">
              <a:spcBef>
                <a:spcPct val="0"/>
              </a:spcBef>
              <a:buClrTx/>
              <a:buSzTx/>
              <a:buFontTx/>
              <a:buNone/>
            </a:pPr>
            <a:r>
              <a:rPr lang="es-ES" altLang="es-ES" sz="6000" b="1" dirty="0">
                <a:solidFill>
                  <a:schemeClr val="accent1"/>
                </a:solidFill>
              </a:rPr>
              <a:t>La reforma de la DCA</a:t>
            </a:r>
          </a:p>
        </p:txBody>
      </p:sp>
    </p:spTree>
    <p:extLst>
      <p:ext uri="{BB962C8B-B14F-4D97-AF65-F5344CB8AC3E}">
        <p14:creationId xmlns:p14="http://schemas.microsoft.com/office/powerpoint/2010/main" val="1269656312"/>
      </p:ext>
    </p:extLst>
  </p:cSld>
  <p:clrMapOvr>
    <a:masterClrMapping/>
  </p:clrMapOvr>
  <p:transition spd="med">
    <p:push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01DAAB-30D7-2FD6-BEB6-831F580C2F2A}"/>
              </a:ext>
            </a:extLst>
          </p:cNvPr>
          <p:cNvSpPr txBox="1">
            <a:spLocks noChangeArrowheads="1"/>
          </p:cNvSpPr>
          <p:nvPr/>
        </p:nvSpPr>
        <p:spPr bwMode="auto">
          <a:xfrm>
            <a:off x="385011" y="1708485"/>
            <a:ext cx="17397663" cy="11306036"/>
          </a:xfrm>
          <a:prstGeom prst="rect">
            <a:avLst/>
          </a:prstGeom>
          <a:noFill/>
          <a:ln>
            <a:noFill/>
          </a:ln>
        </p:spPr>
        <p:txBody>
          <a:bodyPr wrap="square">
            <a:spAutoFit/>
          </a:bodyPr>
          <a:lstStyle>
            <a:lvl1pPr eaLnBrk="0" hangingPunct="0">
              <a:defRPr sz="4800">
                <a:solidFill>
                  <a:schemeClr val="tx1"/>
                </a:solidFill>
                <a:latin typeface="Calibri" charset="0"/>
                <a:ea typeface="ＭＳ Ｐゴシック" charset="0"/>
                <a:cs typeface="ＭＳ Ｐゴシック" charset="0"/>
              </a:defRPr>
            </a:lvl1pPr>
            <a:lvl2pPr marL="742950" indent="-285750" eaLnBrk="0" hangingPunct="0">
              <a:defRPr sz="4800">
                <a:solidFill>
                  <a:schemeClr val="tx1"/>
                </a:solidFill>
                <a:latin typeface="Calibri" charset="0"/>
                <a:ea typeface="ＭＳ Ｐゴシック" charset="0"/>
              </a:defRPr>
            </a:lvl2pPr>
            <a:lvl3pPr marL="1143000" indent="-228600" eaLnBrk="0" hangingPunct="0">
              <a:defRPr sz="4800">
                <a:solidFill>
                  <a:schemeClr val="tx1"/>
                </a:solidFill>
                <a:latin typeface="Calibri" charset="0"/>
                <a:ea typeface="ＭＳ Ｐゴシック" charset="0"/>
              </a:defRPr>
            </a:lvl3pPr>
            <a:lvl4pPr marL="1600200" indent="-228600" eaLnBrk="0" hangingPunct="0">
              <a:defRPr sz="4800">
                <a:solidFill>
                  <a:schemeClr val="tx1"/>
                </a:solidFill>
                <a:latin typeface="Calibri" charset="0"/>
                <a:ea typeface="ＭＳ Ｐゴシック" charset="0"/>
              </a:defRPr>
            </a:lvl4pPr>
            <a:lvl5pPr marL="2057400" indent="-228600" eaLnBrk="0" hangingPunct="0">
              <a:defRPr sz="4800">
                <a:solidFill>
                  <a:schemeClr val="tx1"/>
                </a:solidFill>
                <a:latin typeface="Calibri" charset="0"/>
                <a:ea typeface="ＭＳ Ｐゴシック" charset="0"/>
              </a:defRPr>
            </a:lvl5pPr>
            <a:lvl6pPr marL="2514600" indent="-228600" defTabSz="1219200" eaLnBrk="0" fontAlgn="base" hangingPunct="0">
              <a:spcBef>
                <a:spcPct val="0"/>
              </a:spcBef>
              <a:spcAft>
                <a:spcPct val="0"/>
              </a:spcAft>
              <a:defRPr sz="4800">
                <a:solidFill>
                  <a:schemeClr val="tx1"/>
                </a:solidFill>
                <a:latin typeface="Calibri" charset="0"/>
                <a:ea typeface="ＭＳ Ｐゴシック" charset="0"/>
              </a:defRPr>
            </a:lvl6pPr>
            <a:lvl7pPr marL="2971800" indent="-228600" defTabSz="1219200" eaLnBrk="0" fontAlgn="base" hangingPunct="0">
              <a:spcBef>
                <a:spcPct val="0"/>
              </a:spcBef>
              <a:spcAft>
                <a:spcPct val="0"/>
              </a:spcAft>
              <a:defRPr sz="4800">
                <a:solidFill>
                  <a:schemeClr val="tx1"/>
                </a:solidFill>
                <a:latin typeface="Calibri" charset="0"/>
                <a:ea typeface="ＭＳ Ｐゴシック" charset="0"/>
              </a:defRPr>
            </a:lvl7pPr>
            <a:lvl8pPr marL="3429000" indent="-228600" defTabSz="1219200" eaLnBrk="0" fontAlgn="base" hangingPunct="0">
              <a:spcBef>
                <a:spcPct val="0"/>
              </a:spcBef>
              <a:spcAft>
                <a:spcPct val="0"/>
              </a:spcAft>
              <a:defRPr sz="4800">
                <a:solidFill>
                  <a:schemeClr val="tx1"/>
                </a:solidFill>
                <a:latin typeface="Calibri" charset="0"/>
                <a:ea typeface="ＭＳ Ｐゴシック" charset="0"/>
              </a:defRPr>
            </a:lvl8pPr>
            <a:lvl9pPr marL="3886200" indent="-228600" defTabSz="1219200" eaLnBrk="0" fontAlgn="base" hangingPunct="0">
              <a:spcBef>
                <a:spcPct val="0"/>
              </a:spcBef>
              <a:spcAft>
                <a:spcPct val="0"/>
              </a:spcAft>
              <a:defRPr sz="4800">
                <a:solidFill>
                  <a:schemeClr val="tx1"/>
                </a:solidFill>
                <a:latin typeface="Calibri" charset="0"/>
                <a:ea typeface="ＭＳ Ｐゴシック" charset="0"/>
              </a:defRPr>
            </a:lvl9pPr>
          </a:lstStyle>
          <a:p>
            <a:pPr marL="571500" indent="-571500" eaLnBrk="1" hangingPunct="1">
              <a:buFont typeface="Arial"/>
              <a:buChar char="•"/>
              <a:defRPr/>
            </a:pPr>
            <a:endParaRPr lang="en-US" sz="4400" dirty="0">
              <a:solidFill>
                <a:srgbClr val="D53044"/>
              </a:solidFill>
              <a:latin typeface="Roboto Light" charset="0"/>
              <a:cs typeface="Roboto Light" charset="0"/>
            </a:endParaRPr>
          </a:p>
          <a:p>
            <a:pPr marL="2057400" lvl="3" indent="-685800" eaLnBrk="1" hangingPunct="1">
              <a:buFont typeface="Arial" panose="020B0604020202020204" pitchFamily="34" charset="0"/>
              <a:buChar char="•"/>
              <a:defRPr/>
            </a:pPr>
            <a:r>
              <a:rPr lang="es-ES_tradnl" sz="4400" b="1" dirty="0">
                <a:solidFill>
                  <a:srgbClr val="00B0F0"/>
                </a:solidFill>
                <a:latin typeface="Arial" panose="020B0604020202020204" pitchFamily="34" charset="0"/>
                <a:cs typeface="Arial" panose="020B0604020202020204" pitchFamily="34" charset="0"/>
              </a:rPr>
              <a:t>PREAMBULO:</a:t>
            </a:r>
            <a:r>
              <a:rPr lang="es-ES_tradnl" sz="4400" dirty="0">
                <a:solidFill>
                  <a:srgbClr val="00B0F0"/>
                </a:solidFill>
                <a:latin typeface="Arial" panose="020B0604020202020204" pitchFamily="34" charset="0"/>
                <a:cs typeface="Arial" panose="020B0604020202020204" pitchFamily="34" charset="0"/>
              </a:rPr>
              <a:t> Necesidad de aumentar la protección efectiva del medio ambiente</a:t>
            </a:r>
            <a:r>
              <a:rPr lang="es-ES" sz="4400" dirty="0">
                <a:solidFill>
                  <a:srgbClr val="00B0F0"/>
                </a:solidFill>
                <a:latin typeface="Arial" panose="020B0604020202020204" pitchFamily="34" charset="0"/>
                <a:cs typeface="Arial" panose="020B0604020202020204" pitchFamily="34" charset="0"/>
              </a:rPr>
              <a:t> </a:t>
            </a:r>
          </a:p>
          <a:p>
            <a:pPr marL="1371600" lvl="3" indent="0" eaLnBrk="1" hangingPunct="1">
              <a:defRPr/>
            </a:pPr>
            <a:endParaRPr lang="en-GB" b="1" dirty="0">
              <a:solidFill>
                <a:srgbClr val="0070C0"/>
              </a:solidFill>
              <a:latin typeface="Arial" panose="020B0604020202020204" pitchFamily="34" charset="0"/>
              <a:cs typeface="Arial" panose="020B0604020202020204" pitchFamily="34" charset="0"/>
            </a:endParaRPr>
          </a:p>
          <a:p>
            <a:pPr lvl="2" eaLnBrk="1" hangingPunct="1">
              <a:defRPr/>
            </a:pPr>
            <a:r>
              <a:rPr lang="es-ES" sz="2800" dirty="0">
                <a:latin typeface="Arial" panose="020B0604020202020204" pitchFamily="34" charset="0"/>
                <a:cs typeface="Arial" panose="020B0604020202020204" pitchFamily="34" charset="0"/>
              </a:rPr>
              <a:t>2.- </a:t>
            </a:r>
            <a:r>
              <a:rPr lang="es-ES" sz="2800" dirty="0">
                <a:solidFill>
                  <a:srgbClr val="00B0F0"/>
                </a:solidFill>
                <a:latin typeface="Arial" panose="020B0604020202020204" pitchFamily="34" charset="0"/>
                <a:cs typeface="Arial" panose="020B0604020202020204" pitchFamily="34" charset="0"/>
              </a:rPr>
              <a:t>Con arreglo al artículo 191, apartado 2, del TFUE, la política de la Unión en el ámbito del</a:t>
            </a:r>
          </a:p>
          <a:p>
            <a:pPr lvl="2" eaLnBrk="1" hangingPunct="1">
              <a:defRPr/>
            </a:pPr>
            <a:r>
              <a:rPr lang="es-ES" sz="2800" dirty="0">
                <a:solidFill>
                  <a:srgbClr val="00B0F0"/>
                </a:solidFill>
                <a:latin typeface="Arial" panose="020B0604020202020204" pitchFamily="34" charset="0"/>
                <a:cs typeface="Arial" panose="020B0604020202020204" pitchFamily="34" charset="0"/>
              </a:rPr>
              <a:t>medio ambiente debe tener como objetivo alcanzar un nivel de protección elevado,</a:t>
            </a:r>
          </a:p>
          <a:p>
            <a:pPr lvl="2" eaLnBrk="1" hangingPunct="1">
              <a:defRPr/>
            </a:pPr>
            <a:r>
              <a:rPr lang="es-ES" sz="2800" dirty="0">
                <a:solidFill>
                  <a:srgbClr val="00B0F0"/>
                </a:solidFill>
                <a:latin typeface="Arial" panose="020B0604020202020204" pitchFamily="34" charset="0"/>
                <a:cs typeface="Arial" panose="020B0604020202020204" pitchFamily="34" charset="0"/>
              </a:rPr>
              <a:t>teniendo </a:t>
            </a:r>
            <a:r>
              <a:rPr lang="es-ES" sz="2800" dirty="0">
                <a:latin typeface="Arial" panose="020B0604020202020204" pitchFamily="34" charset="0"/>
                <a:cs typeface="Arial" panose="020B0604020202020204" pitchFamily="34" charset="0"/>
              </a:rPr>
              <a:t>presente la diversidad de situaciones existentes en las distintas regiones de la</a:t>
            </a:r>
          </a:p>
          <a:p>
            <a:pPr lvl="2" eaLnBrk="1" hangingPunct="1">
              <a:defRPr/>
            </a:pPr>
            <a:r>
              <a:rPr lang="es-ES" sz="2800" dirty="0">
                <a:latin typeface="Arial" panose="020B0604020202020204" pitchFamily="34" charset="0"/>
                <a:cs typeface="Arial" panose="020B0604020202020204" pitchFamily="34" charset="0"/>
              </a:rPr>
              <a:t>Unión. Esta política debe basarse en los principios de cautela y de acción preventiva, en el</a:t>
            </a:r>
          </a:p>
          <a:p>
            <a:pPr lvl="2" eaLnBrk="1" hangingPunct="1">
              <a:defRPr/>
            </a:pPr>
            <a:r>
              <a:rPr lang="es-ES" sz="2800" dirty="0">
                <a:latin typeface="Arial" panose="020B0604020202020204" pitchFamily="34" charset="0"/>
                <a:cs typeface="Arial" panose="020B0604020202020204" pitchFamily="34" charset="0"/>
              </a:rPr>
              <a:t>principio de corrección de los atentados al medio ambiente, preferentemente en la fuente</a:t>
            </a:r>
          </a:p>
          <a:p>
            <a:pPr lvl="2" eaLnBrk="1" hangingPunct="1">
              <a:defRPr/>
            </a:pPr>
            <a:r>
              <a:rPr lang="es-ES" sz="2800" dirty="0">
                <a:latin typeface="Arial" panose="020B0604020202020204" pitchFamily="34" charset="0"/>
                <a:cs typeface="Arial" panose="020B0604020202020204" pitchFamily="34" charset="0"/>
              </a:rPr>
              <a:t>misma, y en el principio de que quien contamina paga. Teniendo en cuenta que la</a:t>
            </a:r>
          </a:p>
          <a:p>
            <a:pPr lvl="2" eaLnBrk="1" hangingPunct="1">
              <a:defRPr/>
            </a:pPr>
            <a:r>
              <a:rPr lang="es-ES" sz="2800" dirty="0">
                <a:latin typeface="Arial" panose="020B0604020202020204" pitchFamily="34" charset="0"/>
                <a:cs typeface="Arial" panose="020B0604020202020204" pitchFamily="34" charset="0"/>
              </a:rPr>
              <a:t>delincuencia medioambiental también afecta a los derechos fundamentales, la lucha contra</a:t>
            </a:r>
          </a:p>
          <a:p>
            <a:pPr lvl="2" eaLnBrk="1" hangingPunct="1">
              <a:defRPr/>
            </a:pPr>
            <a:r>
              <a:rPr lang="es-ES" sz="2800" dirty="0">
                <a:latin typeface="Arial" panose="020B0604020202020204" pitchFamily="34" charset="0"/>
                <a:cs typeface="Arial" panose="020B0604020202020204" pitchFamily="34" charset="0"/>
              </a:rPr>
              <a:t>Este tipo de delincuencia a escala de la Unión es crucial para garantizar la protección de</a:t>
            </a:r>
          </a:p>
          <a:p>
            <a:pPr lvl="2" eaLnBrk="1" hangingPunct="1">
              <a:defRPr/>
            </a:pPr>
            <a:r>
              <a:rPr lang="es-ES" sz="2800" dirty="0">
                <a:latin typeface="Arial" panose="020B0604020202020204" pitchFamily="34" charset="0"/>
                <a:cs typeface="Arial" panose="020B0604020202020204" pitchFamily="34" charset="0"/>
              </a:rPr>
              <a:t>dichos derechos.</a:t>
            </a:r>
          </a:p>
          <a:p>
            <a:pPr lvl="2" eaLnBrk="1" hangingPunct="1">
              <a:defRPr/>
            </a:pPr>
            <a:endParaRPr lang="es-ES" sz="2800" dirty="0">
              <a:latin typeface="Arial" panose="020B0604020202020204" pitchFamily="34" charset="0"/>
              <a:cs typeface="Arial" panose="020B0604020202020204" pitchFamily="34" charset="0"/>
            </a:endParaRPr>
          </a:p>
          <a:p>
            <a:pPr lvl="2" eaLnBrk="1" hangingPunct="1">
              <a:defRPr/>
            </a:pPr>
            <a:r>
              <a:rPr lang="es-ES" sz="2800" dirty="0">
                <a:latin typeface="Arial" panose="020B0604020202020204" pitchFamily="34" charset="0"/>
                <a:cs typeface="Arial" panose="020B0604020202020204" pitchFamily="34" charset="0"/>
              </a:rPr>
              <a:t>3</a:t>
            </a:r>
            <a:r>
              <a:rPr lang="es-ES" sz="2800" dirty="0">
                <a:solidFill>
                  <a:srgbClr val="00B0F0"/>
                </a:solidFill>
                <a:latin typeface="Arial" panose="020B0604020202020204" pitchFamily="34" charset="0"/>
                <a:cs typeface="Arial" panose="020B0604020202020204" pitchFamily="34" charset="0"/>
              </a:rPr>
              <a:t>.- El aumento de los delitos medioambientales y sus efectos, que socava la eficacia del</a:t>
            </a:r>
          </a:p>
          <a:p>
            <a:pPr lvl="2" eaLnBrk="1" hangingPunct="1">
              <a:defRPr/>
            </a:pPr>
            <a:r>
              <a:rPr lang="es-ES" sz="2800" dirty="0">
                <a:solidFill>
                  <a:srgbClr val="00B0F0"/>
                </a:solidFill>
                <a:latin typeface="Arial" panose="020B0604020202020204" pitchFamily="34" charset="0"/>
                <a:cs typeface="Arial" panose="020B0604020202020204" pitchFamily="34" charset="0"/>
              </a:rPr>
              <a:t>Derecho medioambiental de la Unión, es motivo de preocupación continuada en la Unión.</a:t>
            </a:r>
          </a:p>
          <a:p>
            <a:pPr lvl="2" eaLnBrk="1" hangingPunct="1">
              <a:defRPr/>
            </a:pPr>
            <a:r>
              <a:rPr lang="es-ES" sz="2800" dirty="0">
                <a:latin typeface="Arial" panose="020B0604020202020204" pitchFamily="34" charset="0"/>
                <a:cs typeface="Arial" panose="020B0604020202020204" pitchFamily="34" charset="0"/>
              </a:rPr>
              <a:t>Estos delitos se extienden cada vez en mayor medida más allá de las fronteras de los</a:t>
            </a:r>
          </a:p>
          <a:p>
            <a:pPr lvl="2" eaLnBrk="1" hangingPunct="1">
              <a:defRPr/>
            </a:pPr>
            <a:r>
              <a:rPr lang="es-ES" sz="2800" dirty="0">
                <a:latin typeface="Arial" panose="020B0604020202020204" pitchFamily="34" charset="0"/>
                <a:cs typeface="Arial" panose="020B0604020202020204" pitchFamily="34" charset="0"/>
              </a:rPr>
              <a:t>Estados miembros en los que se cometen. Tales delitos suponen una amenaza para el</a:t>
            </a:r>
          </a:p>
          <a:p>
            <a:pPr lvl="2" eaLnBrk="1" hangingPunct="1">
              <a:defRPr/>
            </a:pPr>
            <a:r>
              <a:rPr lang="es-ES" sz="2800" dirty="0">
                <a:latin typeface="Arial" panose="020B0604020202020204" pitchFamily="34" charset="0"/>
                <a:cs typeface="Arial" panose="020B0604020202020204" pitchFamily="34" charset="0"/>
              </a:rPr>
              <a:t>medio ambiente y, por lo tanto, necesitan una respuesta adecuada y eficaz, lo que, a</a:t>
            </a:r>
          </a:p>
          <a:p>
            <a:pPr lvl="2" eaLnBrk="1" hangingPunct="1">
              <a:defRPr/>
            </a:pPr>
            <a:r>
              <a:rPr lang="es-ES" sz="2800" dirty="0">
                <a:latin typeface="Arial" panose="020B0604020202020204" pitchFamily="34" charset="0"/>
                <a:cs typeface="Arial" panose="020B0604020202020204" pitchFamily="34" charset="0"/>
              </a:rPr>
              <a:t>menudo, exige una cooperación transfronteriza efectiva</a:t>
            </a:r>
          </a:p>
          <a:p>
            <a:pPr>
              <a:defRPr/>
            </a:pPr>
            <a:endParaRPr lang="en-US" sz="4400" dirty="0">
              <a:latin typeface="Roboto Light" charset="0"/>
              <a:cs typeface="Roboto Light" charset="0"/>
            </a:endParaRPr>
          </a:p>
          <a:p>
            <a:pPr>
              <a:defRPr/>
            </a:pPr>
            <a:r>
              <a:rPr lang="en-US" sz="4400" dirty="0">
                <a:latin typeface="Roboto Light" charset="0"/>
                <a:cs typeface="Roboto Light" charset="0"/>
              </a:rPr>
              <a:t> </a:t>
            </a:r>
            <a:endParaRPr lang="en-US" sz="4400" dirty="0">
              <a:solidFill>
                <a:srgbClr val="D53044"/>
              </a:solidFill>
              <a:latin typeface="Roboto Light" charset="0"/>
              <a:cs typeface="Roboto Light" charset="0"/>
            </a:endParaRPr>
          </a:p>
        </p:txBody>
      </p:sp>
      <p:graphicFrame>
        <p:nvGraphicFramePr>
          <p:cNvPr id="2" name="Diagrama 1">
            <a:extLst>
              <a:ext uri="{FF2B5EF4-FFF2-40B4-BE49-F238E27FC236}">
                <a16:creationId xmlns:a16="http://schemas.microsoft.com/office/drawing/2014/main" id="{73B4FC72-34CB-39CB-0B46-F3620671253C}"/>
              </a:ext>
            </a:extLst>
          </p:cNvPr>
          <p:cNvGraphicFramePr/>
          <p:nvPr>
            <p:extLst>
              <p:ext uri="{D42A27DB-BD31-4B8C-83A1-F6EECF244321}">
                <p14:modId xmlns:p14="http://schemas.microsoft.com/office/powerpoint/2010/main" val="4287396866"/>
              </p:ext>
            </p:extLst>
          </p:nvPr>
        </p:nvGraphicFramePr>
        <p:xfrm>
          <a:off x="1760538" y="1096963"/>
          <a:ext cx="15293975" cy="1076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795334FC-36AE-5B4C-4A02-5384440D8868}"/>
              </a:ext>
            </a:extLst>
          </p:cNvPr>
          <p:cNvSpPr/>
          <p:nvPr/>
        </p:nvSpPr>
        <p:spPr>
          <a:xfrm>
            <a:off x="1427164" y="1270000"/>
            <a:ext cx="150812" cy="903288"/>
          </a:xfrm>
          <a:prstGeom prst="rect">
            <a:avLst/>
          </a:prstGeom>
          <a:solidFill>
            <a:schemeClr val="tx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S_tradnl" sz="3600">
              <a:solidFill>
                <a:schemeClr val="accent1"/>
              </a:solidFill>
              <a:latin typeface="Calibri" charset="0"/>
              <a:ea typeface="ＭＳ Ｐゴシック" charset="0"/>
              <a:cs typeface="ＭＳ Ｐゴシック" charset="0"/>
            </a:endParaRPr>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01DAAB-30D7-2FD6-BEB6-831F580C2F2A}"/>
              </a:ext>
            </a:extLst>
          </p:cNvPr>
          <p:cNvSpPr txBox="1">
            <a:spLocks noChangeArrowheads="1"/>
          </p:cNvSpPr>
          <p:nvPr/>
        </p:nvSpPr>
        <p:spPr bwMode="auto">
          <a:xfrm>
            <a:off x="192505" y="2454442"/>
            <a:ext cx="17590169" cy="17081599"/>
          </a:xfrm>
          <a:prstGeom prst="rect">
            <a:avLst/>
          </a:prstGeom>
          <a:noFill/>
          <a:ln>
            <a:noFill/>
          </a:ln>
        </p:spPr>
        <p:txBody>
          <a:bodyPr wrap="square">
            <a:spAutoFit/>
          </a:bodyPr>
          <a:lstStyle>
            <a:lvl1pPr eaLnBrk="0" hangingPunct="0">
              <a:defRPr sz="4800">
                <a:solidFill>
                  <a:schemeClr val="tx1"/>
                </a:solidFill>
                <a:latin typeface="Calibri" charset="0"/>
                <a:ea typeface="ＭＳ Ｐゴシック" charset="0"/>
                <a:cs typeface="ＭＳ Ｐゴシック" charset="0"/>
              </a:defRPr>
            </a:lvl1pPr>
            <a:lvl2pPr marL="742950" indent="-285750" eaLnBrk="0" hangingPunct="0">
              <a:defRPr sz="4800">
                <a:solidFill>
                  <a:schemeClr val="tx1"/>
                </a:solidFill>
                <a:latin typeface="Calibri" charset="0"/>
                <a:ea typeface="ＭＳ Ｐゴシック" charset="0"/>
              </a:defRPr>
            </a:lvl2pPr>
            <a:lvl3pPr marL="1143000" indent="-228600" eaLnBrk="0" hangingPunct="0">
              <a:defRPr sz="4800">
                <a:solidFill>
                  <a:schemeClr val="tx1"/>
                </a:solidFill>
                <a:latin typeface="Calibri" charset="0"/>
                <a:ea typeface="ＭＳ Ｐゴシック" charset="0"/>
              </a:defRPr>
            </a:lvl3pPr>
            <a:lvl4pPr marL="1600200" indent="-228600" eaLnBrk="0" hangingPunct="0">
              <a:defRPr sz="4800">
                <a:solidFill>
                  <a:schemeClr val="tx1"/>
                </a:solidFill>
                <a:latin typeface="Calibri" charset="0"/>
                <a:ea typeface="ＭＳ Ｐゴシック" charset="0"/>
              </a:defRPr>
            </a:lvl4pPr>
            <a:lvl5pPr marL="2057400" indent="-228600" eaLnBrk="0" hangingPunct="0">
              <a:defRPr sz="4800">
                <a:solidFill>
                  <a:schemeClr val="tx1"/>
                </a:solidFill>
                <a:latin typeface="Calibri" charset="0"/>
                <a:ea typeface="ＭＳ Ｐゴシック" charset="0"/>
              </a:defRPr>
            </a:lvl5pPr>
            <a:lvl6pPr marL="2514600" indent="-228600" defTabSz="1219200" eaLnBrk="0" fontAlgn="base" hangingPunct="0">
              <a:spcBef>
                <a:spcPct val="0"/>
              </a:spcBef>
              <a:spcAft>
                <a:spcPct val="0"/>
              </a:spcAft>
              <a:defRPr sz="4800">
                <a:solidFill>
                  <a:schemeClr val="tx1"/>
                </a:solidFill>
                <a:latin typeface="Calibri" charset="0"/>
                <a:ea typeface="ＭＳ Ｐゴシック" charset="0"/>
              </a:defRPr>
            </a:lvl6pPr>
            <a:lvl7pPr marL="2971800" indent="-228600" defTabSz="1219200" eaLnBrk="0" fontAlgn="base" hangingPunct="0">
              <a:spcBef>
                <a:spcPct val="0"/>
              </a:spcBef>
              <a:spcAft>
                <a:spcPct val="0"/>
              </a:spcAft>
              <a:defRPr sz="4800">
                <a:solidFill>
                  <a:schemeClr val="tx1"/>
                </a:solidFill>
                <a:latin typeface="Calibri" charset="0"/>
                <a:ea typeface="ＭＳ Ｐゴシック" charset="0"/>
              </a:defRPr>
            </a:lvl7pPr>
            <a:lvl8pPr marL="3429000" indent="-228600" defTabSz="1219200" eaLnBrk="0" fontAlgn="base" hangingPunct="0">
              <a:spcBef>
                <a:spcPct val="0"/>
              </a:spcBef>
              <a:spcAft>
                <a:spcPct val="0"/>
              </a:spcAft>
              <a:defRPr sz="4800">
                <a:solidFill>
                  <a:schemeClr val="tx1"/>
                </a:solidFill>
                <a:latin typeface="Calibri" charset="0"/>
                <a:ea typeface="ＭＳ Ｐゴシック" charset="0"/>
              </a:defRPr>
            </a:lvl8pPr>
            <a:lvl9pPr marL="3886200" indent="-228600" defTabSz="1219200" eaLnBrk="0" fontAlgn="base" hangingPunct="0">
              <a:spcBef>
                <a:spcPct val="0"/>
              </a:spcBef>
              <a:spcAft>
                <a:spcPct val="0"/>
              </a:spcAft>
              <a:defRPr sz="4800">
                <a:solidFill>
                  <a:schemeClr val="tx1"/>
                </a:solidFill>
                <a:latin typeface="Calibri" charset="0"/>
                <a:ea typeface="ＭＳ Ｐゴシック" charset="0"/>
              </a:defRPr>
            </a:lvl9pPr>
          </a:lstStyle>
          <a:p>
            <a:pPr lvl="2" eaLnBrk="1" hangingPunct="1">
              <a:defRPr/>
            </a:pPr>
            <a:r>
              <a:rPr lang="en-US" sz="4400" b="1" dirty="0">
                <a:solidFill>
                  <a:srgbClr val="00B0F0"/>
                </a:solidFill>
                <a:latin typeface="Arial" panose="020B0604020202020204" pitchFamily="34" charset="0"/>
                <a:cs typeface="Arial" panose="020B0604020202020204" pitchFamily="34" charset="0"/>
              </a:rPr>
              <a:t>	La </a:t>
            </a:r>
            <a:r>
              <a:rPr lang="en-US" sz="4400" b="1" dirty="0" err="1">
                <a:solidFill>
                  <a:srgbClr val="00B0F0"/>
                </a:solidFill>
                <a:latin typeface="Arial" panose="020B0604020202020204" pitchFamily="34" charset="0"/>
                <a:cs typeface="Arial" panose="020B0604020202020204" pitchFamily="34" charset="0"/>
              </a:rPr>
              <a:t>tolerancia</a:t>
            </a:r>
            <a:r>
              <a:rPr lang="en-US" sz="4400" b="1" dirty="0">
                <a:solidFill>
                  <a:srgbClr val="00B0F0"/>
                </a:solidFill>
                <a:latin typeface="Arial" panose="020B0604020202020204" pitchFamily="34" charset="0"/>
                <a:cs typeface="Arial" panose="020B0604020202020204" pitchFamily="34" charset="0"/>
              </a:rPr>
              <a:t> </a:t>
            </a:r>
            <a:r>
              <a:rPr lang="en-US" sz="4400" b="1" dirty="0" err="1">
                <a:solidFill>
                  <a:srgbClr val="00B0F0"/>
                </a:solidFill>
                <a:latin typeface="Arial" panose="020B0604020202020204" pitchFamily="34" charset="0"/>
                <a:cs typeface="Arial" panose="020B0604020202020204" pitchFamily="34" charset="0"/>
              </a:rPr>
              <a:t>activa</a:t>
            </a:r>
            <a:r>
              <a:rPr lang="en-US" sz="4400" b="1" dirty="0">
                <a:solidFill>
                  <a:srgbClr val="00B0F0"/>
                </a:solidFill>
                <a:latin typeface="Arial" panose="020B0604020202020204" pitchFamily="34" charset="0"/>
                <a:cs typeface="Arial" panose="020B0604020202020204" pitchFamily="34" charset="0"/>
              </a:rPr>
              <a:t> se </a:t>
            </a:r>
            <a:r>
              <a:rPr lang="en-US" sz="4400" b="1" dirty="0" err="1">
                <a:solidFill>
                  <a:srgbClr val="00B0F0"/>
                </a:solidFill>
                <a:latin typeface="Arial" panose="020B0604020202020204" pitchFamily="34" charset="0"/>
                <a:cs typeface="Arial" panose="020B0604020202020204" pitchFamily="34" charset="0"/>
              </a:rPr>
              <a:t>aborda</a:t>
            </a:r>
            <a:r>
              <a:rPr lang="en-US" sz="4400" b="1" dirty="0">
                <a:solidFill>
                  <a:srgbClr val="00B0F0"/>
                </a:solidFill>
                <a:latin typeface="Arial" panose="020B0604020202020204" pitchFamily="34" charset="0"/>
                <a:cs typeface="Arial" panose="020B0604020202020204" pitchFamily="34" charset="0"/>
              </a:rPr>
              <a:t> </a:t>
            </a:r>
            <a:r>
              <a:rPr lang="en-US" sz="4400" b="1" dirty="0" err="1">
                <a:solidFill>
                  <a:srgbClr val="00B0F0"/>
                </a:solidFill>
                <a:latin typeface="Arial" panose="020B0604020202020204" pitchFamily="34" charset="0"/>
                <a:cs typeface="Arial" panose="020B0604020202020204" pitchFamily="34" charset="0"/>
              </a:rPr>
              <a:t>también</a:t>
            </a:r>
            <a:r>
              <a:rPr lang="en-US" sz="4400" b="1" dirty="0">
                <a:solidFill>
                  <a:srgbClr val="00B0F0"/>
                </a:solidFill>
                <a:latin typeface="Arial" panose="020B0604020202020204" pitchFamily="34" charset="0"/>
                <a:cs typeface="Arial" panose="020B0604020202020204" pitchFamily="34" charset="0"/>
              </a:rPr>
              <a:t> </a:t>
            </a:r>
            <a:r>
              <a:rPr lang="en-US" sz="4400" b="1" dirty="0" err="1">
                <a:solidFill>
                  <a:srgbClr val="00B0F0"/>
                </a:solidFill>
                <a:latin typeface="Arial" panose="020B0604020202020204" pitchFamily="34" charset="0"/>
                <a:cs typeface="Arial" panose="020B0604020202020204" pitchFamily="34" charset="0"/>
              </a:rPr>
              <a:t>en</a:t>
            </a:r>
            <a:r>
              <a:rPr lang="en-US" sz="4400" b="1" dirty="0">
                <a:solidFill>
                  <a:srgbClr val="00B0F0"/>
                </a:solidFill>
                <a:latin typeface="Arial" panose="020B0604020202020204" pitchFamily="34" charset="0"/>
                <a:cs typeface="Arial" panose="020B0604020202020204" pitchFamily="34" charset="0"/>
              </a:rPr>
              <a:t> las </a:t>
            </a:r>
            <a:r>
              <a:rPr lang="en-US" sz="4400" b="1" dirty="0" err="1">
                <a:solidFill>
                  <a:srgbClr val="00B0F0"/>
                </a:solidFill>
                <a:latin typeface="Arial" panose="020B0604020202020204" pitchFamily="34" charset="0"/>
                <a:cs typeface="Arial" panose="020B0604020202020204" pitchFamily="34" charset="0"/>
              </a:rPr>
              <a:t>circunstancias</a:t>
            </a:r>
            <a:r>
              <a:rPr lang="en-US" sz="4400" b="1" dirty="0">
                <a:solidFill>
                  <a:srgbClr val="00B0F0"/>
                </a:solidFill>
                <a:latin typeface="Arial" panose="020B0604020202020204" pitchFamily="34" charset="0"/>
                <a:cs typeface="Arial" panose="020B0604020202020204" pitchFamily="34" charset="0"/>
              </a:rPr>
              <a:t> </a:t>
            </a:r>
            <a:r>
              <a:rPr lang="en-US" sz="4400" b="1" dirty="0" err="1">
                <a:solidFill>
                  <a:srgbClr val="00B0F0"/>
                </a:solidFill>
                <a:latin typeface="Arial" panose="020B0604020202020204" pitchFamily="34" charset="0"/>
                <a:cs typeface="Arial" panose="020B0604020202020204" pitchFamily="34" charset="0"/>
              </a:rPr>
              <a:t>agravantes</a:t>
            </a:r>
            <a:r>
              <a:rPr lang="en-US" sz="4400" b="1" dirty="0">
                <a:solidFill>
                  <a:srgbClr val="00B0F0"/>
                </a:solidFill>
                <a:latin typeface="Arial" panose="020B0604020202020204" pitchFamily="34" charset="0"/>
                <a:cs typeface="Arial" panose="020B0604020202020204" pitchFamily="34" charset="0"/>
              </a:rPr>
              <a:t> del </a:t>
            </a:r>
            <a:r>
              <a:rPr lang="en-US" sz="4400" b="1" dirty="0" err="1">
                <a:solidFill>
                  <a:srgbClr val="00B0F0"/>
                </a:solidFill>
                <a:latin typeface="Arial" panose="020B0604020202020204" pitchFamily="34" charset="0"/>
                <a:cs typeface="Arial" panose="020B0604020202020204" pitchFamily="34" charset="0"/>
              </a:rPr>
              <a:t>Artículo</a:t>
            </a:r>
            <a:r>
              <a:rPr lang="en-US" sz="4400" b="1" dirty="0">
                <a:solidFill>
                  <a:srgbClr val="00B0F0"/>
                </a:solidFill>
                <a:latin typeface="Arial" panose="020B0604020202020204" pitchFamily="34" charset="0"/>
                <a:cs typeface="Arial" panose="020B0604020202020204" pitchFamily="34" charset="0"/>
              </a:rPr>
              <a:t> 8 d y e:</a:t>
            </a:r>
          </a:p>
          <a:p>
            <a:pPr algn="just"/>
            <a:endParaRPr lang="es-ES" sz="3200" dirty="0"/>
          </a:p>
          <a:p>
            <a:pPr lvl="1" algn="just"/>
            <a:r>
              <a:rPr lang="es-ES" sz="3600" dirty="0">
                <a:latin typeface="Arial" panose="020B0604020202020204" pitchFamily="34" charset="0"/>
                <a:cs typeface="Arial" panose="020B0604020202020204" pitchFamily="34" charset="0"/>
              </a:rPr>
              <a:t>	En la medida en que las siguientes circunstancias no formen parte de los elementos constitutivos de los delitos a que se refiere el artículo 3, los Estados miembros adoptarán las medidas necesarias para garantizar que, en relación con los delitos pertinentes a que se refieren los artículos 3 y 4, pueda considerarse circunstancia agravante una o más de las siguientes, de conformidad con el Derecho nacional:</a:t>
            </a:r>
          </a:p>
          <a:p>
            <a:pPr lvl="1" algn="just"/>
            <a:endParaRPr lang="es-ES" sz="4000" dirty="0">
              <a:latin typeface="Arial" panose="020B0604020202020204" pitchFamily="34" charset="0"/>
              <a:cs typeface="Arial" panose="020B0604020202020204" pitchFamily="34" charset="0"/>
            </a:endParaRPr>
          </a:p>
          <a:p>
            <a:pPr lvl="4"/>
            <a:r>
              <a:rPr lang="es-ES" sz="3600" dirty="0">
                <a:latin typeface="Arial" panose="020B0604020202020204" pitchFamily="34" charset="0"/>
                <a:cs typeface="Arial" panose="020B0604020202020204" pitchFamily="34" charset="0"/>
              </a:rPr>
              <a:t>d) que el delito lo haya cometido un funcionario público en el ejercicio de sus funciones;</a:t>
            </a:r>
          </a:p>
          <a:p>
            <a:pPr lvl="4"/>
            <a:endParaRPr lang="es-ES" sz="3600" dirty="0">
              <a:latin typeface="Arial" panose="020B0604020202020204" pitchFamily="34" charset="0"/>
              <a:cs typeface="Arial" panose="020B0604020202020204" pitchFamily="34" charset="0"/>
            </a:endParaRPr>
          </a:p>
          <a:p>
            <a:pPr lvl="4"/>
            <a:r>
              <a:rPr lang="es-ES" sz="3600" dirty="0">
                <a:latin typeface="Arial" panose="020B0604020202020204" pitchFamily="34" charset="0"/>
                <a:cs typeface="Arial" panose="020B0604020202020204" pitchFamily="34" charset="0"/>
              </a:rPr>
              <a:t>e) que el autor del delito haya sido condenado anteriormente mediante sentencia firme por delitos de la misma naturaleza que los referidos en los artículos 3 o 4.</a:t>
            </a:r>
          </a:p>
          <a:p>
            <a:pPr lvl="1" algn="just"/>
            <a:endParaRPr lang="es-ES" sz="3200" dirty="0"/>
          </a:p>
          <a:p>
            <a:pPr lvl="1" algn="just"/>
            <a:endParaRPr lang="es-ES" sz="3200" dirty="0"/>
          </a:p>
          <a:p>
            <a:pPr eaLnBrk="1" hangingPunct="1">
              <a:defRPr/>
            </a:pPr>
            <a:endParaRPr lang="en-US" sz="4400" dirty="0">
              <a:solidFill>
                <a:srgbClr val="D53044"/>
              </a:solidFill>
              <a:latin typeface="Roboto Light" charset="0"/>
              <a:cs typeface="Roboto Light" charset="0"/>
            </a:endParaRPr>
          </a:p>
          <a:p>
            <a:pPr marL="571500" indent="-571500" eaLnBrk="1" hangingPunct="1">
              <a:buFont typeface="Arial"/>
              <a:buChar char="•"/>
              <a:defRPr/>
            </a:pPr>
            <a:endParaRPr lang="en-US" sz="4400" dirty="0">
              <a:solidFill>
                <a:srgbClr val="D53044"/>
              </a:solidFill>
              <a:latin typeface="Roboto Light" charset="0"/>
              <a:cs typeface="Roboto Light" charset="0"/>
            </a:endParaRPr>
          </a:p>
          <a:p>
            <a:pPr marL="571500" indent="-571500" eaLnBrk="1" hangingPunct="1">
              <a:buFont typeface="Arial"/>
              <a:buChar char="•"/>
              <a:defRPr/>
            </a:pPr>
            <a:endParaRPr lang="en-US" sz="4400" dirty="0">
              <a:solidFill>
                <a:srgbClr val="D53044"/>
              </a:solidFill>
              <a:latin typeface="Roboto Light" charset="0"/>
              <a:cs typeface="Roboto Light" charset="0"/>
            </a:endParaRPr>
          </a:p>
          <a:p>
            <a:pPr marL="571500" indent="-571500" eaLnBrk="1" hangingPunct="1">
              <a:buFont typeface="Arial"/>
              <a:buChar char="•"/>
              <a:defRPr/>
            </a:pPr>
            <a:endParaRPr lang="en-US" sz="4400" dirty="0">
              <a:solidFill>
                <a:srgbClr val="D53044"/>
              </a:solidFill>
              <a:latin typeface="Roboto Light" charset="0"/>
              <a:cs typeface="Roboto Light" charset="0"/>
            </a:endParaRPr>
          </a:p>
          <a:p>
            <a:pPr marL="571500" indent="-571500" eaLnBrk="1" hangingPunct="1">
              <a:buFont typeface="Arial"/>
              <a:buChar char="•"/>
              <a:defRPr/>
            </a:pPr>
            <a:endParaRPr lang="en-US" sz="4400" dirty="0">
              <a:solidFill>
                <a:srgbClr val="D53044"/>
              </a:solidFill>
              <a:latin typeface="Roboto Light" charset="0"/>
              <a:cs typeface="Roboto Light" charset="0"/>
            </a:endParaRPr>
          </a:p>
          <a:p>
            <a:pPr marL="571500" indent="-571500" eaLnBrk="1" hangingPunct="1">
              <a:buFont typeface="Arial"/>
              <a:buChar char="•"/>
              <a:defRPr/>
            </a:pPr>
            <a:endParaRPr lang="en-US" sz="4400" dirty="0">
              <a:solidFill>
                <a:srgbClr val="D53044"/>
              </a:solidFill>
              <a:latin typeface="Roboto Light" charset="0"/>
              <a:cs typeface="Roboto Light" charset="0"/>
            </a:endParaRPr>
          </a:p>
          <a:p>
            <a:pPr lvl="4" eaLnBrk="1" hangingPunct="1">
              <a:defRPr/>
            </a:pPr>
            <a:endParaRPr lang="en-GB" b="1" dirty="0">
              <a:latin typeface="+mj-lt"/>
              <a:cs typeface="Roboto Light" charset="0"/>
            </a:endParaRPr>
          </a:p>
          <a:p>
            <a:pPr lvl="4" eaLnBrk="1" hangingPunct="1">
              <a:defRPr/>
            </a:pPr>
            <a:endParaRPr lang="es-ES" b="1" dirty="0">
              <a:latin typeface="+mj-lt"/>
              <a:cs typeface="Roboto Light" charset="0"/>
            </a:endParaRPr>
          </a:p>
          <a:p>
            <a:pPr>
              <a:defRPr/>
            </a:pPr>
            <a:endParaRPr lang="en-US" sz="4400" dirty="0">
              <a:latin typeface="Roboto Light" charset="0"/>
              <a:cs typeface="Roboto Light" charset="0"/>
            </a:endParaRPr>
          </a:p>
          <a:p>
            <a:pPr>
              <a:defRPr/>
            </a:pPr>
            <a:r>
              <a:rPr lang="en-US" sz="4400" dirty="0">
                <a:latin typeface="Roboto Light" charset="0"/>
                <a:cs typeface="Roboto Light" charset="0"/>
              </a:rPr>
              <a:t> </a:t>
            </a:r>
            <a:endParaRPr lang="en-US" sz="4400" dirty="0">
              <a:solidFill>
                <a:srgbClr val="D53044"/>
              </a:solidFill>
              <a:latin typeface="Roboto Light" charset="0"/>
              <a:cs typeface="Roboto Light" charset="0"/>
            </a:endParaRPr>
          </a:p>
        </p:txBody>
      </p:sp>
      <p:graphicFrame>
        <p:nvGraphicFramePr>
          <p:cNvPr id="2" name="Diagrama 1">
            <a:extLst>
              <a:ext uri="{FF2B5EF4-FFF2-40B4-BE49-F238E27FC236}">
                <a16:creationId xmlns:a16="http://schemas.microsoft.com/office/drawing/2014/main" id="{73B4FC72-34CB-39CB-0B46-F3620671253C}"/>
              </a:ext>
            </a:extLst>
          </p:cNvPr>
          <p:cNvGraphicFramePr/>
          <p:nvPr/>
        </p:nvGraphicFramePr>
        <p:xfrm>
          <a:off x="1760538" y="1096963"/>
          <a:ext cx="15293975" cy="1076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795334FC-36AE-5B4C-4A02-5384440D8868}"/>
              </a:ext>
            </a:extLst>
          </p:cNvPr>
          <p:cNvSpPr/>
          <p:nvPr/>
        </p:nvSpPr>
        <p:spPr>
          <a:xfrm>
            <a:off x="1427164" y="1270000"/>
            <a:ext cx="150812" cy="903288"/>
          </a:xfrm>
          <a:prstGeom prst="rect">
            <a:avLst/>
          </a:prstGeom>
          <a:solidFill>
            <a:schemeClr val="tx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S_tradnl" sz="3600">
              <a:solidFill>
                <a:schemeClr val="accent1"/>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912719448"/>
      </p:ext>
    </p:extLst>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01DAAB-30D7-2FD6-BEB6-831F580C2F2A}"/>
              </a:ext>
            </a:extLst>
          </p:cNvPr>
          <p:cNvSpPr txBox="1">
            <a:spLocks noChangeArrowheads="1"/>
          </p:cNvSpPr>
          <p:nvPr/>
        </p:nvSpPr>
        <p:spPr bwMode="auto">
          <a:xfrm>
            <a:off x="930275" y="2468563"/>
            <a:ext cx="16563975" cy="15727382"/>
          </a:xfrm>
          <a:prstGeom prst="rect">
            <a:avLst/>
          </a:prstGeom>
          <a:noFill/>
          <a:ln>
            <a:noFill/>
          </a:ln>
        </p:spPr>
        <p:txBody>
          <a:bodyPr>
            <a:spAutoFit/>
          </a:bodyPr>
          <a:lstStyle>
            <a:lvl1pPr eaLnBrk="0" hangingPunct="0">
              <a:defRPr sz="4800">
                <a:solidFill>
                  <a:schemeClr val="tx1"/>
                </a:solidFill>
                <a:latin typeface="Calibri" charset="0"/>
                <a:ea typeface="ＭＳ Ｐゴシック" charset="0"/>
                <a:cs typeface="ＭＳ Ｐゴシック" charset="0"/>
              </a:defRPr>
            </a:lvl1pPr>
            <a:lvl2pPr marL="742950" indent="-285750" eaLnBrk="0" hangingPunct="0">
              <a:defRPr sz="4800">
                <a:solidFill>
                  <a:schemeClr val="tx1"/>
                </a:solidFill>
                <a:latin typeface="Calibri" charset="0"/>
                <a:ea typeface="ＭＳ Ｐゴシック" charset="0"/>
              </a:defRPr>
            </a:lvl2pPr>
            <a:lvl3pPr marL="1143000" indent="-228600" eaLnBrk="0" hangingPunct="0">
              <a:defRPr sz="4800">
                <a:solidFill>
                  <a:schemeClr val="tx1"/>
                </a:solidFill>
                <a:latin typeface="Calibri" charset="0"/>
                <a:ea typeface="ＭＳ Ｐゴシック" charset="0"/>
              </a:defRPr>
            </a:lvl3pPr>
            <a:lvl4pPr marL="1600200" indent="-228600" eaLnBrk="0" hangingPunct="0">
              <a:defRPr sz="4800">
                <a:solidFill>
                  <a:schemeClr val="tx1"/>
                </a:solidFill>
                <a:latin typeface="Calibri" charset="0"/>
                <a:ea typeface="ＭＳ Ｐゴシック" charset="0"/>
              </a:defRPr>
            </a:lvl4pPr>
            <a:lvl5pPr marL="2057400" indent="-228600" eaLnBrk="0" hangingPunct="0">
              <a:defRPr sz="4800">
                <a:solidFill>
                  <a:schemeClr val="tx1"/>
                </a:solidFill>
                <a:latin typeface="Calibri" charset="0"/>
                <a:ea typeface="ＭＳ Ｐゴシック" charset="0"/>
              </a:defRPr>
            </a:lvl5pPr>
            <a:lvl6pPr marL="2514600" indent="-228600" defTabSz="1219200" eaLnBrk="0" fontAlgn="base" hangingPunct="0">
              <a:spcBef>
                <a:spcPct val="0"/>
              </a:spcBef>
              <a:spcAft>
                <a:spcPct val="0"/>
              </a:spcAft>
              <a:defRPr sz="4800">
                <a:solidFill>
                  <a:schemeClr val="tx1"/>
                </a:solidFill>
                <a:latin typeface="Calibri" charset="0"/>
                <a:ea typeface="ＭＳ Ｐゴシック" charset="0"/>
              </a:defRPr>
            </a:lvl6pPr>
            <a:lvl7pPr marL="2971800" indent="-228600" defTabSz="1219200" eaLnBrk="0" fontAlgn="base" hangingPunct="0">
              <a:spcBef>
                <a:spcPct val="0"/>
              </a:spcBef>
              <a:spcAft>
                <a:spcPct val="0"/>
              </a:spcAft>
              <a:defRPr sz="4800">
                <a:solidFill>
                  <a:schemeClr val="tx1"/>
                </a:solidFill>
                <a:latin typeface="Calibri" charset="0"/>
                <a:ea typeface="ＭＳ Ｐゴシック" charset="0"/>
              </a:defRPr>
            </a:lvl7pPr>
            <a:lvl8pPr marL="3429000" indent="-228600" defTabSz="1219200" eaLnBrk="0" fontAlgn="base" hangingPunct="0">
              <a:spcBef>
                <a:spcPct val="0"/>
              </a:spcBef>
              <a:spcAft>
                <a:spcPct val="0"/>
              </a:spcAft>
              <a:defRPr sz="4800">
                <a:solidFill>
                  <a:schemeClr val="tx1"/>
                </a:solidFill>
                <a:latin typeface="Calibri" charset="0"/>
                <a:ea typeface="ＭＳ Ｐゴシック" charset="0"/>
              </a:defRPr>
            </a:lvl8pPr>
            <a:lvl9pPr marL="3886200" indent="-228600" defTabSz="1219200" eaLnBrk="0" fontAlgn="base" hangingPunct="0">
              <a:spcBef>
                <a:spcPct val="0"/>
              </a:spcBef>
              <a:spcAft>
                <a:spcPct val="0"/>
              </a:spcAft>
              <a:defRPr sz="4800">
                <a:solidFill>
                  <a:schemeClr val="tx1"/>
                </a:solidFill>
                <a:latin typeface="Calibri" charset="0"/>
                <a:ea typeface="ＭＳ Ｐゴシック" charset="0"/>
              </a:defRPr>
            </a:lvl9pPr>
          </a:lstStyle>
          <a:p>
            <a:pPr eaLnBrk="1" hangingPunct="1">
              <a:defRPr/>
            </a:pPr>
            <a:r>
              <a:rPr lang="en-US" sz="4400" b="1" dirty="0">
                <a:solidFill>
                  <a:srgbClr val="00B0F0"/>
                </a:solidFill>
                <a:latin typeface="Arial" panose="020B0604020202020204" pitchFamily="34" charset="0"/>
                <a:cs typeface="Arial" panose="020B0604020202020204" pitchFamily="34" charset="0"/>
              </a:rPr>
              <a:t>La </a:t>
            </a:r>
            <a:r>
              <a:rPr lang="en-US" sz="4400" b="1" dirty="0" err="1">
                <a:solidFill>
                  <a:srgbClr val="00B0F0"/>
                </a:solidFill>
                <a:latin typeface="Arial" panose="020B0604020202020204" pitchFamily="34" charset="0"/>
                <a:cs typeface="Arial" panose="020B0604020202020204" pitchFamily="34" charset="0"/>
              </a:rPr>
              <a:t>tolerancia</a:t>
            </a:r>
            <a:r>
              <a:rPr lang="en-US" sz="4400" b="1" dirty="0">
                <a:solidFill>
                  <a:srgbClr val="00B0F0"/>
                </a:solidFill>
                <a:latin typeface="Arial" panose="020B0604020202020204" pitchFamily="34" charset="0"/>
                <a:cs typeface="Arial" panose="020B0604020202020204" pitchFamily="34" charset="0"/>
              </a:rPr>
              <a:t> </a:t>
            </a:r>
            <a:r>
              <a:rPr lang="en-US" sz="4400" b="1" dirty="0" err="1">
                <a:solidFill>
                  <a:srgbClr val="00B0F0"/>
                </a:solidFill>
                <a:latin typeface="Arial" panose="020B0604020202020204" pitchFamily="34" charset="0"/>
                <a:cs typeface="Arial" panose="020B0604020202020204" pitchFamily="34" charset="0"/>
              </a:rPr>
              <a:t>activa</a:t>
            </a:r>
            <a:r>
              <a:rPr lang="en-US" sz="4400" b="1" dirty="0">
                <a:solidFill>
                  <a:srgbClr val="00B0F0"/>
                </a:solidFill>
                <a:latin typeface="Arial" panose="020B0604020202020204" pitchFamily="34" charset="0"/>
                <a:cs typeface="Arial" panose="020B0604020202020204" pitchFamily="34" charset="0"/>
              </a:rPr>
              <a:t> se </a:t>
            </a:r>
            <a:r>
              <a:rPr lang="en-US" sz="4400" b="1" dirty="0" err="1">
                <a:solidFill>
                  <a:srgbClr val="00B0F0"/>
                </a:solidFill>
                <a:latin typeface="Arial" panose="020B0604020202020204" pitchFamily="34" charset="0"/>
                <a:cs typeface="Arial" panose="020B0604020202020204" pitchFamily="34" charset="0"/>
              </a:rPr>
              <a:t>aborda</a:t>
            </a:r>
            <a:r>
              <a:rPr lang="en-US" sz="4400" b="1" dirty="0">
                <a:solidFill>
                  <a:srgbClr val="00B0F0"/>
                </a:solidFill>
                <a:latin typeface="Arial" panose="020B0604020202020204" pitchFamily="34" charset="0"/>
                <a:cs typeface="Arial" panose="020B0604020202020204" pitchFamily="34" charset="0"/>
              </a:rPr>
              <a:t> </a:t>
            </a:r>
            <a:r>
              <a:rPr lang="en-US" sz="4400" b="1" dirty="0" err="1">
                <a:solidFill>
                  <a:srgbClr val="00B0F0"/>
                </a:solidFill>
                <a:latin typeface="Arial" panose="020B0604020202020204" pitchFamily="34" charset="0"/>
                <a:cs typeface="Arial" panose="020B0604020202020204" pitchFamily="34" charset="0"/>
              </a:rPr>
              <a:t>en</a:t>
            </a:r>
            <a:r>
              <a:rPr lang="en-US" sz="4400" b="1" dirty="0">
                <a:solidFill>
                  <a:srgbClr val="00B0F0"/>
                </a:solidFill>
                <a:latin typeface="Arial" panose="020B0604020202020204" pitchFamily="34" charset="0"/>
                <a:cs typeface="Arial" panose="020B0604020202020204" pitchFamily="34" charset="0"/>
              </a:rPr>
              <a:t> </a:t>
            </a:r>
            <a:r>
              <a:rPr lang="en-US" sz="4400" b="1" dirty="0" err="1">
                <a:solidFill>
                  <a:srgbClr val="00B0F0"/>
                </a:solidFill>
                <a:latin typeface="Arial" panose="020B0604020202020204" pitchFamily="34" charset="0"/>
                <a:cs typeface="Arial" panose="020B0604020202020204" pitchFamily="34" charset="0"/>
              </a:rPr>
              <a:t>el</a:t>
            </a:r>
            <a:r>
              <a:rPr lang="en-US" sz="4400" b="1" dirty="0">
                <a:solidFill>
                  <a:srgbClr val="00B0F0"/>
                </a:solidFill>
                <a:latin typeface="Arial" panose="020B0604020202020204" pitchFamily="34" charset="0"/>
                <a:cs typeface="Arial" panose="020B0604020202020204" pitchFamily="34" charset="0"/>
              </a:rPr>
              <a:t> </a:t>
            </a:r>
            <a:r>
              <a:rPr lang="en-US" sz="4400" b="1" dirty="0" err="1">
                <a:solidFill>
                  <a:srgbClr val="00B0F0"/>
                </a:solidFill>
                <a:latin typeface="Arial" panose="020B0604020202020204" pitchFamily="34" charset="0"/>
                <a:cs typeface="Arial" panose="020B0604020202020204" pitchFamily="34" charset="0"/>
              </a:rPr>
              <a:t>Artículo</a:t>
            </a:r>
            <a:r>
              <a:rPr lang="en-US" sz="4400" b="1" dirty="0">
                <a:solidFill>
                  <a:srgbClr val="00B0F0"/>
                </a:solidFill>
                <a:latin typeface="Arial" panose="020B0604020202020204" pitchFamily="34" charset="0"/>
                <a:cs typeface="Arial" panose="020B0604020202020204" pitchFamily="34" charset="0"/>
              </a:rPr>
              <a:t> 3.2.e):</a:t>
            </a:r>
          </a:p>
          <a:p>
            <a:pPr marL="571500" indent="-571500" eaLnBrk="1" hangingPunct="1">
              <a:buFont typeface="Arial"/>
              <a:buChar char="•"/>
              <a:defRPr/>
            </a:pPr>
            <a:endParaRPr lang="en-US" sz="4400" dirty="0">
              <a:solidFill>
                <a:srgbClr val="00B0F0"/>
              </a:solidFill>
              <a:latin typeface="Arial" panose="020B0604020202020204" pitchFamily="34" charset="0"/>
              <a:cs typeface="Arial" panose="020B0604020202020204" pitchFamily="34" charset="0"/>
            </a:endParaRPr>
          </a:p>
          <a:p>
            <a:pPr lvl="2"/>
            <a:r>
              <a:rPr lang="en-US" sz="4000" dirty="0">
                <a:solidFill>
                  <a:srgbClr val="D53044"/>
                </a:solidFill>
                <a:latin typeface="Roboto Light" charset="0"/>
                <a:cs typeface="Roboto Light" charset="0"/>
              </a:rPr>
              <a:t>	</a:t>
            </a:r>
            <a:r>
              <a:rPr lang="en-US" sz="4000" b="1" dirty="0">
                <a:solidFill>
                  <a:srgbClr val="D53044"/>
                </a:solidFill>
                <a:latin typeface="Arial" panose="020B0604020202020204" pitchFamily="34" charset="0"/>
                <a:cs typeface="Arial" panose="020B0604020202020204" pitchFamily="34" charset="0"/>
              </a:rPr>
              <a:t>3. </a:t>
            </a:r>
            <a:r>
              <a:rPr lang="es-ES" sz="4000" b="1" dirty="0">
                <a:latin typeface="Arial" panose="020B0604020202020204" pitchFamily="34" charset="0"/>
                <a:cs typeface="Arial" panose="020B0604020202020204" pitchFamily="34" charset="0"/>
              </a:rPr>
              <a:t>Los Estados miembros garantizarán que las siguientes conductas constituyan delito cuando sean ilícitas e intencionadas</a:t>
            </a:r>
          </a:p>
          <a:p>
            <a:pPr lvl="2"/>
            <a:endParaRPr lang="es-ES" sz="4000" b="1" dirty="0">
              <a:latin typeface="Arial" panose="020B0604020202020204" pitchFamily="34" charset="0"/>
              <a:cs typeface="Arial" panose="020B0604020202020204" pitchFamily="34" charset="0"/>
            </a:endParaRPr>
          </a:p>
          <a:p>
            <a:pPr lvl="2" algn="just"/>
            <a:r>
              <a:rPr lang="en-US" sz="3600" dirty="0">
                <a:solidFill>
                  <a:srgbClr val="D53044"/>
                </a:solidFill>
                <a:latin typeface="Arial" panose="020B0604020202020204" pitchFamily="34" charset="0"/>
                <a:cs typeface="Arial" panose="020B0604020202020204" pitchFamily="34" charset="0"/>
              </a:rPr>
              <a:t>e) </a:t>
            </a:r>
            <a:r>
              <a:rPr lang="es-ES" sz="4000" b="1" dirty="0">
                <a:latin typeface="Arial" panose="020B0604020202020204" pitchFamily="34" charset="0"/>
                <a:cs typeface="Arial" panose="020B0604020202020204" pitchFamily="34" charset="0"/>
              </a:rPr>
              <a:t>la ejecución de proyectos </a:t>
            </a:r>
            <a:r>
              <a:rPr lang="es-ES" sz="4000" dirty="0">
                <a:latin typeface="Arial" panose="020B0604020202020204" pitchFamily="34" charset="0"/>
                <a:cs typeface="Arial" panose="020B0604020202020204" pitchFamily="34" charset="0"/>
              </a:rPr>
              <a:t>en el sentido del artículo 1, apartado 2, letra a), de la Directiva 2011/92/UE del Parlamento Europeo y del Consejo a que se refiere el artículo 4, apartados 1 y 2, de dicha Directiva, </a:t>
            </a:r>
            <a:r>
              <a:rPr lang="es-ES" sz="4000" b="1" dirty="0">
                <a:latin typeface="Arial" panose="020B0604020202020204" pitchFamily="34" charset="0"/>
                <a:cs typeface="Arial" panose="020B0604020202020204" pitchFamily="34" charset="0"/>
              </a:rPr>
              <a:t>cuando dicha conducta se lleve a cabo sin autorización y cause o pueda causar daños sustanciales a la calidad del aire o del suelo, o a la calidad o al estado de las aguas, o daños sustanciales a un ecosistema, a los animales o a </a:t>
            </a:r>
            <a:r>
              <a:rPr lang="es-ES" sz="4000" b="1">
                <a:latin typeface="Arial" panose="020B0604020202020204" pitchFamily="34" charset="0"/>
                <a:cs typeface="Arial" panose="020B0604020202020204" pitchFamily="34" charset="0"/>
              </a:rPr>
              <a:t>las plantas.</a:t>
            </a:r>
            <a:endParaRPr lang="es-ES" sz="4000" b="1" dirty="0">
              <a:latin typeface="Arial" panose="020B0604020202020204" pitchFamily="34" charset="0"/>
              <a:cs typeface="Arial" panose="020B0604020202020204" pitchFamily="34" charset="0"/>
            </a:endParaRPr>
          </a:p>
          <a:p>
            <a:pPr marL="571500" indent="-571500" eaLnBrk="1" hangingPunct="1">
              <a:buFont typeface="Arial"/>
              <a:buChar char="•"/>
              <a:defRPr/>
            </a:pPr>
            <a:endParaRPr lang="en-US" sz="4400" dirty="0">
              <a:solidFill>
                <a:srgbClr val="D53044"/>
              </a:solidFill>
              <a:latin typeface="Roboto Light" charset="0"/>
              <a:cs typeface="Roboto Light" charset="0"/>
            </a:endParaRPr>
          </a:p>
          <a:p>
            <a:pPr marL="571500" indent="-571500" eaLnBrk="1" hangingPunct="1">
              <a:buFont typeface="Arial"/>
              <a:buChar char="•"/>
              <a:defRPr/>
            </a:pPr>
            <a:endParaRPr lang="en-US" sz="4400" dirty="0">
              <a:solidFill>
                <a:srgbClr val="D53044"/>
              </a:solidFill>
              <a:latin typeface="Roboto Light" charset="0"/>
              <a:cs typeface="Roboto Light" charset="0"/>
            </a:endParaRPr>
          </a:p>
          <a:p>
            <a:pPr marL="571500" indent="-571500" eaLnBrk="1" hangingPunct="1">
              <a:buFont typeface="Arial"/>
              <a:buChar char="•"/>
              <a:defRPr/>
            </a:pPr>
            <a:endParaRPr lang="en-US" sz="4400" dirty="0">
              <a:solidFill>
                <a:srgbClr val="D53044"/>
              </a:solidFill>
              <a:latin typeface="Roboto Light" charset="0"/>
              <a:cs typeface="Roboto Light" charset="0"/>
            </a:endParaRPr>
          </a:p>
          <a:p>
            <a:pPr marL="571500" indent="-571500" eaLnBrk="1" hangingPunct="1">
              <a:buFont typeface="Arial"/>
              <a:buChar char="•"/>
              <a:defRPr/>
            </a:pPr>
            <a:endParaRPr lang="en-US" sz="4400" dirty="0">
              <a:solidFill>
                <a:srgbClr val="D53044"/>
              </a:solidFill>
              <a:latin typeface="Roboto Light" charset="0"/>
              <a:cs typeface="Roboto Light" charset="0"/>
            </a:endParaRPr>
          </a:p>
          <a:p>
            <a:pPr marL="571500" indent="-571500" eaLnBrk="1" hangingPunct="1">
              <a:buFont typeface="Arial"/>
              <a:buChar char="•"/>
              <a:defRPr/>
            </a:pPr>
            <a:endParaRPr lang="en-US" sz="4400" dirty="0">
              <a:solidFill>
                <a:srgbClr val="D53044"/>
              </a:solidFill>
              <a:latin typeface="Roboto Light" charset="0"/>
              <a:cs typeface="Roboto Light" charset="0"/>
            </a:endParaRPr>
          </a:p>
          <a:p>
            <a:pPr marL="571500" indent="-571500" eaLnBrk="1" hangingPunct="1">
              <a:buFont typeface="Arial"/>
              <a:buChar char="•"/>
              <a:defRPr/>
            </a:pPr>
            <a:endParaRPr lang="en-US" sz="4400" dirty="0">
              <a:solidFill>
                <a:srgbClr val="D53044"/>
              </a:solidFill>
              <a:latin typeface="Roboto Light" charset="0"/>
              <a:cs typeface="Roboto Light" charset="0"/>
            </a:endParaRPr>
          </a:p>
          <a:p>
            <a:pPr lvl="4" eaLnBrk="1" hangingPunct="1">
              <a:defRPr/>
            </a:pPr>
            <a:endParaRPr lang="en-GB" b="1" dirty="0">
              <a:latin typeface="+mj-lt"/>
              <a:cs typeface="Roboto Light" charset="0"/>
            </a:endParaRPr>
          </a:p>
          <a:p>
            <a:pPr lvl="4" eaLnBrk="1" hangingPunct="1">
              <a:defRPr/>
            </a:pPr>
            <a:endParaRPr lang="es-ES" b="1" dirty="0">
              <a:latin typeface="+mj-lt"/>
              <a:cs typeface="Roboto Light" charset="0"/>
            </a:endParaRPr>
          </a:p>
          <a:p>
            <a:pPr>
              <a:defRPr/>
            </a:pPr>
            <a:endParaRPr lang="en-US" sz="4400" dirty="0">
              <a:latin typeface="Roboto Light" charset="0"/>
              <a:cs typeface="Roboto Light" charset="0"/>
            </a:endParaRPr>
          </a:p>
          <a:p>
            <a:pPr>
              <a:defRPr/>
            </a:pPr>
            <a:r>
              <a:rPr lang="en-US" sz="4400" dirty="0">
                <a:latin typeface="Roboto Light" charset="0"/>
                <a:cs typeface="Roboto Light" charset="0"/>
              </a:rPr>
              <a:t> </a:t>
            </a:r>
            <a:endParaRPr lang="en-US" sz="4400" dirty="0">
              <a:solidFill>
                <a:srgbClr val="D53044"/>
              </a:solidFill>
              <a:latin typeface="Roboto Light" charset="0"/>
              <a:cs typeface="Roboto Light" charset="0"/>
            </a:endParaRPr>
          </a:p>
        </p:txBody>
      </p:sp>
      <p:graphicFrame>
        <p:nvGraphicFramePr>
          <p:cNvPr id="2" name="Diagrama 1">
            <a:extLst>
              <a:ext uri="{FF2B5EF4-FFF2-40B4-BE49-F238E27FC236}">
                <a16:creationId xmlns:a16="http://schemas.microsoft.com/office/drawing/2014/main" id="{73B4FC72-34CB-39CB-0B46-F3620671253C}"/>
              </a:ext>
            </a:extLst>
          </p:cNvPr>
          <p:cNvGraphicFramePr/>
          <p:nvPr/>
        </p:nvGraphicFramePr>
        <p:xfrm>
          <a:off x="1760538" y="1096963"/>
          <a:ext cx="15293975" cy="1076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795334FC-36AE-5B4C-4A02-5384440D8868}"/>
              </a:ext>
            </a:extLst>
          </p:cNvPr>
          <p:cNvSpPr/>
          <p:nvPr/>
        </p:nvSpPr>
        <p:spPr>
          <a:xfrm>
            <a:off x="1427164" y="1270000"/>
            <a:ext cx="150812" cy="903288"/>
          </a:xfrm>
          <a:prstGeom prst="rect">
            <a:avLst/>
          </a:prstGeom>
          <a:solidFill>
            <a:schemeClr val="tx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S_tradnl" sz="3600">
              <a:solidFill>
                <a:schemeClr val="accent1"/>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918921534"/>
      </p:ext>
    </p:extLst>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01DAAB-30D7-2FD6-BEB6-831F580C2F2A}"/>
              </a:ext>
            </a:extLst>
          </p:cNvPr>
          <p:cNvSpPr txBox="1">
            <a:spLocks noChangeArrowheads="1"/>
          </p:cNvSpPr>
          <p:nvPr/>
        </p:nvSpPr>
        <p:spPr bwMode="auto">
          <a:xfrm>
            <a:off x="930275" y="2173289"/>
            <a:ext cx="16683957" cy="12280285"/>
          </a:xfrm>
          <a:prstGeom prst="rect">
            <a:avLst/>
          </a:prstGeom>
          <a:noFill/>
          <a:ln>
            <a:noFill/>
          </a:ln>
        </p:spPr>
        <p:txBody>
          <a:bodyPr wrap="square">
            <a:spAutoFit/>
          </a:bodyPr>
          <a:lstStyle>
            <a:lvl1pPr eaLnBrk="0" hangingPunct="0">
              <a:defRPr sz="4800">
                <a:solidFill>
                  <a:schemeClr val="tx1"/>
                </a:solidFill>
                <a:latin typeface="Calibri" charset="0"/>
                <a:ea typeface="ＭＳ Ｐゴシック" charset="0"/>
                <a:cs typeface="ＭＳ Ｐゴシック" charset="0"/>
              </a:defRPr>
            </a:lvl1pPr>
            <a:lvl2pPr marL="742950" indent="-285750" eaLnBrk="0" hangingPunct="0">
              <a:defRPr sz="4800">
                <a:solidFill>
                  <a:schemeClr val="tx1"/>
                </a:solidFill>
                <a:latin typeface="Calibri" charset="0"/>
                <a:ea typeface="ＭＳ Ｐゴシック" charset="0"/>
              </a:defRPr>
            </a:lvl2pPr>
            <a:lvl3pPr marL="1143000" indent="-228600" eaLnBrk="0" hangingPunct="0">
              <a:defRPr sz="4800">
                <a:solidFill>
                  <a:schemeClr val="tx1"/>
                </a:solidFill>
                <a:latin typeface="Calibri" charset="0"/>
                <a:ea typeface="ＭＳ Ｐゴシック" charset="0"/>
              </a:defRPr>
            </a:lvl3pPr>
            <a:lvl4pPr marL="1600200" indent="-228600" eaLnBrk="0" hangingPunct="0">
              <a:defRPr sz="4800">
                <a:solidFill>
                  <a:schemeClr val="tx1"/>
                </a:solidFill>
                <a:latin typeface="Calibri" charset="0"/>
                <a:ea typeface="ＭＳ Ｐゴシック" charset="0"/>
              </a:defRPr>
            </a:lvl4pPr>
            <a:lvl5pPr marL="2057400" indent="-228600" eaLnBrk="0" hangingPunct="0">
              <a:defRPr sz="4800">
                <a:solidFill>
                  <a:schemeClr val="tx1"/>
                </a:solidFill>
                <a:latin typeface="Calibri" charset="0"/>
                <a:ea typeface="ＭＳ Ｐゴシック" charset="0"/>
              </a:defRPr>
            </a:lvl5pPr>
            <a:lvl6pPr marL="2514600" indent="-228600" defTabSz="1219200" eaLnBrk="0" fontAlgn="base" hangingPunct="0">
              <a:spcBef>
                <a:spcPct val="0"/>
              </a:spcBef>
              <a:spcAft>
                <a:spcPct val="0"/>
              </a:spcAft>
              <a:defRPr sz="4800">
                <a:solidFill>
                  <a:schemeClr val="tx1"/>
                </a:solidFill>
                <a:latin typeface="Calibri" charset="0"/>
                <a:ea typeface="ＭＳ Ｐゴシック" charset="0"/>
              </a:defRPr>
            </a:lvl6pPr>
            <a:lvl7pPr marL="2971800" indent="-228600" defTabSz="1219200" eaLnBrk="0" fontAlgn="base" hangingPunct="0">
              <a:spcBef>
                <a:spcPct val="0"/>
              </a:spcBef>
              <a:spcAft>
                <a:spcPct val="0"/>
              </a:spcAft>
              <a:defRPr sz="4800">
                <a:solidFill>
                  <a:schemeClr val="tx1"/>
                </a:solidFill>
                <a:latin typeface="Calibri" charset="0"/>
                <a:ea typeface="ＭＳ Ｐゴシック" charset="0"/>
              </a:defRPr>
            </a:lvl7pPr>
            <a:lvl8pPr marL="3429000" indent="-228600" defTabSz="1219200" eaLnBrk="0" fontAlgn="base" hangingPunct="0">
              <a:spcBef>
                <a:spcPct val="0"/>
              </a:spcBef>
              <a:spcAft>
                <a:spcPct val="0"/>
              </a:spcAft>
              <a:defRPr sz="4800">
                <a:solidFill>
                  <a:schemeClr val="tx1"/>
                </a:solidFill>
                <a:latin typeface="Calibri" charset="0"/>
                <a:ea typeface="ＭＳ Ｐゴシック" charset="0"/>
              </a:defRPr>
            </a:lvl8pPr>
            <a:lvl9pPr marL="3886200" indent="-228600" defTabSz="1219200" eaLnBrk="0" fontAlgn="base" hangingPunct="0">
              <a:spcBef>
                <a:spcPct val="0"/>
              </a:spcBef>
              <a:spcAft>
                <a:spcPct val="0"/>
              </a:spcAft>
              <a:defRPr sz="4800">
                <a:solidFill>
                  <a:schemeClr val="tx1"/>
                </a:solidFill>
                <a:latin typeface="Calibri" charset="0"/>
                <a:ea typeface="ＭＳ Ｐゴシック" charset="0"/>
              </a:defRPr>
            </a:lvl9pPr>
          </a:lstStyle>
          <a:p>
            <a:pPr eaLnBrk="1" hangingPunct="1">
              <a:defRPr/>
            </a:pPr>
            <a:r>
              <a:rPr lang="es-ES_tradnl" sz="4000" b="1" dirty="0">
                <a:solidFill>
                  <a:srgbClr val="00B0F0"/>
                </a:solidFill>
                <a:latin typeface="Arial" panose="020B0604020202020204" pitchFamily="34" charset="0"/>
                <a:cs typeface="Arial" panose="020B0604020202020204" pitchFamily="34" charset="0"/>
              </a:rPr>
              <a:t>Aún es insuficiente el desarrollo de una cláusula de significación</a:t>
            </a:r>
          </a:p>
          <a:p>
            <a:endParaRPr lang="es-ES" b="1" dirty="0">
              <a:solidFill>
                <a:srgbClr val="00B0F0"/>
              </a:solidFill>
            </a:endParaRPr>
          </a:p>
          <a:p>
            <a:r>
              <a:rPr lang="es-ES" b="1" dirty="0">
                <a:solidFill>
                  <a:srgbClr val="00B0F0"/>
                </a:solidFill>
              </a:rPr>
              <a:t> </a:t>
            </a:r>
            <a:r>
              <a:rPr lang="es-ES_tradnl" sz="4000" dirty="0">
                <a:latin typeface="Arial" panose="020B0604020202020204" pitchFamily="34" charset="0"/>
                <a:cs typeface="Arial" panose="020B0604020202020204" pitchFamily="34" charset="0"/>
              </a:rPr>
              <a:t>Se exige un </a:t>
            </a:r>
            <a:r>
              <a:rPr lang="es-ES_tradnl" sz="4000" b="1" dirty="0">
                <a:solidFill>
                  <a:srgbClr val="00B0F0"/>
                </a:solidFill>
                <a:latin typeface="Arial" panose="020B0604020202020204" pitchFamily="34" charset="0"/>
                <a:cs typeface="Arial" panose="020B0604020202020204" pitchFamily="34" charset="0"/>
              </a:rPr>
              <a:t>criterio de significación cualitativo y cuantitativo </a:t>
            </a:r>
            <a:r>
              <a:rPr lang="es-ES_tradnl" sz="4000" dirty="0">
                <a:latin typeface="Arial" panose="020B0604020202020204" pitchFamily="34" charset="0"/>
                <a:cs typeface="Arial" panose="020B0604020202020204" pitchFamily="34" charset="0"/>
              </a:rPr>
              <a:t>por daño o potencialidad lesiva sustancial</a:t>
            </a:r>
            <a:r>
              <a:rPr lang="es-ES" sz="4000" dirty="0">
                <a:latin typeface="Arial" panose="020B0604020202020204" pitchFamily="34" charset="0"/>
                <a:cs typeface="Arial" panose="020B0604020202020204" pitchFamily="34" charset="0"/>
              </a:rPr>
              <a:t> y a</a:t>
            </a:r>
            <a:r>
              <a:rPr lang="es-ES_tradnl" sz="4000" dirty="0" err="1">
                <a:latin typeface="Arial" panose="020B0604020202020204" pitchFamily="34" charset="0"/>
                <a:cs typeface="Arial" panose="020B0604020202020204" pitchFamily="34" charset="0"/>
              </a:rPr>
              <a:t>fectación</a:t>
            </a:r>
            <a:r>
              <a:rPr lang="es-ES_tradnl" sz="4000" dirty="0">
                <a:latin typeface="Arial" panose="020B0604020202020204" pitchFamily="34" charset="0"/>
                <a:cs typeface="Arial" panose="020B0604020202020204" pitchFamily="34" charset="0"/>
              </a:rPr>
              <a:t> de personas físicas</a:t>
            </a:r>
            <a:r>
              <a:rPr lang="es-ES" sz="4000" dirty="0">
                <a:latin typeface="Arial" panose="020B0604020202020204" pitchFamily="34" charset="0"/>
                <a:cs typeface="Arial" panose="020B0604020202020204" pitchFamily="34" charset="0"/>
              </a:rPr>
              <a:t> </a:t>
            </a:r>
            <a:r>
              <a:rPr lang="es-ES_tradnl" sz="4000" dirty="0">
                <a:latin typeface="Arial" panose="020B0604020202020204" pitchFamily="34" charset="0"/>
                <a:cs typeface="Arial" panose="020B0604020202020204" pitchFamily="34" charset="0"/>
              </a:rPr>
              <a:t>en los apartados 6, 7 y 8</a:t>
            </a:r>
            <a:r>
              <a:rPr lang="es-ES" sz="4000" dirty="0">
                <a:latin typeface="Arial" panose="020B0604020202020204" pitchFamily="34" charset="0"/>
                <a:cs typeface="Arial" panose="020B0604020202020204" pitchFamily="34" charset="0"/>
              </a:rPr>
              <a:t> del Artículo 3:</a:t>
            </a:r>
          </a:p>
          <a:p>
            <a:endParaRPr lang="es-ES" sz="4000" dirty="0">
              <a:latin typeface="Arial" panose="020B0604020202020204" pitchFamily="34" charset="0"/>
              <a:cs typeface="Arial" panose="020B0604020202020204" pitchFamily="34" charset="0"/>
            </a:endParaRPr>
          </a:p>
          <a:p>
            <a:r>
              <a:rPr lang="es-ES" sz="4400" b="1" dirty="0">
                <a:solidFill>
                  <a:srgbClr val="00B0F0"/>
                </a:solidFill>
                <a:latin typeface="Arial" panose="020B0604020202020204" pitchFamily="34" charset="0"/>
                <a:cs typeface="Arial" panose="020B0604020202020204" pitchFamily="34" charset="0"/>
              </a:rPr>
              <a:t>3. 6. </a:t>
            </a:r>
            <a:r>
              <a:rPr lang="es-ES" sz="4000" dirty="0">
                <a:latin typeface="Arial" panose="020B0604020202020204" pitchFamily="34" charset="0"/>
                <a:cs typeface="Arial" panose="020B0604020202020204" pitchFamily="34" charset="0"/>
              </a:rPr>
              <a:t>Los Estados miembros velarán por que, en la valoración de si los daños o posibles daños son sustanciales por lo que respecta a las conductas enumeradas en el apartado 2, letras a) a e), letra f), inciso </a:t>
            </a:r>
            <a:r>
              <a:rPr lang="es-ES" sz="4000" dirty="0" err="1">
                <a:latin typeface="Arial" panose="020B0604020202020204" pitchFamily="34" charset="0"/>
                <a:cs typeface="Arial" panose="020B0604020202020204" pitchFamily="34" charset="0"/>
              </a:rPr>
              <a:t>ii</a:t>
            </a:r>
            <a:r>
              <a:rPr lang="es-ES" sz="4000" dirty="0">
                <a:latin typeface="Arial" panose="020B0604020202020204" pitchFamily="34" charset="0"/>
                <a:cs typeface="Arial" panose="020B0604020202020204" pitchFamily="34" charset="0"/>
              </a:rPr>
              <a:t>), letras j) a m) y letra r), se tengan en cuenta, en su caso, uno o más</a:t>
            </a:r>
          </a:p>
          <a:p>
            <a:r>
              <a:rPr lang="es-ES" sz="4000" dirty="0">
                <a:latin typeface="Arial" panose="020B0604020202020204" pitchFamily="34" charset="0"/>
                <a:cs typeface="Arial" panose="020B0604020202020204" pitchFamily="34" charset="0"/>
              </a:rPr>
              <a:t>de los siguientes elementos:</a:t>
            </a:r>
          </a:p>
          <a:p>
            <a:pPr lvl="2"/>
            <a:r>
              <a:rPr lang="es-ES" sz="4000" dirty="0">
                <a:latin typeface="Arial" panose="020B0604020202020204" pitchFamily="34" charset="0"/>
                <a:cs typeface="Arial" panose="020B0604020202020204" pitchFamily="34" charset="0"/>
              </a:rPr>
              <a:t>a) el estado básico del medio ambiente afectado;</a:t>
            </a:r>
          </a:p>
          <a:p>
            <a:pPr lvl="2"/>
            <a:r>
              <a:rPr lang="es-ES" sz="4000" dirty="0">
                <a:latin typeface="Arial" panose="020B0604020202020204" pitchFamily="34" charset="0"/>
                <a:cs typeface="Arial" panose="020B0604020202020204" pitchFamily="34" charset="0"/>
              </a:rPr>
              <a:t>b) si los daños son duraderos o son daños a medio o corto plazo;</a:t>
            </a:r>
          </a:p>
          <a:p>
            <a:pPr lvl="2"/>
            <a:r>
              <a:rPr lang="es-ES" sz="4000" dirty="0">
                <a:latin typeface="Arial" panose="020B0604020202020204" pitchFamily="34" charset="0"/>
                <a:cs typeface="Arial" panose="020B0604020202020204" pitchFamily="34" charset="0"/>
              </a:rPr>
              <a:t>c) el alcance de los daños;</a:t>
            </a:r>
          </a:p>
          <a:p>
            <a:pPr lvl="2"/>
            <a:r>
              <a:rPr lang="es-ES" sz="4000" dirty="0">
                <a:latin typeface="Arial" panose="020B0604020202020204" pitchFamily="34" charset="0"/>
                <a:cs typeface="Arial" panose="020B0604020202020204" pitchFamily="34" charset="0"/>
              </a:rPr>
              <a:t>d) la reversibilidad de los daños.</a:t>
            </a:r>
          </a:p>
          <a:p>
            <a:endParaRPr lang="en-GB" sz="3600" b="1" dirty="0">
              <a:latin typeface="+mj-lt"/>
              <a:cs typeface="Roboto Light" charset="0"/>
            </a:endParaRPr>
          </a:p>
          <a:p>
            <a:pPr lvl="4" eaLnBrk="1" hangingPunct="1">
              <a:defRPr/>
            </a:pPr>
            <a:endParaRPr lang="es-ES" b="1" dirty="0">
              <a:latin typeface="+mj-lt"/>
              <a:cs typeface="Roboto Light" charset="0"/>
            </a:endParaRPr>
          </a:p>
          <a:p>
            <a:pPr>
              <a:defRPr/>
            </a:pPr>
            <a:endParaRPr lang="en-US" sz="4400" dirty="0">
              <a:latin typeface="Roboto Light" charset="0"/>
              <a:cs typeface="Roboto Light" charset="0"/>
            </a:endParaRPr>
          </a:p>
          <a:p>
            <a:pPr>
              <a:defRPr/>
            </a:pPr>
            <a:r>
              <a:rPr lang="en-US" sz="4400" dirty="0">
                <a:latin typeface="Roboto Light" charset="0"/>
                <a:cs typeface="Roboto Light" charset="0"/>
              </a:rPr>
              <a:t> </a:t>
            </a:r>
            <a:endParaRPr lang="en-US" sz="4400" dirty="0">
              <a:solidFill>
                <a:srgbClr val="D53044"/>
              </a:solidFill>
              <a:latin typeface="Roboto Light" charset="0"/>
              <a:cs typeface="Roboto Light" charset="0"/>
            </a:endParaRPr>
          </a:p>
        </p:txBody>
      </p:sp>
      <p:graphicFrame>
        <p:nvGraphicFramePr>
          <p:cNvPr id="2" name="Diagrama 1">
            <a:extLst>
              <a:ext uri="{FF2B5EF4-FFF2-40B4-BE49-F238E27FC236}">
                <a16:creationId xmlns:a16="http://schemas.microsoft.com/office/drawing/2014/main" id="{73B4FC72-34CB-39CB-0B46-F3620671253C}"/>
              </a:ext>
            </a:extLst>
          </p:cNvPr>
          <p:cNvGraphicFramePr/>
          <p:nvPr>
            <p:extLst>
              <p:ext uri="{D42A27DB-BD31-4B8C-83A1-F6EECF244321}">
                <p14:modId xmlns:p14="http://schemas.microsoft.com/office/powerpoint/2010/main" val="99597146"/>
              </p:ext>
            </p:extLst>
          </p:nvPr>
        </p:nvGraphicFramePr>
        <p:xfrm>
          <a:off x="1427164" y="312821"/>
          <a:ext cx="15627349" cy="1860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795334FC-36AE-5B4C-4A02-5384440D8868}"/>
              </a:ext>
            </a:extLst>
          </p:cNvPr>
          <p:cNvSpPr/>
          <p:nvPr/>
        </p:nvSpPr>
        <p:spPr>
          <a:xfrm>
            <a:off x="1427164" y="1270000"/>
            <a:ext cx="150812" cy="903288"/>
          </a:xfrm>
          <a:prstGeom prst="rect">
            <a:avLst/>
          </a:prstGeom>
          <a:solidFill>
            <a:schemeClr val="tx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S_tradnl" sz="3600">
              <a:solidFill>
                <a:schemeClr val="accent1"/>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42298718"/>
      </p:ext>
    </p:extLst>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ítulo 1">
            <a:extLst>
              <a:ext uri="{FF2B5EF4-FFF2-40B4-BE49-F238E27FC236}">
                <a16:creationId xmlns:a16="http://schemas.microsoft.com/office/drawing/2014/main" id="{0D7A7E41-C6E4-7E9F-724D-37FB4D4D9EE4}"/>
              </a:ext>
            </a:extLst>
          </p:cNvPr>
          <p:cNvSpPr>
            <a:spLocks noGrp="1"/>
          </p:cNvSpPr>
          <p:nvPr>
            <p:ph type="title"/>
          </p:nvPr>
        </p:nvSpPr>
        <p:spPr/>
        <p:txBody>
          <a:bodyPr/>
          <a:lstStyle/>
          <a:p>
            <a:r>
              <a:rPr lang="es-ES" altLang="es-ES" sz="8000" dirty="0" err="1">
                <a:solidFill>
                  <a:srgbClr val="0070C0"/>
                </a:solidFill>
                <a:latin typeface="Arial" panose="020B0604020202020204" pitchFamily="34" charset="0"/>
                <a:ea typeface="ＭＳ Ｐゴシック" panose="020B0600070205080204" pitchFamily="34" charset="-128"/>
                <a:cs typeface="Arial" panose="020B0604020202020204" pitchFamily="34" charset="0"/>
              </a:rPr>
              <a:t>Aznalcóllar</a:t>
            </a:r>
            <a:r>
              <a:rPr lang="es-ES" altLang="es-ES" sz="8000"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t> 1998</a:t>
            </a:r>
          </a:p>
        </p:txBody>
      </p:sp>
      <p:sp>
        <p:nvSpPr>
          <p:cNvPr id="141314" name="Marcador de texto 3">
            <a:extLst>
              <a:ext uri="{FF2B5EF4-FFF2-40B4-BE49-F238E27FC236}">
                <a16:creationId xmlns:a16="http://schemas.microsoft.com/office/drawing/2014/main" id="{1B7DF052-9937-ACCF-3288-5E611F4C8442}"/>
              </a:ext>
            </a:extLst>
          </p:cNvPr>
          <p:cNvSpPr>
            <a:spLocks noGrp="1"/>
          </p:cNvSpPr>
          <p:nvPr>
            <p:ph type="body" sz="quarter" idx="10"/>
          </p:nvPr>
        </p:nvSpPr>
        <p:spPr>
          <a:xfrm>
            <a:off x="11391900" y="12869863"/>
            <a:ext cx="5981700" cy="963612"/>
          </a:xfrm>
        </p:spPr>
        <p:txBody>
          <a:bodyPr/>
          <a:lstStyle/>
          <a:p>
            <a:endParaRPr lang="es-ES" altLang="es-ES">
              <a:ea typeface="ＭＳ Ｐゴシック" panose="020B0600070205080204" pitchFamily="34" charset="-128"/>
            </a:endParaRPr>
          </a:p>
        </p:txBody>
      </p:sp>
      <p:pic>
        <p:nvPicPr>
          <p:cNvPr id="141315" name="Marcador de contenido 6" descr="balsaaznalcollar.jpg">
            <a:extLst>
              <a:ext uri="{FF2B5EF4-FFF2-40B4-BE49-F238E27FC236}">
                <a16:creationId xmlns:a16="http://schemas.microsoft.com/office/drawing/2014/main" id="{A25412EE-871F-57C1-F456-5D4EF5ED39D4}"/>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t="8890" b="8890"/>
          <a:stretch>
            <a:fillRect/>
          </a:stretch>
        </p:blipFill>
        <p:spPr/>
      </p:pic>
    </p:spTree>
  </p:cSld>
  <p:clrMapOvr>
    <a:masterClrMapping/>
  </p:clrMapOvr>
  <p:transition spd="med">
    <p:push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01DAAB-30D7-2FD6-BEB6-831F580C2F2A}"/>
              </a:ext>
            </a:extLst>
          </p:cNvPr>
          <p:cNvSpPr txBox="1">
            <a:spLocks noChangeArrowheads="1"/>
          </p:cNvSpPr>
          <p:nvPr/>
        </p:nvSpPr>
        <p:spPr bwMode="auto">
          <a:xfrm>
            <a:off x="930275" y="2173289"/>
            <a:ext cx="16683957" cy="11418510"/>
          </a:xfrm>
          <a:prstGeom prst="rect">
            <a:avLst/>
          </a:prstGeom>
          <a:noFill/>
          <a:ln>
            <a:noFill/>
          </a:ln>
        </p:spPr>
        <p:txBody>
          <a:bodyPr wrap="square">
            <a:spAutoFit/>
          </a:bodyPr>
          <a:lstStyle>
            <a:lvl1pPr eaLnBrk="0" hangingPunct="0">
              <a:defRPr sz="4800">
                <a:solidFill>
                  <a:schemeClr val="tx1"/>
                </a:solidFill>
                <a:latin typeface="Calibri" charset="0"/>
                <a:ea typeface="ＭＳ Ｐゴシック" charset="0"/>
                <a:cs typeface="ＭＳ Ｐゴシック" charset="0"/>
              </a:defRPr>
            </a:lvl1pPr>
            <a:lvl2pPr marL="742950" indent="-285750" eaLnBrk="0" hangingPunct="0">
              <a:defRPr sz="4800">
                <a:solidFill>
                  <a:schemeClr val="tx1"/>
                </a:solidFill>
                <a:latin typeface="Calibri" charset="0"/>
                <a:ea typeface="ＭＳ Ｐゴシック" charset="0"/>
              </a:defRPr>
            </a:lvl2pPr>
            <a:lvl3pPr marL="1143000" indent="-228600" eaLnBrk="0" hangingPunct="0">
              <a:defRPr sz="4800">
                <a:solidFill>
                  <a:schemeClr val="tx1"/>
                </a:solidFill>
                <a:latin typeface="Calibri" charset="0"/>
                <a:ea typeface="ＭＳ Ｐゴシック" charset="0"/>
              </a:defRPr>
            </a:lvl3pPr>
            <a:lvl4pPr marL="1600200" indent="-228600" eaLnBrk="0" hangingPunct="0">
              <a:defRPr sz="4800">
                <a:solidFill>
                  <a:schemeClr val="tx1"/>
                </a:solidFill>
                <a:latin typeface="Calibri" charset="0"/>
                <a:ea typeface="ＭＳ Ｐゴシック" charset="0"/>
              </a:defRPr>
            </a:lvl4pPr>
            <a:lvl5pPr marL="2057400" indent="-228600" eaLnBrk="0" hangingPunct="0">
              <a:defRPr sz="4800">
                <a:solidFill>
                  <a:schemeClr val="tx1"/>
                </a:solidFill>
                <a:latin typeface="Calibri" charset="0"/>
                <a:ea typeface="ＭＳ Ｐゴシック" charset="0"/>
              </a:defRPr>
            </a:lvl5pPr>
            <a:lvl6pPr marL="2514600" indent="-228600" defTabSz="1219200" eaLnBrk="0" fontAlgn="base" hangingPunct="0">
              <a:spcBef>
                <a:spcPct val="0"/>
              </a:spcBef>
              <a:spcAft>
                <a:spcPct val="0"/>
              </a:spcAft>
              <a:defRPr sz="4800">
                <a:solidFill>
                  <a:schemeClr val="tx1"/>
                </a:solidFill>
                <a:latin typeface="Calibri" charset="0"/>
                <a:ea typeface="ＭＳ Ｐゴシック" charset="0"/>
              </a:defRPr>
            </a:lvl6pPr>
            <a:lvl7pPr marL="2971800" indent="-228600" defTabSz="1219200" eaLnBrk="0" fontAlgn="base" hangingPunct="0">
              <a:spcBef>
                <a:spcPct val="0"/>
              </a:spcBef>
              <a:spcAft>
                <a:spcPct val="0"/>
              </a:spcAft>
              <a:defRPr sz="4800">
                <a:solidFill>
                  <a:schemeClr val="tx1"/>
                </a:solidFill>
                <a:latin typeface="Calibri" charset="0"/>
                <a:ea typeface="ＭＳ Ｐゴシック" charset="0"/>
              </a:defRPr>
            </a:lvl7pPr>
            <a:lvl8pPr marL="3429000" indent="-228600" defTabSz="1219200" eaLnBrk="0" fontAlgn="base" hangingPunct="0">
              <a:spcBef>
                <a:spcPct val="0"/>
              </a:spcBef>
              <a:spcAft>
                <a:spcPct val="0"/>
              </a:spcAft>
              <a:defRPr sz="4800">
                <a:solidFill>
                  <a:schemeClr val="tx1"/>
                </a:solidFill>
                <a:latin typeface="Calibri" charset="0"/>
                <a:ea typeface="ＭＳ Ｐゴシック" charset="0"/>
              </a:defRPr>
            </a:lvl8pPr>
            <a:lvl9pPr marL="3886200" indent="-228600" defTabSz="1219200" eaLnBrk="0" fontAlgn="base" hangingPunct="0">
              <a:spcBef>
                <a:spcPct val="0"/>
              </a:spcBef>
              <a:spcAft>
                <a:spcPct val="0"/>
              </a:spcAft>
              <a:defRPr sz="4800">
                <a:solidFill>
                  <a:schemeClr val="tx1"/>
                </a:solidFill>
                <a:latin typeface="Calibri" charset="0"/>
                <a:ea typeface="ＭＳ Ｐゴシック" charset="0"/>
              </a:defRPr>
            </a:lvl9pPr>
          </a:lstStyle>
          <a:p>
            <a:pPr eaLnBrk="1" hangingPunct="1">
              <a:defRPr/>
            </a:pPr>
            <a:r>
              <a:rPr lang="es-ES_tradnl" sz="4000" b="1" dirty="0">
                <a:solidFill>
                  <a:srgbClr val="00B0F0"/>
                </a:solidFill>
                <a:latin typeface="Arial" panose="020B0604020202020204" pitchFamily="34" charset="0"/>
                <a:cs typeface="Arial" panose="020B0604020202020204" pitchFamily="34" charset="0"/>
              </a:rPr>
              <a:t>Aún es insuficiente el desarrollo de una cláusula de significación</a:t>
            </a:r>
          </a:p>
          <a:p>
            <a:endParaRPr lang="es-ES" b="1" dirty="0">
              <a:solidFill>
                <a:srgbClr val="00B0F0"/>
              </a:solidFill>
            </a:endParaRPr>
          </a:p>
          <a:p>
            <a:r>
              <a:rPr lang="es-ES" b="1" dirty="0">
                <a:solidFill>
                  <a:srgbClr val="00B0F0"/>
                </a:solidFill>
              </a:rPr>
              <a:t>3. 8. </a:t>
            </a:r>
            <a:r>
              <a:rPr lang="es-ES" sz="4400" dirty="0"/>
              <a:t>Los Estados miembros velarán por que, en la valoración de si la cantidad es insignificante o no es insignificante a efectos del apartado 2, letra f), inciso i), y letras g), n), o) y p), se tengan en cuenta, en su caso, uno o varios de los siguientes elementos:</a:t>
            </a:r>
          </a:p>
          <a:p>
            <a:endParaRPr lang="es-ES" sz="4400" dirty="0"/>
          </a:p>
          <a:p>
            <a:pPr lvl="1"/>
            <a:r>
              <a:rPr lang="es-ES" sz="3600" dirty="0">
                <a:latin typeface="Arial" panose="020B0604020202020204" pitchFamily="34" charset="0"/>
                <a:cs typeface="Arial" panose="020B0604020202020204" pitchFamily="34" charset="0"/>
              </a:rPr>
              <a:t>a) el número de unidades de que se trate;</a:t>
            </a:r>
          </a:p>
          <a:p>
            <a:pPr lvl="1"/>
            <a:r>
              <a:rPr lang="es-ES" sz="3600" dirty="0">
                <a:latin typeface="Arial" panose="020B0604020202020204" pitchFamily="34" charset="0"/>
                <a:cs typeface="Arial" panose="020B0604020202020204" pitchFamily="34" charset="0"/>
              </a:rPr>
              <a:t>b) la medida en que se supere un umbral o valor normativos u otro parámetro</a:t>
            </a:r>
          </a:p>
          <a:p>
            <a:pPr lvl="1"/>
            <a:r>
              <a:rPr lang="es-ES" sz="3600" dirty="0">
                <a:latin typeface="Arial" panose="020B0604020202020204" pitchFamily="34" charset="0"/>
                <a:cs typeface="Arial" panose="020B0604020202020204" pitchFamily="34" charset="0"/>
              </a:rPr>
              <a:t>obligatorio establecido en el Derecho de la Unión o nacional a que se refiere el apartado 1, párrafo segundo, letras a) y b);</a:t>
            </a:r>
          </a:p>
          <a:p>
            <a:pPr lvl="1"/>
            <a:r>
              <a:rPr lang="es-ES" sz="3600" dirty="0">
                <a:latin typeface="Arial" panose="020B0604020202020204" pitchFamily="34" charset="0"/>
                <a:cs typeface="Arial" panose="020B0604020202020204" pitchFamily="34" charset="0"/>
              </a:rPr>
              <a:t>c) el estado de conservación de las especies de fauna o flora de que se trate;</a:t>
            </a:r>
          </a:p>
          <a:p>
            <a:pPr lvl="1"/>
            <a:r>
              <a:rPr lang="es-ES" sz="3600" dirty="0">
                <a:latin typeface="Arial" panose="020B0604020202020204" pitchFamily="34" charset="0"/>
                <a:cs typeface="Arial" panose="020B0604020202020204" pitchFamily="34" charset="0"/>
              </a:rPr>
              <a:t>d) el coste de la restauración del medio ambiente, cuando sea posible valorarlo.</a:t>
            </a:r>
          </a:p>
          <a:p>
            <a:endParaRPr lang="en-GB" sz="3600" b="1" dirty="0">
              <a:latin typeface="+mj-lt"/>
              <a:cs typeface="Roboto Light" charset="0"/>
            </a:endParaRPr>
          </a:p>
          <a:p>
            <a:pPr lvl="4" eaLnBrk="1" hangingPunct="1">
              <a:defRPr/>
            </a:pPr>
            <a:endParaRPr lang="es-ES" b="1" dirty="0">
              <a:latin typeface="+mj-lt"/>
              <a:cs typeface="Roboto Light" charset="0"/>
            </a:endParaRPr>
          </a:p>
          <a:p>
            <a:pPr>
              <a:defRPr/>
            </a:pPr>
            <a:endParaRPr lang="en-US" sz="4400" dirty="0">
              <a:latin typeface="Roboto Light" charset="0"/>
              <a:cs typeface="Roboto Light" charset="0"/>
            </a:endParaRPr>
          </a:p>
          <a:p>
            <a:pPr>
              <a:defRPr/>
            </a:pPr>
            <a:r>
              <a:rPr lang="en-US" sz="4400" dirty="0">
                <a:latin typeface="Roboto Light" charset="0"/>
                <a:cs typeface="Roboto Light" charset="0"/>
              </a:rPr>
              <a:t> </a:t>
            </a:r>
            <a:endParaRPr lang="en-US" sz="4400" dirty="0">
              <a:solidFill>
                <a:srgbClr val="D53044"/>
              </a:solidFill>
              <a:latin typeface="Roboto Light" charset="0"/>
              <a:cs typeface="Roboto Light" charset="0"/>
            </a:endParaRPr>
          </a:p>
        </p:txBody>
      </p:sp>
      <p:graphicFrame>
        <p:nvGraphicFramePr>
          <p:cNvPr id="2" name="Diagrama 1">
            <a:extLst>
              <a:ext uri="{FF2B5EF4-FFF2-40B4-BE49-F238E27FC236}">
                <a16:creationId xmlns:a16="http://schemas.microsoft.com/office/drawing/2014/main" id="{73B4FC72-34CB-39CB-0B46-F3620671253C}"/>
              </a:ext>
            </a:extLst>
          </p:cNvPr>
          <p:cNvGraphicFramePr/>
          <p:nvPr/>
        </p:nvGraphicFramePr>
        <p:xfrm>
          <a:off x="1427164" y="312821"/>
          <a:ext cx="15627349" cy="1860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795334FC-36AE-5B4C-4A02-5384440D8868}"/>
              </a:ext>
            </a:extLst>
          </p:cNvPr>
          <p:cNvSpPr/>
          <p:nvPr/>
        </p:nvSpPr>
        <p:spPr>
          <a:xfrm>
            <a:off x="1427164" y="1270000"/>
            <a:ext cx="150812" cy="903288"/>
          </a:xfrm>
          <a:prstGeom prst="rect">
            <a:avLst/>
          </a:prstGeom>
          <a:solidFill>
            <a:schemeClr val="tx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S_tradnl" sz="3600">
              <a:solidFill>
                <a:schemeClr val="accent1"/>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3980258116"/>
      </p:ext>
    </p:extLst>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01DAAB-30D7-2FD6-BEB6-831F580C2F2A}"/>
              </a:ext>
            </a:extLst>
          </p:cNvPr>
          <p:cNvSpPr txBox="1">
            <a:spLocks noChangeArrowheads="1"/>
          </p:cNvSpPr>
          <p:nvPr/>
        </p:nvSpPr>
        <p:spPr bwMode="auto">
          <a:xfrm>
            <a:off x="930275" y="2173289"/>
            <a:ext cx="16683957" cy="12698670"/>
          </a:xfrm>
          <a:prstGeom prst="rect">
            <a:avLst/>
          </a:prstGeom>
          <a:noFill/>
          <a:ln>
            <a:noFill/>
          </a:ln>
        </p:spPr>
        <p:txBody>
          <a:bodyPr wrap="square">
            <a:spAutoFit/>
          </a:bodyPr>
          <a:lstStyle>
            <a:lvl1pPr eaLnBrk="0" hangingPunct="0">
              <a:defRPr sz="4800">
                <a:solidFill>
                  <a:schemeClr val="tx1"/>
                </a:solidFill>
                <a:latin typeface="Calibri" charset="0"/>
                <a:ea typeface="ＭＳ Ｐゴシック" charset="0"/>
                <a:cs typeface="ＭＳ Ｐゴシック" charset="0"/>
              </a:defRPr>
            </a:lvl1pPr>
            <a:lvl2pPr marL="742950" indent="-285750" eaLnBrk="0" hangingPunct="0">
              <a:defRPr sz="4800">
                <a:solidFill>
                  <a:schemeClr val="tx1"/>
                </a:solidFill>
                <a:latin typeface="Calibri" charset="0"/>
                <a:ea typeface="ＭＳ Ｐゴシック" charset="0"/>
              </a:defRPr>
            </a:lvl2pPr>
            <a:lvl3pPr marL="1143000" indent="-228600" eaLnBrk="0" hangingPunct="0">
              <a:defRPr sz="4800">
                <a:solidFill>
                  <a:schemeClr val="tx1"/>
                </a:solidFill>
                <a:latin typeface="Calibri" charset="0"/>
                <a:ea typeface="ＭＳ Ｐゴシック" charset="0"/>
              </a:defRPr>
            </a:lvl3pPr>
            <a:lvl4pPr marL="1600200" indent="-228600" eaLnBrk="0" hangingPunct="0">
              <a:defRPr sz="4800">
                <a:solidFill>
                  <a:schemeClr val="tx1"/>
                </a:solidFill>
                <a:latin typeface="Calibri" charset="0"/>
                <a:ea typeface="ＭＳ Ｐゴシック" charset="0"/>
              </a:defRPr>
            </a:lvl4pPr>
            <a:lvl5pPr marL="2057400" indent="-228600" eaLnBrk="0" hangingPunct="0">
              <a:defRPr sz="4800">
                <a:solidFill>
                  <a:schemeClr val="tx1"/>
                </a:solidFill>
                <a:latin typeface="Calibri" charset="0"/>
                <a:ea typeface="ＭＳ Ｐゴシック" charset="0"/>
              </a:defRPr>
            </a:lvl5pPr>
            <a:lvl6pPr marL="2514600" indent="-228600" defTabSz="1219200" eaLnBrk="0" fontAlgn="base" hangingPunct="0">
              <a:spcBef>
                <a:spcPct val="0"/>
              </a:spcBef>
              <a:spcAft>
                <a:spcPct val="0"/>
              </a:spcAft>
              <a:defRPr sz="4800">
                <a:solidFill>
                  <a:schemeClr val="tx1"/>
                </a:solidFill>
                <a:latin typeface="Calibri" charset="0"/>
                <a:ea typeface="ＭＳ Ｐゴシック" charset="0"/>
              </a:defRPr>
            </a:lvl6pPr>
            <a:lvl7pPr marL="2971800" indent="-228600" defTabSz="1219200" eaLnBrk="0" fontAlgn="base" hangingPunct="0">
              <a:spcBef>
                <a:spcPct val="0"/>
              </a:spcBef>
              <a:spcAft>
                <a:spcPct val="0"/>
              </a:spcAft>
              <a:defRPr sz="4800">
                <a:solidFill>
                  <a:schemeClr val="tx1"/>
                </a:solidFill>
                <a:latin typeface="Calibri" charset="0"/>
                <a:ea typeface="ＭＳ Ｐゴシック" charset="0"/>
              </a:defRPr>
            </a:lvl7pPr>
            <a:lvl8pPr marL="3429000" indent="-228600" defTabSz="1219200" eaLnBrk="0" fontAlgn="base" hangingPunct="0">
              <a:spcBef>
                <a:spcPct val="0"/>
              </a:spcBef>
              <a:spcAft>
                <a:spcPct val="0"/>
              </a:spcAft>
              <a:defRPr sz="4800">
                <a:solidFill>
                  <a:schemeClr val="tx1"/>
                </a:solidFill>
                <a:latin typeface="Calibri" charset="0"/>
                <a:ea typeface="ＭＳ Ｐゴシック" charset="0"/>
              </a:defRPr>
            </a:lvl8pPr>
            <a:lvl9pPr marL="3886200" indent="-228600" defTabSz="1219200" eaLnBrk="0" fontAlgn="base" hangingPunct="0">
              <a:spcBef>
                <a:spcPct val="0"/>
              </a:spcBef>
              <a:spcAft>
                <a:spcPct val="0"/>
              </a:spcAft>
              <a:defRPr sz="4800">
                <a:solidFill>
                  <a:schemeClr val="tx1"/>
                </a:solidFill>
                <a:latin typeface="Calibri" charset="0"/>
                <a:ea typeface="ＭＳ Ｐゴシック" charset="0"/>
              </a:defRPr>
            </a:lvl9pPr>
          </a:lstStyle>
          <a:p>
            <a:pPr eaLnBrk="1" hangingPunct="1">
              <a:defRPr/>
            </a:pPr>
            <a:r>
              <a:rPr lang="es-ES_tradnl" sz="4000" b="1" dirty="0">
                <a:solidFill>
                  <a:srgbClr val="00B0F0"/>
                </a:solidFill>
                <a:latin typeface="Arial" panose="020B0604020202020204" pitchFamily="34" charset="0"/>
                <a:cs typeface="Arial" panose="020B0604020202020204" pitchFamily="34" charset="0"/>
              </a:rPr>
              <a:t>Aún es insuficiente el desarrollo de una cláusula de significación</a:t>
            </a:r>
          </a:p>
          <a:p>
            <a:r>
              <a:rPr lang="es-ES" sz="4000" b="1" dirty="0">
                <a:solidFill>
                  <a:srgbClr val="00B0F0"/>
                </a:solidFill>
                <a:latin typeface="Arial" panose="020B0604020202020204" pitchFamily="34" charset="0"/>
                <a:cs typeface="Arial" panose="020B0604020202020204" pitchFamily="34" charset="0"/>
              </a:rPr>
              <a:t>3. 7. </a:t>
            </a:r>
            <a:r>
              <a:rPr lang="es-ES" sz="4000" dirty="0">
                <a:latin typeface="Arial" panose="020B0604020202020204" pitchFamily="34" charset="0"/>
                <a:cs typeface="Arial" panose="020B0604020202020204" pitchFamily="34" charset="0"/>
              </a:rPr>
              <a:t> Los Estados miembros velarán por que, en la valoración de si las conductas enumeradas en el apartado 2, letras a), a e), letra f), inciso </a:t>
            </a:r>
            <a:r>
              <a:rPr lang="es-ES" sz="4000" dirty="0" err="1">
                <a:latin typeface="Arial" panose="020B0604020202020204" pitchFamily="34" charset="0"/>
                <a:cs typeface="Arial" panose="020B0604020202020204" pitchFamily="34" charset="0"/>
              </a:rPr>
              <a:t>ii</a:t>
            </a:r>
            <a:r>
              <a:rPr lang="es-ES" sz="4000" dirty="0">
                <a:latin typeface="Arial" panose="020B0604020202020204" pitchFamily="34" charset="0"/>
                <a:cs typeface="Arial" panose="020B0604020202020204" pitchFamily="34" charset="0"/>
              </a:rPr>
              <a:t>), letras i) a m), y letra r), pueden causar daños a la calidad del aire o del suelo, o a la calidad o al estado de las aguas, o a un ecosistema, a los animales o a las plantas, se tengan en cuenta, en su caso, uno o varios de los siguientes elementos:</a:t>
            </a:r>
          </a:p>
          <a:p>
            <a:pPr lvl="1"/>
            <a:r>
              <a:rPr lang="es-ES" sz="3200" dirty="0">
                <a:latin typeface="Arial" panose="020B0604020202020204" pitchFamily="34" charset="0"/>
                <a:cs typeface="Arial" panose="020B0604020202020204" pitchFamily="34" charset="0"/>
              </a:rPr>
              <a:t>a) que la conducta esté relacionada con una actividad considerada de riesgo o peligrosa</a:t>
            </a:r>
          </a:p>
          <a:p>
            <a:pPr lvl="1"/>
            <a:r>
              <a:rPr lang="es-ES" sz="3200" dirty="0">
                <a:latin typeface="Arial" panose="020B0604020202020204" pitchFamily="34" charset="0"/>
                <a:cs typeface="Arial" panose="020B0604020202020204" pitchFamily="34" charset="0"/>
              </a:rPr>
              <a:t>para el medio ambiente o la salud humana y que requiera una autorización que no se</a:t>
            </a:r>
          </a:p>
          <a:p>
            <a:pPr lvl="1"/>
            <a:r>
              <a:rPr lang="es-ES" sz="3200" dirty="0">
                <a:latin typeface="Arial" panose="020B0604020202020204" pitchFamily="34" charset="0"/>
                <a:cs typeface="Arial" panose="020B0604020202020204" pitchFamily="34" charset="0"/>
              </a:rPr>
              <a:t>haya obtenido o que no se haya cumplido;</a:t>
            </a:r>
          </a:p>
          <a:p>
            <a:pPr lvl="1"/>
            <a:endParaRPr lang="es-ES" sz="3200" dirty="0">
              <a:latin typeface="Arial" panose="020B0604020202020204" pitchFamily="34" charset="0"/>
              <a:cs typeface="Arial" panose="020B0604020202020204" pitchFamily="34" charset="0"/>
            </a:endParaRPr>
          </a:p>
          <a:p>
            <a:pPr lvl="1"/>
            <a:r>
              <a:rPr lang="es-ES" sz="3200" dirty="0">
                <a:latin typeface="Arial" panose="020B0604020202020204" pitchFamily="34" charset="0"/>
                <a:cs typeface="Arial" panose="020B0604020202020204" pitchFamily="34" charset="0"/>
              </a:rPr>
              <a:t>b) la medida en que se supere un umbral o valor normativos u otro parámetro</a:t>
            </a:r>
          </a:p>
          <a:p>
            <a:pPr lvl="1"/>
            <a:r>
              <a:rPr lang="es-ES" sz="3200" dirty="0">
                <a:latin typeface="Arial" panose="020B0604020202020204" pitchFamily="34" charset="0"/>
                <a:cs typeface="Arial" panose="020B0604020202020204" pitchFamily="34" charset="0"/>
              </a:rPr>
              <a:t>obligatorio establecido en el Derecho de la Unión o nacional a que se refiere el</a:t>
            </a:r>
          </a:p>
          <a:p>
            <a:pPr lvl="1"/>
            <a:r>
              <a:rPr lang="es-ES" sz="3200" dirty="0">
                <a:latin typeface="Arial" panose="020B0604020202020204" pitchFamily="34" charset="0"/>
                <a:cs typeface="Arial" panose="020B0604020202020204" pitchFamily="34" charset="0"/>
              </a:rPr>
              <a:t>apartado 1, párrafo segundo, letras a) y b), o en una autorización expedida para la</a:t>
            </a:r>
          </a:p>
          <a:p>
            <a:pPr lvl="1"/>
            <a:r>
              <a:rPr lang="es-ES" sz="3200" dirty="0">
                <a:latin typeface="Arial" panose="020B0604020202020204" pitchFamily="34" charset="0"/>
                <a:cs typeface="Arial" panose="020B0604020202020204" pitchFamily="34" charset="0"/>
              </a:rPr>
              <a:t>actividad de que se trate;</a:t>
            </a:r>
          </a:p>
          <a:p>
            <a:pPr lvl="1"/>
            <a:endParaRPr lang="es-ES" sz="3200" dirty="0">
              <a:latin typeface="Arial" panose="020B0604020202020204" pitchFamily="34" charset="0"/>
              <a:cs typeface="Arial" panose="020B0604020202020204" pitchFamily="34" charset="0"/>
            </a:endParaRPr>
          </a:p>
          <a:p>
            <a:pPr lvl="1"/>
            <a:r>
              <a:rPr lang="es-ES" sz="3200" dirty="0">
                <a:latin typeface="Arial" panose="020B0604020202020204" pitchFamily="34" charset="0"/>
                <a:cs typeface="Arial" panose="020B0604020202020204" pitchFamily="34" charset="0"/>
              </a:rPr>
              <a:t>c) si el material o sustancia está clasificado como peligroso o, de alguna manera,</a:t>
            </a:r>
          </a:p>
          <a:p>
            <a:pPr lvl="1"/>
            <a:r>
              <a:rPr lang="es-ES" sz="3200" dirty="0">
                <a:latin typeface="Arial" panose="020B0604020202020204" pitchFamily="34" charset="0"/>
                <a:cs typeface="Arial" panose="020B0604020202020204" pitchFamily="34" charset="0"/>
              </a:rPr>
              <a:t>catalogado como nocivo para el medio ambiente o la salud humana</a:t>
            </a:r>
          </a:p>
          <a:p>
            <a:endParaRPr lang="en-GB" sz="3600" b="1" dirty="0">
              <a:latin typeface="+mj-lt"/>
              <a:cs typeface="Roboto Light" charset="0"/>
            </a:endParaRPr>
          </a:p>
          <a:p>
            <a:pPr lvl="4" eaLnBrk="1" hangingPunct="1">
              <a:defRPr/>
            </a:pPr>
            <a:endParaRPr lang="es-ES" b="1" dirty="0">
              <a:latin typeface="+mj-lt"/>
              <a:cs typeface="Roboto Light" charset="0"/>
            </a:endParaRPr>
          </a:p>
          <a:p>
            <a:pPr>
              <a:defRPr/>
            </a:pPr>
            <a:endParaRPr lang="en-US" sz="4400" dirty="0">
              <a:latin typeface="Roboto Light" charset="0"/>
              <a:cs typeface="Roboto Light" charset="0"/>
            </a:endParaRPr>
          </a:p>
          <a:p>
            <a:pPr>
              <a:defRPr/>
            </a:pPr>
            <a:r>
              <a:rPr lang="en-US" sz="4400" dirty="0">
                <a:latin typeface="Roboto Light" charset="0"/>
                <a:cs typeface="Roboto Light" charset="0"/>
              </a:rPr>
              <a:t> </a:t>
            </a:r>
            <a:endParaRPr lang="en-US" sz="4400" dirty="0">
              <a:solidFill>
                <a:srgbClr val="D53044"/>
              </a:solidFill>
              <a:latin typeface="Roboto Light" charset="0"/>
              <a:cs typeface="Roboto Light" charset="0"/>
            </a:endParaRPr>
          </a:p>
        </p:txBody>
      </p:sp>
      <p:graphicFrame>
        <p:nvGraphicFramePr>
          <p:cNvPr id="2" name="Diagrama 1">
            <a:extLst>
              <a:ext uri="{FF2B5EF4-FFF2-40B4-BE49-F238E27FC236}">
                <a16:creationId xmlns:a16="http://schemas.microsoft.com/office/drawing/2014/main" id="{73B4FC72-34CB-39CB-0B46-F3620671253C}"/>
              </a:ext>
            </a:extLst>
          </p:cNvPr>
          <p:cNvGraphicFramePr/>
          <p:nvPr/>
        </p:nvGraphicFramePr>
        <p:xfrm>
          <a:off x="1427164" y="312821"/>
          <a:ext cx="15627349" cy="1860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795334FC-36AE-5B4C-4A02-5384440D8868}"/>
              </a:ext>
            </a:extLst>
          </p:cNvPr>
          <p:cNvSpPr/>
          <p:nvPr/>
        </p:nvSpPr>
        <p:spPr>
          <a:xfrm>
            <a:off x="1427164" y="1270000"/>
            <a:ext cx="150812" cy="903288"/>
          </a:xfrm>
          <a:prstGeom prst="rect">
            <a:avLst/>
          </a:prstGeom>
          <a:solidFill>
            <a:schemeClr val="tx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S_tradnl" sz="3600">
              <a:solidFill>
                <a:schemeClr val="accent1"/>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349248479"/>
      </p:ext>
    </p:extLst>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01DAAB-30D7-2FD6-BEB6-831F580C2F2A}"/>
              </a:ext>
            </a:extLst>
          </p:cNvPr>
          <p:cNvSpPr txBox="1">
            <a:spLocks noChangeArrowheads="1"/>
          </p:cNvSpPr>
          <p:nvPr/>
        </p:nvSpPr>
        <p:spPr bwMode="auto">
          <a:xfrm>
            <a:off x="800517" y="1564105"/>
            <a:ext cx="17150599" cy="12772727"/>
          </a:xfrm>
          <a:prstGeom prst="rect">
            <a:avLst/>
          </a:prstGeom>
          <a:noFill/>
          <a:ln>
            <a:noFill/>
          </a:ln>
        </p:spPr>
        <p:txBody>
          <a:bodyPr wrap="square">
            <a:spAutoFit/>
          </a:bodyPr>
          <a:lstStyle>
            <a:lvl1pPr eaLnBrk="0" hangingPunct="0">
              <a:defRPr sz="4800">
                <a:solidFill>
                  <a:schemeClr val="tx1"/>
                </a:solidFill>
                <a:latin typeface="Calibri" charset="0"/>
                <a:ea typeface="ＭＳ Ｐゴシック" charset="0"/>
                <a:cs typeface="ＭＳ Ｐゴシック" charset="0"/>
              </a:defRPr>
            </a:lvl1pPr>
            <a:lvl2pPr marL="742950" indent="-285750" eaLnBrk="0" hangingPunct="0">
              <a:defRPr sz="4800">
                <a:solidFill>
                  <a:schemeClr val="tx1"/>
                </a:solidFill>
                <a:latin typeface="Calibri" charset="0"/>
                <a:ea typeface="ＭＳ Ｐゴシック" charset="0"/>
              </a:defRPr>
            </a:lvl2pPr>
            <a:lvl3pPr marL="1143000" indent="-228600" eaLnBrk="0" hangingPunct="0">
              <a:defRPr sz="4800">
                <a:solidFill>
                  <a:schemeClr val="tx1"/>
                </a:solidFill>
                <a:latin typeface="Calibri" charset="0"/>
                <a:ea typeface="ＭＳ Ｐゴシック" charset="0"/>
              </a:defRPr>
            </a:lvl3pPr>
            <a:lvl4pPr marL="1600200" indent="-228600" eaLnBrk="0" hangingPunct="0">
              <a:defRPr sz="4800">
                <a:solidFill>
                  <a:schemeClr val="tx1"/>
                </a:solidFill>
                <a:latin typeface="Calibri" charset="0"/>
                <a:ea typeface="ＭＳ Ｐゴシック" charset="0"/>
              </a:defRPr>
            </a:lvl4pPr>
            <a:lvl5pPr marL="2057400" indent="-228600" eaLnBrk="0" hangingPunct="0">
              <a:defRPr sz="4800">
                <a:solidFill>
                  <a:schemeClr val="tx1"/>
                </a:solidFill>
                <a:latin typeface="Calibri" charset="0"/>
                <a:ea typeface="ＭＳ Ｐゴシック" charset="0"/>
              </a:defRPr>
            </a:lvl5pPr>
            <a:lvl6pPr marL="2514600" indent="-228600" defTabSz="1219200" eaLnBrk="0" fontAlgn="base" hangingPunct="0">
              <a:spcBef>
                <a:spcPct val="0"/>
              </a:spcBef>
              <a:spcAft>
                <a:spcPct val="0"/>
              </a:spcAft>
              <a:defRPr sz="4800">
                <a:solidFill>
                  <a:schemeClr val="tx1"/>
                </a:solidFill>
                <a:latin typeface="Calibri" charset="0"/>
                <a:ea typeface="ＭＳ Ｐゴシック" charset="0"/>
              </a:defRPr>
            </a:lvl6pPr>
            <a:lvl7pPr marL="2971800" indent="-228600" defTabSz="1219200" eaLnBrk="0" fontAlgn="base" hangingPunct="0">
              <a:spcBef>
                <a:spcPct val="0"/>
              </a:spcBef>
              <a:spcAft>
                <a:spcPct val="0"/>
              </a:spcAft>
              <a:defRPr sz="4800">
                <a:solidFill>
                  <a:schemeClr val="tx1"/>
                </a:solidFill>
                <a:latin typeface="Calibri" charset="0"/>
                <a:ea typeface="ＭＳ Ｐゴシック" charset="0"/>
              </a:defRPr>
            </a:lvl7pPr>
            <a:lvl8pPr marL="3429000" indent="-228600" defTabSz="1219200" eaLnBrk="0" fontAlgn="base" hangingPunct="0">
              <a:spcBef>
                <a:spcPct val="0"/>
              </a:spcBef>
              <a:spcAft>
                <a:spcPct val="0"/>
              </a:spcAft>
              <a:defRPr sz="4800">
                <a:solidFill>
                  <a:schemeClr val="tx1"/>
                </a:solidFill>
                <a:latin typeface="Calibri" charset="0"/>
                <a:ea typeface="ＭＳ Ｐゴシック" charset="0"/>
              </a:defRPr>
            </a:lvl8pPr>
            <a:lvl9pPr marL="3886200" indent="-228600" defTabSz="1219200" eaLnBrk="0" fontAlgn="base" hangingPunct="0">
              <a:spcBef>
                <a:spcPct val="0"/>
              </a:spcBef>
              <a:spcAft>
                <a:spcPct val="0"/>
              </a:spcAft>
              <a:defRPr sz="4800">
                <a:solidFill>
                  <a:schemeClr val="tx1"/>
                </a:solidFill>
                <a:latin typeface="Calibri" charset="0"/>
                <a:ea typeface="ＭＳ Ｐゴシック" charset="0"/>
              </a:defRPr>
            </a:lvl9pPr>
          </a:lstStyle>
          <a:p>
            <a:pPr marL="1257300" lvl="1" indent="-514350">
              <a:buAutoNum type="arabicPeriod"/>
            </a:pPr>
            <a:r>
              <a:rPr lang="es-ES" sz="2800" dirty="0">
                <a:latin typeface="Arial" panose="020B0604020202020204" pitchFamily="34" charset="0"/>
                <a:cs typeface="Arial" panose="020B0604020202020204" pitchFamily="34" charset="0"/>
              </a:rPr>
              <a:t>Los Estados miembros adoptarán las medidas necesarias para garantizar que toda persona jurídica considerada responsable en virtud del artículo 6, apartado 1 o 2, pueda ser </a:t>
            </a:r>
            <a:r>
              <a:rPr lang="es-ES" sz="2800" b="1" dirty="0">
                <a:latin typeface="Arial" panose="020B0604020202020204" pitchFamily="34" charset="0"/>
                <a:cs typeface="Arial" panose="020B0604020202020204" pitchFamily="34" charset="0"/>
              </a:rPr>
              <a:t>castigada con sanciones o medidas, de carácter penal o no penal, efectivas, proporcionadas y disuasorias</a:t>
            </a:r>
            <a:r>
              <a:rPr lang="es-ES" sz="2800" dirty="0">
                <a:latin typeface="Arial" panose="020B0604020202020204" pitchFamily="34" charset="0"/>
                <a:cs typeface="Arial" panose="020B0604020202020204" pitchFamily="34" charset="0"/>
              </a:rPr>
              <a:t>.</a:t>
            </a:r>
          </a:p>
          <a:p>
            <a:r>
              <a:rPr lang="es-ES" sz="2800" dirty="0">
                <a:latin typeface="Arial" panose="020B0604020202020204" pitchFamily="34" charset="0"/>
                <a:cs typeface="Arial" panose="020B0604020202020204" pitchFamily="34" charset="0"/>
              </a:rPr>
              <a:t>2. Los Estados miembros adoptarán las medidas necesarias para garantizar que las sanciones o medidas aplicables a las personas jurídicas consideradas responsables en virtud del artículo 6, apartado 1 o 2, por delitos a los que se refieren los artículos 3 y 4 incluyan multas de carácter penal o no penal y puedan </a:t>
            </a:r>
            <a:r>
              <a:rPr lang="es-ES" sz="2800" b="1" dirty="0">
                <a:latin typeface="Arial" panose="020B0604020202020204" pitchFamily="34" charset="0"/>
                <a:cs typeface="Arial" panose="020B0604020202020204" pitchFamily="34" charset="0"/>
              </a:rPr>
              <a:t>incluir otras sanciones o medidas, de carácter penal o no penal, como las siguientes</a:t>
            </a:r>
            <a:r>
              <a:rPr lang="es-ES" sz="2800" dirty="0">
                <a:latin typeface="Arial" panose="020B0604020202020204" pitchFamily="34" charset="0"/>
                <a:cs typeface="Arial" panose="020B0604020202020204" pitchFamily="34" charset="0"/>
              </a:rPr>
              <a:t>:</a:t>
            </a:r>
          </a:p>
          <a:p>
            <a:r>
              <a:rPr lang="es-ES" sz="2800" dirty="0">
                <a:latin typeface="Arial" panose="020B0604020202020204" pitchFamily="34" charset="0"/>
                <a:cs typeface="Arial" panose="020B0604020202020204" pitchFamily="34" charset="0"/>
              </a:rPr>
              <a:t>a) la obligación de:</a:t>
            </a:r>
          </a:p>
          <a:p>
            <a:pPr lvl="1"/>
            <a:r>
              <a:rPr lang="es-ES" sz="2400" dirty="0">
                <a:latin typeface="Arial" panose="020B0604020202020204" pitchFamily="34" charset="0"/>
                <a:cs typeface="Arial" panose="020B0604020202020204" pitchFamily="34" charset="0"/>
              </a:rPr>
              <a:t>i) restaurar el medio ambiente en un plazo determinado, si el daño es reversible, o</a:t>
            </a:r>
          </a:p>
          <a:p>
            <a:pPr lvl="1"/>
            <a:r>
              <a:rPr lang="es-ES" sz="2400" dirty="0" err="1">
                <a:latin typeface="Arial" panose="020B0604020202020204" pitchFamily="34" charset="0"/>
                <a:cs typeface="Arial" panose="020B0604020202020204" pitchFamily="34" charset="0"/>
              </a:rPr>
              <a:t>ii</a:t>
            </a:r>
            <a:r>
              <a:rPr lang="es-ES" sz="2400" dirty="0">
                <a:latin typeface="Arial" panose="020B0604020202020204" pitchFamily="34" charset="0"/>
                <a:cs typeface="Arial" panose="020B0604020202020204" pitchFamily="34" charset="0"/>
              </a:rPr>
              <a:t>) pagar una indemnización por los daños al medio ambiente, si el daño es irreversible o el autor del delito no está en condiciones de llevar a cabo dicha restauración;</a:t>
            </a:r>
          </a:p>
          <a:p>
            <a:r>
              <a:rPr lang="es-ES" sz="2800" dirty="0">
                <a:latin typeface="Arial" panose="020B0604020202020204" pitchFamily="34" charset="0"/>
                <a:cs typeface="Arial" panose="020B0604020202020204" pitchFamily="34" charset="0"/>
              </a:rPr>
              <a:t>b) la exclusión del derecho a recibir prestaciones o ayudas públicas;</a:t>
            </a:r>
          </a:p>
          <a:p>
            <a:r>
              <a:rPr lang="es-ES" sz="2800" dirty="0">
                <a:latin typeface="Arial" panose="020B0604020202020204" pitchFamily="34" charset="0"/>
                <a:cs typeface="Arial" panose="020B0604020202020204" pitchFamily="34" charset="0"/>
              </a:rPr>
              <a:t>c) la exclusión del acceso a financiación pública, incluidos los procedimientos de contratación pública, las subvenciones, las concesiones y las licencias;</a:t>
            </a:r>
          </a:p>
          <a:p>
            <a:r>
              <a:rPr lang="es-ES" sz="2800" dirty="0">
                <a:latin typeface="Arial" panose="020B0604020202020204" pitchFamily="34" charset="0"/>
                <a:cs typeface="Arial" panose="020B0604020202020204" pitchFamily="34" charset="0"/>
              </a:rPr>
              <a:t>d) la inhabilitación temporal o permanente para el ejercicio de actividades empresariales;</a:t>
            </a:r>
          </a:p>
          <a:p>
            <a:r>
              <a:rPr lang="es-ES" sz="2800" dirty="0">
                <a:latin typeface="Arial" panose="020B0604020202020204" pitchFamily="34" charset="0"/>
                <a:cs typeface="Arial" panose="020B0604020202020204" pitchFamily="34" charset="0"/>
              </a:rPr>
              <a:t>e) la retirada de permisos y autorizaciones para el ejercicio de actividades que hayan dado como resultado el delito en cuestión;</a:t>
            </a:r>
          </a:p>
          <a:p>
            <a:r>
              <a:rPr lang="es-ES" sz="2800" dirty="0">
                <a:latin typeface="Arial" panose="020B0604020202020204" pitchFamily="34" charset="0"/>
                <a:cs typeface="Arial" panose="020B0604020202020204" pitchFamily="34" charset="0"/>
              </a:rPr>
              <a:t>f) la vigilancia judicial;</a:t>
            </a:r>
          </a:p>
          <a:p>
            <a:r>
              <a:rPr lang="es-ES" sz="2800" dirty="0">
                <a:latin typeface="Arial" panose="020B0604020202020204" pitchFamily="34" charset="0"/>
                <a:cs typeface="Arial" panose="020B0604020202020204" pitchFamily="34" charset="0"/>
              </a:rPr>
              <a:t>g) </a:t>
            </a:r>
            <a:r>
              <a:rPr lang="es-ES" sz="2800" b="1" dirty="0">
                <a:latin typeface="Arial" panose="020B0604020202020204" pitchFamily="34" charset="0"/>
                <a:cs typeface="Arial" panose="020B0604020202020204" pitchFamily="34" charset="0"/>
              </a:rPr>
              <a:t>la disolución judicial;</a:t>
            </a:r>
          </a:p>
          <a:p>
            <a:r>
              <a:rPr lang="es-ES" sz="2800" dirty="0">
                <a:latin typeface="Arial" panose="020B0604020202020204" pitchFamily="34" charset="0"/>
                <a:cs typeface="Arial" panose="020B0604020202020204" pitchFamily="34" charset="0"/>
              </a:rPr>
              <a:t>h) el cierre de los establecimientos utilizados en la comisión del delito;</a:t>
            </a:r>
          </a:p>
          <a:p>
            <a:r>
              <a:rPr lang="es-ES" sz="2800" dirty="0">
                <a:latin typeface="Arial" panose="020B0604020202020204" pitchFamily="34" charset="0"/>
                <a:cs typeface="Arial" panose="020B0604020202020204" pitchFamily="34" charset="0"/>
              </a:rPr>
              <a:t>i) una obligación de establecer programas de diligencia debida para mejorar el cumplimiento de las normas medioambientales;</a:t>
            </a:r>
          </a:p>
          <a:p>
            <a:r>
              <a:rPr lang="es-ES" sz="2800" dirty="0">
                <a:latin typeface="Arial" panose="020B0604020202020204" pitchFamily="34" charset="0"/>
                <a:cs typeface="Arial" panose="020B0604020202020204" pitchFamily="34" charset="0"/>
              </a:rPr>
              <a:t>j) cuando exista un interés público, la publicación de la totalidad o parte de la resolución judicial relativa al delito cometido y las sanciones o medidas impuestas, sin perjuicio de las normas sobre protección de la intimidad y de los datos de carácter personal.</a:t>
            </a:r>
          </a:p>
          <a:p>
            <a:pPr lvl="4" eaLnBrk="1" hangingPunct="1">
              <a:defRPr/>
            </a:pPr>
            <a:endParaRPr lang="en-GB" b="1" dirty="0">
              <a:latin typeface="+mj-lt"/>
              <a:cs typeface="Roboto Light" charset="0"/>
            </a:endParaRPr>
          </a:p>
          <a:p>
            <a:pPr>
              <a:defRPr/>
            </a:pPr>
            <a:endParaRPr lang="en-US" sz="4400" dirty="0">
              <a:latin typeface="Roboto Light" charset="0"/>
              <a:cs typeface="Roboto Light" charset="0"/>
            </a:endParaRPr>
          </a:p>
          <a:p>
            <a:pPr>
              <a:defRPr/>
            </a:pPr>
            <a:r>
              <a:rPr lang="en-US" sz="4400" dirty="0">
                <a:latin typeface="Roboto Light" charset="0"/>
                <a:cs typeface="Roboto Light" charset="0"/>
              </a:rPr>
              <a:t> </a:t>
            </a:r>
            <a:endParaRPr lang="en-US" sz="4400" dirty="0">
              <a:solidFill>
                <a:srgbClr val="D53044"/>
              </a:solidFill>
              <a:latin typeface="Roboto Light" charset="0"/>
              <a:cs typeface="Roboto Light" charset="0"/>
            </a:endParaRPr>
          </a:p>
        </p:txBody>
      </p:sp>
      <p:graphicFrame>
        <p:nvGraphicFramePr>
          <p:cNvPr id="2" name="Diagrama 1">
            <a:extLst>
              <a:ext uri="{FF2B5EF4-FFF2-40B4-BE49-F238E27FC236}">
                <a16:creationId xmlns:a16="http://schemas.microsoft.com/office/drawing/2014/main" id="{73B4FC72-34CB-39CB-0B46-F3620671253C}"/>
              </a:ext>
            </a:extLst>
          </p:cNvPr>
          <p:cNvGraphicFramePr/>
          <p:nvPr>
            <p:extLst>
              <p:ext uri="{D42A27DB-BD31-4B8C-83A1-F6EECF244321}">
                <p14:modId xmlns:p14="http://schemas.microsoft.com/office/powerpoint/2010/main" val="3697811877"/>
              </p:ext>
            </p:extLst>
          </p:nvPr>
        </p:nvGraphicFramePr>
        <p:xfrm>
          <a:off x="800517" y="457199"/>
          <a:ext cx="16253996" cy="903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795334FC-36AE-5B4C-4A02-5384440D8868}"/>
              </a:ext>
            </a:extLst>
          </p:cNvPr>
          <p:cNvSpPr/>
          <p:nvPr/>
        </p:nvSpPr>
        <p:spPr>
          <a:xfrm>
            <a:off x="1427164" y="1270000"/>
            <a:ext cx="150812" cy="903288"/>
          </a:xfrm>
          <a:prstGeom prst="rect">
            <a:avLst/>
          </a:prstGeom>
          <a:solidFill>
            <a:schemeClr val="tx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S_tradnl" sz="3600">
              <a:solidFill>
                <a:schemeClr val="accent1"/>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174198311"/>
      </p:ext>
    </p:extLst>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01DAAB-30D7-2FD6-BEB6-831F580C2F2A}"/>
              </a:ext>
            </a:extLst>
          </p:cNvPr>
          <p:cNvSpPr txBox="1">
            <a:spLocks noChangeArrowheads="1"/>
          </p:cNvSpPr>
          <p:nvPr/>
        </p:nvSpPr>
        <p:spPr bwMode="auto">
          <a:xfrm>
            <a:off x="800517" y="1564105"/>
            <a:ext cx="17150599" cy="13080504"/>
          </a:xfrm>
          <a:prstGeom prst="rect">
            <a:avLst/>
          </a:prstGeom>
          <a:noFill/>
          <a:ln>
            <a:noFill/>
          </a:ln>
        </p:spPr>
        <p:txBody>
          <a:bodyPr wrap="square">
            <a:spAutoFit/>
          </a:bodyPr>
          <a:lstStyle>
            <a:lvl1pPr eaLnBrk="0" hangingPunct="0">
              <a:defRPr sz="4800">
                <a:solidFill>
                  <a:schemeClr val="tx1"/>
                </a:solidFill>
                <a:latin typeface="Calibri" charset="0"/>
                <a:ea typeface="ＭＳ Ｐゴシック" charset="0"/>
                <a:cs typeface="ＭＳ Ｐゴシック" charset="0"/>
              </a:defRPr>
            </a:lvl1pPr>
            <a:lvl2pPr marL="742950" indent="-285750" eaLnBrk="0" hangingPunct="0">
              <a:defRPr sz="4800">
                <a:solidFill>
                  <a:schemeClr val="tx1"/>
                </a:solidFill>
                <a:latin typeface="Calibri" charset="0"/>
                <a:ea typeface="ＭＳ Ｐゴシック" charset="0"/>
              </a:defRPr>
            </a:lvl2pPr>
            <a:lvl3pPr marL="1143000" indent="-228600" eaLnBrk="0" hangingPunct="0">
              <a:defRPr sz="4800">
                <a:solidFill>
                  <a:schemeClr val="tx1"/>
                </a:solidFill>
                <a:latin typeface="Calibri" charset="0"/>
                <a:ea typeface="ＭＳ Ｐゴシック" charset="0"/>
              </a:defRPr>
            </a:lvl3pPr>
            <a:lvl4pPr marL="1600200" indent="-228600" eaLnBrk="0" hangingPunct="0">
              <a:defRPr sz="4800">
                <a:solidFill>
                  <a:schemeClr val="tx1"/>
                </a:solidFill>
                <a:latin typeface="Calibri" charset="0"/>
                <a:ea typeface="ＭＳ Ｐゴシック" charset="0"/>
              </a:defRPr>
            </a:lvl4pPr>
            <a:lvl5pPr marL="2057400" indent="-228600" eaLnBrk="0" hangingPunct="0">
              <a:defRPr sz="4800">
                <a:solidFill>
                  <a:schemeClr val="tx1"/>
                </a:solidFill>
                <a:latin typeface="Calibri" charset="0"/>
                <a:ea typeface="ＭＳ Ｐゴシック" charset="0"/>
              </a:defRPr>
            </a:lvl5pPr>
            <a:lvl6pPr marL="2514600" indent="-228600" defTabSz="1219200" eaLnBrk="0" fontAlgn="base" hangingPunct="0">
              <a:spcBef>
                <a:spcPct val="0"/>
              </a:spcBef>
              <a:spcAft>
                <a:spcPct val="0"/>
              </a:spcAft>
              <a:defRPr sz="4800">
                <a:solidFill>
                  <a:schemeClr val="tx1"/>
                </a:solidFill>
                <a:latin typeface="Calibri" charset="0"/>
                <a:ea typeface="ＭＳ Ｐゴシック" charset="0"/>
              </a:defRPr>
            </a:lvl6pPr>
            <a:lvl7pPr marL="2971800" indent="-228600" defTabSz="1219200" eaLnBrk="0" fontAlgn="base" hangingPunct="0">
              <a:spcBef>
                <a:spcPct val="0"/>
              </a:spcBef>
              <a:spcAft>
                <a:spcPct val="0"/>
              </a:spcAft>
              <a:defRPr sz="4800">
                <a:solidFill>
                  <a:schemeClr val="tx1"/>
                </a:solidFill>
                <a:latin typeface="Calibri" charset="0"/>
                <a:ea typeface="ＭＳ Ｐゴシック" charset="0"/>
              </a:defRPr>
            </a:lvl7pPr>
            <a:lvl8pPr marL="3429000" indent="-228600" defTabSz="1219200" eaLnBrk="0" fontAlgn="base" hangingPunct="0">
              <a:spcBef>
                <a:spcPct val="0"/>
              </a:spcBef>
              <a:spcAft>
                <a:spcPct val="0"/>
              </a:spcAft>
              <a:defRPr sz="4800">
                <a:solidFill>
                  <a:schemeClr val="tx1"/>
                </a:solidFill>
                <a:latin typeface="Calibri" charset="0"/>
                <a:ea typeface="ＭＳ Ｐゴシック" charset="0"/>
              </a:defRPr>
            </a:lvl8pPr>
            <a:lvl9pPr marL="3886200" indent="-228600" defTabSz="1219200" eaLnBrk="0" fontAlgn="base" hangingPunct="0">
              <a:spcBef>
                <a:spcPct val="0"/>
              </a:spcBef>
              <a:spcAft>
                <a:spcPct val="0"/>
              </a:spcAft>
              <a:defRPr sz="4800">
                <a:solidFill>
                  <a:schemeClr val="tx1"/>
                </a:solidFill>
                <a:latin typeface="Calibri" charset="0"/>
                <a:ea typeface="ＭＳ Ｐゴシック" charset="0"/>
              </a:defRPr>
            </a:lvl9pPr>
          </a:lstStyle>
          <a:p>
            <a:r>
              <a:rPr lang="es-ES" sz="3600" dirty="0">
                <a:latin typeface="Arial" panose="020B0604020202020204" pitchFamily="34" charset="0"/>
                <a:cs typeface="Arial" panose="020B0604020202020204" pitchFamily="34" charset="0"/>
              </a:rPr>
              <a:t>	</a:t>
            </a:r>
            <a:r>
              <a:rPr lang="es-ES" sz="3200" dirty="0">
                <a:latin typeface="Arial" panose="020B0604020202020204" pitchFamily="34" charset="0"/>
                <a:cs typeface="Arial" panose="020B0604020202020204" pitchFamily="34" charset="0"/>
              </a:rPr>
              <a:t>3. Los Estados miembros tomarán todas las medidas necesarias para garantizar que, al menos respecto de las personas jurídicas consideradas responsables en virtud del artículo 6, apartado 1, los delitos subsumibles en el artículo 3, apartado 2, puedan ser castigados con multas de carácter penal o no penal de una cuantía proporcional a la gravedad de la conducta y a las circunstancias individuales, económicas y de otra índole de la persona jurídica implicada. Los Estados miembros tomarán las medidas necesarias para garantizar que el nivel máximo de dichas multas no sea inferior a:</a:t>
            </a:r>
          </a:p>
          <a:p>
            <a:r>
              <a:rPr lang="es-ES" sz="3200" dirty="0">
                <a:latin typeface="Arial" panose="020B0604020202020204" pitchFamily="34" charset="0"/>
                <a:cs typeface="Arial" panose="020B0604020202020204" pitchFamily="34" charset="0"/>
              </a:rPr>
              <a:t>a) en el caso de los delitos subsumibles en el artículo 3, apartado 2, letras a) a l) y letras p), s) y t):</a:t>
            </a:r>
          </a:p>
          <a:p>
            <a:pPr lvl="1" algn="just"/>
            <a:r>
              <a:rPr lang="es-ES" sz="2800" b="1" dirty="0">
                <a:latin typeface="Arial" panose="020B0604020202020204" pitchFamily="34" charset="0"/>
                <a:cs typeface="Arial" panose="020B0604020202020204" pitchFamily="34" charset="0"/>
              </a:rPr>
              <a:t>i) el 5 % del volumen de negocios mundial total de la persona jurídica, bien en el ejercicio económico anterior a aquel en que se cometió el delito, bien en el ejercicio económico anterior al de la decisión de imposición de la multa, o</a:t>
            </a:r>
          </a:p>
          <a:p>
            <a:pPr lvl="1" algn="just"/>
            <a:r>
              <a:rPr lang="es-ES" sz="2800" b="1" dirty="0" err="1">
                <a:latin typeface="Arial" panose="020B0604020202020204" pitchFamily="34" charset="0"/>
                <a:cs typeface="Arial" panose="020B0604020202020204" pitchFamily="34" charset="0"/>
              </a:rPr>
              <a:t>ii</a:t>
            </a:r>
            <a:r>
              <a:rPr lang="es-ES" sz="2800" b="1" dirty="0">
                <a:latin typeface="Arial" panose="020B0604020202020204" pitchFamily="34" charset="0"/>
                <a:cs typeface="Arial" panose="020B0604020202020204" pitchFamily="34" charset="0"/>
              </a:rPr>
              <a:t>) un importe correspondiente a 40 000 000 EUR;</a:t>
            </a:r>
          </a:p>
          <a:p>
            <a:r>
              <a:rPr lang="es-ES" sz="3200" dirty="0">
                <a:latin typeface="Arial" panose="020B0604020202020204" pitchFamily="34" charset="0"/>
                <a:cs typeface="Arial" panose="020B0604020202020204" pitchFamily="34" charset="0"/>
              </a:rPr>
              <a:t>b) en el caso de los delitos subsumibles en el artículo 3, apartado 2, letras m), n), o), q) y r):</a:t>
            </a:r>
          </a:p>
          <a:p>
            <a:pPr lvl="1"/>
            <a:r>
              <a:rPr lang="es-ES" sz="2800" dirty="0">
                <a:latin typeface="Arial" panose="020B0604020202020204" pitchFamily="34" charset="0"/>
                <a:cs typeface="Arial" panose="020B0604020202020204" pitchFamily="34" charset="0"/>
              </a:rPr>
              <a:t>i) el 3 % del volumen de negocios mundial total de la persona jurídica, bien en el</a:t>
            </a:r>
          </a:p>
          <a:p>
            <a:pPr lvl="1"/>
            <a:r>
              <a:rPr lang="es-ES" sz="2800" dirty="0">
                <a:latin typeface="Arial" panose="020B0604020202020204" pitchFamily="34" charset="0"/>
                <a:cs typeface="Arial" panose="020B0604020202020204" pitchFamily="34" charset="0"/>
              </a:rPr>
              <a:t>ejercicio económico anterior a aquel en que se cometió el delito, bien en el</a:t>
            </a:r>
          </a:p>
          <a:p>
            <a:pPr lvl="1"/>
            <a:r>
              <a:rPr lang="es-ES" sz="2800" dirty="0">
                <a:latin typeface="Arial" panose="020B0604020202020204" pitchFamily="34" charset="0"/>
                <a:cs typeface="Arial" panose="020B0604020202020204" pitchFamily="34" charset="0"/>
              </a:rPr>
              <a:t>ejercicio económico anterior al de la decisión de imposición de la multa, o</a:t>
            </a:r>
          </a:p>
          <a:p>
            <a:pPr lvl="1"/>
            <a:r>
              <a:rPr lang="es-ES" sz="2800" dirty="0" err="1">
                <a:latin typeface="Arial" panose="020B0604020202020204" pitchFamily="34" charset="0"/>
                <a:cs typeface="Arial" panose="020B0604020202020204" pitchFamily="34" charset="0"/>
              </a:rPr>
              <a:t>ii</a:t>
            </a:r>
            <a:r>
              <a:rPr lang="es-ES" sz="2800" dirty="0">
                <a:latin typeface="Arial" panose="020B0604020202020204" pitchFamily="34" charset="0"/>
                <a:cs typeface="Arial" panose="020B0604020202020204" pitchFamily="34" charset="0"/>
              </a:rPr>
              <a:t>) un importe correspondiente a 24 000 000 EUR.</a:t>
            </a:r>
          </a:p>
          <a:p>
            <a:r>
              <a:rPr lang="es-ES" sz="3200" dirty="0">
                <a:latin typeface="Arial" panose="020B0604020202020204" pitchFamily="34" charset="0"/>
                <a:cs typeface="Arial" panose="020B0604020202020204" pitchFamily="34" charset="0"/>
              </a:rPr>
              <a:t>Los Estados miembros podrán establecer normas para los casos en los que no sea posible</a:t>
            </a:r>
          </a:p>
          <a:p>
            <a:r>
              <a:rPr lang="es-ES" sz="3200" dirty="0">
                <a:latin typeface="Arial" panose="020B0604020202020204" pitchFamily="34" charset="0"/>
                <a:cs typeface="Arial" panose="020B0604020202020204" pitchFamily="34" charset="0"/>
              </a:rPr>
              <a:t>determinar la cuantía de la multa a partir del volumen de negocios mundial total de la</a:t>
            </a:r>
          </a:p>
          <a:p>
            <a:r>
              <a:rPr lang="es-ES" sz="3200" dirty="0">
                <a:latin typeface="Arial" panose="020B0604020202020204" pitchFamily="34" charset="0"/>
                <a:cs typeface="Arial" panose="020B0604020202020204" pitchFamily="34" charset="0"/>
              </a:rPr>
              <a:t>persona jurídica en el ejercicio económico anterior a aquel en el que se cometió el delito o</a:t>
            </a:r>
          </a:p>
          <a:p>
            <a:r>
              <a:rPr lang="es-ES" sz="3200" dirty="0">
                <a:latin typeface="Arial" panose="020B0604020202020204" pitchFamily="34" charset="0"/>
                <a:cs typeface="Arial" panose="020B0604020202020204" pitchFamily="34" charset="0"/>
              </a:rPr>
              <a:t>en el ejercicio económico anterior al de la decisión de imposición de la multa.</a:t>
            </a:r>
          </a:p>
          <a:p>
            <a:pPr lvl="4" eaLnBrk="1" hangingPunct="1">
              <a:defRPr/>
            </a:pPr>
            <a:endParaRPr lang="en-GB" b="1" dirty="0">
              <a:latin typeface="+mj-lt"/>
              <a:cs typeface="Roboto Light" charset="0"/>
            </a:endParaRPr>
          </a:p>
          <a:p>
            <a:pPr>
              <a:defRPr/>
            </a:pPr>
            <a:endParaRPr lang="en-US" sz="4400" dirty="0">
              <a:latin typeface="Roboto Light" charset="0"/>
              <a:cs typeface="Roboto Light" charset="0"/>
            </a:endParaRPr>
          </a:p>
          <a:p>
            <a:pPr>
              <a:defRPr/>
            </a:pPr>
            <a:r>
              <a:rPr lang="en-US" sz="4400" dirty="0">
                <a:latin typeface="Roboto Light" charset="0"/>
                <a:cs typeface="Roboto Light" charset="0"/>
              </a:rPr>
              <a:t> </a:t>
            </a:r>
            <a:endParaRPr lang="en-US" sz="4400" dirty="0">
              <a:solidFill>
                <a:srgbClr val="D53044"/>
              </a:solidFill>
              <a:latin typeface="Roboto Light" charset="0"/>
              <a:cs typeface="Roboto Light" charset="0"/>
            </a:endParaRPr>
          </a:p>
        </p:txBody>
      </p:sp>
      <p:graphicFrame>
        <p:nvGraphicFramePr>
          <p:cNvPr id="2" name="Diagrama 1">
            <a:extLst>
              <a:ext uri="{FF2B5EF4-FFF2-40B4-BE49-F238E27FC236}">
                <a16:creationId xmlns:a16="http://schemas.microsoft.com/office/drawing/2014/main" id="{73B4FC72-34CB-39CB-0B46-F3620671253C}"/>
              </a:ext>
            </a:extLst>
          </p:cNvPr>
          <p:cNvGraphicFramePr/>
          <p:nvPr/>
        </p:nvGraphicFramePr>
        <p:xfrm>
          <a:off x="800517" y="457199"/>
          <a:ext cx="16253996" cy="903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795334FC-36AE-5B4C-4A02-5384440D8868}"/>
              </a:ext>
            </a:extLst>
          </p:cNvPr>
          <p:cNvSpPr/>
          <p:nvPr/>
        </p:nvSpPr>
        <p:spPr>
          <a:xfrm>
            <a:off x="1427164" y="1270000"/>
            <a:ext cx="150812" cy="903288"/>
          </a:xfrm>
          <a:prstGeom prst="rect">
            <a:avLst/>
          </a:prstGeom>
          <a:solidFill>
            <a:schemeClr val="tx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S_tradnl" sz="3600">
              <a:solidFill>
                <a:schemeClr val="accent1"/>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734390380"/>
      </p:ext>
    </p:extLst>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98">
            <a:extLst>
              <a:ext uri="{FF2B5EF4-FFF2-40B4-BE49-F238E27FC236}">
                <a16:creationId xmlns:a16="http://schemas.microsoft.com/office/drawing/2014/main" id="{8D91A25B-4F8D-2CA7-AB3D-DCE80519C7A1}"/>
              </a:ext>
            </a:extLst>
          </p:cNvPr>
          <p:cNvSpPr>
            <a:spLocks/>
          </p:cNvSpPr>
          <p:nvPr/>
        </p:nvSpPr>
        <p:spPr bwMode="auto">
          <a:xfrm>
            <a:off x="1616075" y="8810625"/>
            <a:ext cx="338138" cy="481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rgbClr val="D32D46"/>
          </a:solidFill>
          <a:ln>
            <a:noFill/>
          </a:ln>
          <a:effectLst/>
        </p:spPr>
        <p:txBody>
          <a:bodyPr lIns="28572" tIns="28572" rIns="28572" bIns="28572" anchor="ctr"/>
          <a:lstStyle/>
          <a:p>
            <a:pPr defTabSz="255588" eaLnBrk="1" hangingPunct="1">
              <a:defRPr/>
            </a:pPr>
            <a:endParaRPr lang="es-ES" sz="1600">
              <a:solidFill>
                <a:srgbClr val="44CEB9"/>
              </a:solidFill>
              <a:effectLst>
                <a:outerShdw blurRad="38100" dist="38100" dir="2700000" algn="tl">
                  <a:srgbClr val="000000"/>
                </a:outerShdw>
              </a:effectLst>
              <a:latin typeface="Gill Sans" charset="0"/>
              <a:ea typeface="ＭＳ Ｐゴシック" charset="0"/>
              <a:cs typeface="Gill Sans" charset="0"/>
              <a:sym typeface="Gill Sans" charset="0"/>
            </a:endParaRPr>
          </a:p>
        </p:txBody>
      </p:sp>
      <p:grpSp>
        <p:nvGrpSpPr>
          <p:cNvPr id="2" name="Group 26">
            <a:extLst>
              <a:ext uri="{FF2B5EF4-FFF2-40B4-BE49-F238E27FC236}">
                <a16:creationId xmlns:a16="http://schemas.microsoft.com/office/drawing/2014/main" id="{66252F7D-D796-371C-6B59-955F8E842C66}"/>
              </a:ext>
            </a:extLst>
          </p:cNvPr>
          <p:cNvGrpSpPr>
            <a:grpSpLocks/>
          </p:cNvGrpSpPr>
          <p:nvPr/>
        </p:nvGrpSpPr>
        <p:grpSpPr bwMode="auto">
          <a:xfrm>
            <a:off x="2282825" y="8753475"/>
            <a:ext cx="4210050" cy="1576388"/>
            <a:chOff x="838200" y="2992184"/>
            <a:chExt cx="1689639" cy="787808"/>
          </a:xfrm>
        </p:grpSpPr>
        <p:sp>
          <p:nvSpPr>
            <p:cNvPr id="108552" name="TextBox 27">
              <a:extLst>
                <a:ext uri="{FF2B5EF4-FFF2-40B4-BE49-F238E27FC236}">
                  <a16:creationId xmlns:a16="http://schemas.microsoft.com/office/drawing/2014/main" id="{96DCEA76-44B8-A18F-E0A0-C74334668A00}"/>
                </a:ext>
              </a:extLst>
            </p:cNvPr>
            <p:cNvSpPr txBox="1">
              <a:spLocks noChangeArrowheads="1"/>
            </p:cNvSpPr>
            <p:nvPr/>
          </p:nvSpPr>
          <p:spPr bwMode="auto">
            <a:xfrm>
              <a:off x="838200" y="2992184"/>
              <a:ext cx="1600200" cy="35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600"/>
                </a:spcBef>
                <a:buClr>
                  <a:schemeClr val="accent1"/>
                </a:buClr>
                <a:buSzPct val="100000"/>
                <a:buFont typeface="Wingdings 2" pitchFamily="2" charset="2"/>
                <a:buChar char="¡"/>
                <a:defRPr sz="4000">
                  <a:solidFill>
                    <a:schemeClr val="tx2"/>
                  </a:solidFill>
                  <a:latin typeface="Century Gothic" panose="020B0502020202020204" pitchFamily="34" charset="0"/>
                  <a:ea typeface="ＭＳ Ｐゴシック" panose="020B0600070205080204" pitchFamily="34" charset="-128"/>
                </a:defRPr>
              </a:lvl1pPr>
              <a:lvl2pPr marL="742950" indent="-285750">
                <a:spcBef>
                  <a:spcPts val="1200"/>
                </a:spcBef>
                <a:buClr>
                  <a:srgbClr val="4D0000"/>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2pPr>
              <a:lvl3pPr marL="1143000" indent="-228600">
                <a:spcBef>
                  <a:spcPts val="1200"/>
                </a:spcBef>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3pPr>
              <a:lvl4pPr marL="1600200" indent="-228600">
                <a:spcBef>
                  <a:spcPts val="1200"/>
                </a:spcBef>
                <a:buClr>
                  <a:srgbClr val="4D0000"/>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4pPr>
              <a:lvl5pPr marL="2057400" indent="-228600">
                <a:spcBef>
                  <a:spcPts val="1200"/>
                </a:spcBef>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5pPr>
              <a:lvl6pPr marL="25146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6pPr>
              <a:lvl7pPr marL="29718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7pPr>
              <a:lvl8pPr marL="34290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8pPr>
              <a:lvl9pPr marL="38862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9pPr>
            </a:lstStyle>
            <a:p>
              <a:pPr eaLnBrk="1" hangingPunct="1">
                <a:spcBef>
                  <a:spcPct val="0"/>
                </a:spcBef>
                <a:buClrTx/>
                <a:buSzTx/>
                <a:buFontTx/>
                <a:buNone/>
              </a:pPr>
              <a:r>
                <a:rPr lang="en-US" altLang="es-ES">
                  <a:solidFill>
                    <a:schemeClr val="tx1"/>
                  </a:solidFill>
                  <a:latin typeface="Roboto Light" panose="02000000000000000000" pitchFamily="2" charset="0"/>
                </a:rPr>
                <a:t>Teresa Fajardo</a:t>
              </a:r>
            </a:p>
          </p:txBody>
        </p:sp>
        <p:sp>
          <p:nvSpPr>
            <p:cNvPr id="108553" name="TextBox 28">
              <a:extLst>
                <a:ext uri="{FF2B5EF4-FFF2-40B4-BE49-F238E27FC236}">
                  <a16:creationId xmlns:a16="http://schemas.microsoft.com/office/drawing/2014/main" id="{90C3411A-623B-F0E7-7D76-E8FE5FA1D482}"/>
                </a:ext>
              </a:extLst>
            </p:cNvPr>
            <p:cNvSpPr txBox="1">
              <a:spLocks noChangeArrowheads="1"/>
            </p:cNvSpPr>
            <p:nvPr/>
          </p:nvSpPr>
          <p:spPr bwMode="auto">
            <a:xfrm>
              <a:off x="927639" y="3261199"/>
              <a:ext cx="1600200" cy="518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600"/>
                </a:spcBef>
                <a:buClr>
                  <a:schemeClr val="accent1"/>
                </a:buClr>
                <a:buSzPct val="100000"/>
                <a:buFont typeface="Wingdings 2" pitchFamily="2" charset="2"/>
                <a:buChar char="¡"/>
                <a:defRPr sz="4000">
                  <a:solidFill>
                    <a:schemeClr val="tx2"/>
                  </a:solidFill>
                  <a:latin typeface="Century Gothic" panose="020B0502020202020204" pitchFamily="34" charset="0"/>
                  <a:ea typeface="ＭＳ Ｐゴシック" panose="020B0600070205080204" pitchFamily="34" charset="-128"/>
                </a:defRPr>
              </a:lvl1pPr>
              <a:lvl2pPr marL="742950" indent="-285750">
                <a:spcBef>
                  <a:spcPts val="1200"/>
                </a:spcBef>
                <a:buClr>
                  <a:srgbClr val="4D0000"/>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2pPr>
              <a:lvl3pPr marL="1143000" indent="-228600">
                <a:spcBef>
                  <a:spcPts val="1200"/>
                </a:spcBef>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3pPr>
              <a:lvl4pPr marL="1600200" indent="-228600">
                <a:spcBef>
                  <a:spcPts val="1200"/>
                </a:spcBef>
                <a:buClr>
                  <a:srgbClr val="4D0000"/>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4pPr>
              <a:lvl5pPr marL="2057400" indent="-228600">
                <a:spcBef>
                  <a:spcPts val="1200"/>
                </a:spcBef>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5pPr>
              <a:lvl6pPr marL="25146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6pPr>
              <a:lvl7pPr marL="29718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7pPr>
              <a:lvl8pPr marL="34290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8pPr>
              <a:lvl9pPr marL="38862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9pPr>
            </a:lstStyle>
            <a:p>
              <a:pPr eaLnBrk="1" hangingPunct="1">
                <a:lnSpc>
                  <a:spcPct val="120000"/>
                </a:lnSpc>
                <a:spcBef>
                  <a:spcPct val="0"/>
                </a:spcBef>
                <a:buClrTx/>
                <a:buSzTx/>
                <a:buFontTx/>
                <a:buNone/>
              </a:pPr>
              <a:endParaRPr lang="en-US" altLang="es-ES" sz="2400">
                <a:solidFill>
                  <a:schemeClr val="tx1"/>
                </a:solidFill>
                <a:latin typeface="Roboto Light" panose="02000000000000000000" pitchFamily="2" charset="0"/>
              </a:endParaRPr>
            </a:p>
            <a:p>
              <a:pPr eaLnBrk="1" hangingPunct="1">
                <a:lnSpc>
                  <a:spcPct val="120000"/>
                </a:lnSpc>
                <a:spcBef>
                  <a:spcPct val="0"/>
                </a:spcBef>
                <a:buClrTx/>
                <a:buSzTx/>
                <a:buFontTx/>
                <a:buNone/>
              </a:pPr>
              <a:r>
                <a:rPr lang="en-US" altLang="es-ES" sz="3600">
                  <a:solidFill>
                    <a:schemeClr val="tx1"/>
                  </a:solidFill>
                  <a:latin typeface="Roboto Light" panose="02000000000000000000" pitchFamily="2" charset="0"/>
                </a:rPr>
                <a:t>fajardo@ugr.es </a:t>
              </a:r>
            </a:p>
          </p:txBody>
        </p:sp>
      </p:grpSp>
      <p:sp>
        <p:nvSpPr>
          <p:cNvPr id="21" name="TextBox 20">
            <a:extLst>
              <a:ext uri="{FF2B5EF4-FFF2-40B4-BE49-F238E27FC236}">
                <a16:creationId xmlns:a16="http://schemas.microsoft.com/office/drawing/2014/main" id="{6E55B0C3-58D8-A5E2-4A7D-535A7769A6CC}"/>
              </a:ext>
            </a:extLst>
          </p:cNvPr>
          <p:cNvSpPr txBox="1">
            <a:spLocks noChangeArrowheads="1"/>
          </p:cNvSpPr>
          <p:nvPr/>
        </p:nvSpPr>
        <p:spPr bwMode="auto">
          <a:xfrm>
            <a:off x="1760538" y="7256463"/>
            <a:ext cx="152939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600"/>
              </a:spcBef>
              <a:buClr>
                <a:schemeClr val="accent1"/>
              </a:buClr>
              <a:buSzPct val="100000"/>
              <a:buFont typeface="Wingdings 2" pitchFamily="2" charset="2"/>
              <a:buChar char="¡"/>
              <a:defRPr sz="4000">
                <a:solidFill>
                  <a:schemeClr val="tx2"/>
                </a:solidFill>
                <a:latin typeface="Century Gothic" panose="020B0502020202020204" pitchFamily="34" charset="0"/>
                <a:ea typeface="ＭＳ Ｐゴシック" panose="020B0600070205080204" pitchFamily="34" charset="-128"/>
              </a:defRPr>
            </a:lvl1pPr>
            <a:lvl2pPr marL="742950" indent="-285750">
              <a:spcBef>
                <a:spcPts val="1200"/>
              </a:spcBef>
              <a:buClr>
                <a:srgbClr val="4D0000"/>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2pPr>
            <a:lvl3pPr marL="1143000" indent="-228600">
              <a:spcBef>
                <a:spcPts val="1200"/>
              </a:spcBef>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3pPr>
            <a:lvl4pPr marL="1600200" indent="-228600">
              <a:spcBef>
                <a:spcPts val="1200"/>
              </a:spcBef>
              <a:buClr>
                <a:srgbClr val="4D0000"/>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4pPr>
            <a:lvl5pPr marL="2057400" indent="-228600">
              <a:spcBef>
                <a:spcPts val="1200"/>
              </a:spcBef>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5pPr>
            <a:lvl6pPr marL="25146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6pPr>
            <a:lvl7pPr marL="29718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7pPr>
            <a:lvl8pPr marL="34290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8pPr>
            <a:lvl9pPr marL="3886200" indent="-228600" defTabSz="1219200" eaLnBrk="0" fontAlgn="base" hangingPunct="0">
              <a:spcBef>
                <a:spcPts val="1200"/>
              </a:spcBef>
              <a:spcAft>
                <a:spcPct val="0"/>
              </a:spcAft>
              <a:buClr>
                <a:schemeClr val="accent1"/>
              </a:buClr>
              <a:buSzPct val="100000"/>
              <a:buFont typeface="Wingdings 2" pitchFamily="2" charset="2"/>
              <a:buChar char="¡"/>
              <a:defRPr sz="3600">
                <a:solidFill>
                  <a:schemeClr val="tx2"/>
                </a:solidFill>
                <a:latin typeface="Century Gothic" panose="020B0502020202020204" pitchFamily="34" charset="0"/>
                <a:ea typeface="ＭＳ Ｐゴシック" panose="020B0600070205080204" pitchFamily="34" charset="-128"/>
              </a:defRPr>
            </a:lvl9pPr>
          </a:lstStyle>
          <a:p>
            <a:pPr eaLnBrk="1" hangingPunct="1">
              <a:spcBef>
                <a:spcPct val="0"/>
              </a:spcBef>
              <a:buClrTx/>
              <a:buSzTx/>
              <a:buFontTx/>
              <a:buNone/>
            </a:pPr>
            <a:r>
              <a:rPr lang="en-US" altLang="es-ES" sz="5000">
                <a:solidFill>
                  <a:srgbClr val="D32D46"/>
                </a:solidFill>
                <a:latin typeface="Roboto Black" panose="02000000000000000000" pitchFamily="2" charset="0"/>
              </a:rPr>
              <a:t>Gracias por su atención</a:t>
            </a:r>
          </a:p>
        </p:txBody>
      </p:sp>
      <p:sp>
        <p:nvSpPr>
          <p:cNvPr id="22" name="Rectangle 21">
            <a:extLst>
              <a:ext uri="{FF2B5EF4-FFF2-40B4-BE49-F238E27FC236}">
                <a16:creationId xmlns:a16="http://schemas.microsoft.com/office/drawing/2014/main" id="{C71558F8-7238-36E2-7C82-0C9603078A3D}"/>
              </a:ext>
            </a:extLst>
          </p:cNvPr>
          <p:cNvSpPr/>
          <p:nvPr/>
        </p:nvSpPr>
        <p:spPr>
          <a:xfrm>
            <a:off x="1427164" y="7427912"/>
            <a:ext cx="150812" cy="903288"/>
          </a:xfrm>
          <a:prstGeom prst="rect">
            <a:avLst/>
          </a:prstGeom>
          <a:solidFill>
            <a:schemeClr val="tx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S_tradnl" sz="3600">
              <a:solidFill>
                <a:schemeClr val="accent1"/>
              </a:solidFill>
              <a:latin typeface="Calibri" charset="0"/>
              <a:ea typeface="ＭＳ Ｐゴシック" charset="0"/>
              <a:cs typeface="ＭＳ Ｐゴシック" charset="0"/>
            </a:endParaRPr>
          </a:p>
        </p:txBody>
      </p:sp>
      <p:sp>
        <p:nvSpPr>
          <p:cNvPr id="93197" name="Picture Placeholder 7">
            <a:extLst>
              <a:ext uri="{FF2B5EF4-FFF2-40B4-BE49-F238E27FC236}">
                <a16:creationId xmlns:a16="http://schemas.microsoft.com/office/drawing/2014/main" id="{776A6707-70FC-39A8-F5A8-FB5D96843154}"/>
              </a:ext>
            </a:extLst>
          </p:cNvPr>
          <p:cNvSpPr>
            <a:spLocks noGrp="1"/>
          </p:cNvSpPr>
          <p:nvPr>
            <p:ph type="pic" sz="quarter" idx="14"/>
          </p:nvPr>
        </p:nvSpPr>
        <p:spPr>
          <a:xfrm>
            <a:off x="0" y="0"/>
            <a:ext cx="18288000" cy="6753225"/>
          </a:xfrm>
          <a:solidFill>
            <a:schemeClr val="bg1">
              <a:lumMod val="95000"/>
            </a:schemeClr>
          </a:solidFill>
        </p:spPr>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1" fill="hold" nodeType="afterEffect">
                                  <p:stCondLst>
                                    <p:cond delay="0"/>
                                  </p:stCondLst>
                                  <p:childTnLst>
                                    <p:set>
                                      <p:cBhvr>
                                        <p:cTn id="6" dur="1" fill="hold">
                                          <p:stCondLst>
                                            <p:cond delay="0"/>
                                          </p:stCondLst>
                                        </p:cTn>
                                        <p:tgtEl>
                                          <p:spTgt spid="93197"/>
                                        </p:tgtEl>
                                        <p:attrNameLst>
                                          <p:attrName>style.visibility</p:attrName>
                                        </p:attrNameLst>
                                      </p:cBhvr>
                                      <p:to>
                                        <p:strVal val="visible"/>
                                      </p:to>
                                    </p:set>
                                    <p:anim calcmode="lin" valueType="num">
                                      <p:cBhvr additive="base">
                                        <p:cTn id="7" dur="500" fill="hold"/>
                                        <p:tgtEl>
                                          <p:spTgt spid="93197"/>
                                        </p:tgtEl>
                                        <p:attrNameLst>
                                          <p:attrName>ppt_x</p:attrName>
                                        </p:attrNameLst>
                                      </p:cBhvr>
                                      <p:tavLst>
                                        <p:tav tm="0">
                                          <p:val>
                                            <p:strVal val="#ppt_x"/>
                                          </p:val>
                                        </p:tav>
                                        <p:tav tm="100000">
                                          <p:val>
                                            <p:strVal val="#ppt_x"/>
                                          </p:val>
                                        </p:tav>
                                      </p:tavLst>
                                    </p:anim>
                                    <p:anim calcmode="lin" valueType="num">
                                      <p:cBhvr additive="base">
                                        <p:cTn id="8" dur="500" fill="hold"/>
                                        <p:tgtEl>
                                          <p:spTgt spid="9319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nodeType="afterGroup">
                            <p:stCondLst>
                              <p:cond delay="1500"/>
                            </p:stCondLst>
                            <p:childTnLst>
                              <p:par>
                                <p:cTn id="18" presetID="10"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par>
                          <p:cTn id="21" fill="hold" nodeType="afterGroup">
                            <p:stCondLst>
                              <p:cond delay="20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b="1" dirty="0" err="1">
                <a:solidFill>
                  <a:srgbClr val="0070C0"/>
                </a:solidFill>
              </a:rPr>
              <a:t>Aznalcollar</a:t>
            </a:r>
            <a:r>
              <a:rPr lang="en-US" b="1" dirty="0">
                <a:solidFill>
                  <a:srgbClr val="0070C0"/>
                </a:solidFill>
              </a:rPr>
              <a:t>: </a:t>
            </a:r>
            <a:br>
              <a:rPr lang="en-US" b="1" dirty="0">
                <a:solidFill>
                  <a:srgbClr val="0070C0"/>
                </a:solidFill>
              </a:rPr>
            </a:br>
            <a:r>
              <a:rPr lang="en-US" b="1" dirty="0">
                <a:solidFill>
                  <a:srgbClr val="0070C0"/>
                </a:solidFill>
              </a:rPr>
              <a:t>The Problems of the Case</a:t>
            </a:r>
          </a:p>
        </p:txBody>
      </p:sp>
      <p:graphicFrame>
        <p:nvGraphicFramePr>
          <p:cNvPr id="11" name="10 Marcador de contenido"/>
          <p:cNvGraphicFramePr>
            <a:graphicFrameLocks noGrp="1"/>
          </p:cNvGraphicFramePr>
          <p:nvPr>
            <p:ph idx="1"/>
            <p:extLst>
              <p:ext uri="{D42A27DB-BD31-4B8C-83A1-F6EECF244321}">
                <p14:modId xmlns:p14="http://schemas.microsoft.com/office/powerpoint/2010/main" val="143188057"/>
              </p:ext>
            </p:extLst>
          </p:nvPr>
        </p:nvGraphicFramePr>
        <p:xfrm>
          <a:off x="914400" y="3200401"/>
          <a:ext cx="16459200" cy="9051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Marcador de texto"/>
          <p:cNvSpPr>
            <a:spLocks noGrp="1"/>
          </p:cNvSpPr>
          <p:nvPr>
            <p:ph type="body" sz="quarter" idx="10"/>
          </p:nvPr>
        </p:nvSpPr>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ítulo 1">
            <a:extLst>
              <a:ext uri="{FF2B5EF4-FFF2-40B4-BE49-F238E27FC236}">
                <a16:creationId xmlns:a16="http://schemas.microsoft.com/office/drawing/2014/main" id="{CDE0E9D2-4570-FD2F-E7E9-48C72A8436EC}"/>
              </a:ext>
            </a:extLst>
          </p:cNvPr>
          <p:cNvSpPr>
            <a:spLocks noGrp="1"/>
          </p:cNvSpPr>
          <p:nvPr>
            <p:ph type="title"/>
          </p:nvPr>
        </p:nvSpPr>
        <p:spPr>
          <a:xfrm>
            <a:off x="745958" y="625642"/>
            <a:ext cx="13185942" cy="3489158"/>
          </a:xfrm>
        </p:spPr>
        <p:txBody>
          <a:bodyPr/>
          <a:lstStyle/>
          <a:p>
            <a:r>
              <a:rPr lang="es-ES" altLang="es-ES" b="1" dirty="0" err="1">
                <a:solidFill>
                  <a:srgbClr val="0070C0"/>
                </a:solidFill>
                <a:ea typeface="ＭＳ Ｐゴシック" panose="020B0600070205080204" pitchFamily="34" charset="-128"/>
              </a:rPr>
              <a:t>Kolontar</a:t>
            </a:r>
            <a:r>
              <a:rPr lang="es-ES" altLang="es-ES" b="1" dirty="0">
                <a:solidFill>
                  <a:srgbClr val="0070C0"/>
                </a:solidFill>
                <a:ea typeface="ＭＳ Ｐゴシック" panose="020B0600070205080204" pitchFamily="34" charset="-128"/>
              </a:rPr>
              <a:t> 2010</a:t>
            </a:r>
            <a:br>
              <a:rPr lang="es-ES" altLang="es-ES" dirty="0">
                <a:ea typeface="ＭＳ Ｐゴシック" panose="020B0600070205080204" pitchFamily="34" charset="-128"/>
              </a:rPr>
            </a:br>
            <a:br>
              <a:rPr lang="es-ES" altLang="es-ES" dirty="0">
                <a:ea typeface="ＭＳ Ｐゴシック" panose="020B0600070205080204" pitchFamily="34" charset="-128"/>
              </a:rPr>
            </a:br>
            <a:endParaRPr lang="es-ES" altLang="es-ES" dirty="0">
              <a:ea typeface="ＭＳ Ｐゴシック" panose="020B0600070205080204" pitchFamily="34" charset="-128"/>
            </a:endParaRPr>
          </a:p>
        </p:txBody>
      </p:sp>
      <p:sp>
        <p:nvSpPr>
          <p:cNvPr id="142338" name="Marcador de texto 3">
            <a:extLst>
              <a:ext uri="{FF2B5EF4-FFF2-40B4-BE49-F238E27FC236}">
                <a16:creationId xmlns:a16="http://schemas.microsoft.com/office/drawing/2014/main" id="{694D83BD-3AC9-8064-C5F6-81D5833AC552}"/>
              </a:ext>
            </a:extLst>
          </p:cNvPr>
          <p:cNvSpPr>
            <a:spLocks noGrp="1"/>
          </p:cNvSpPr>
          <p:nvPr>
            <p:ph type="body" sz="quarter" idx="10"/>
          </p:nvPr>
        </p:nvSpPr>
        <p:spPr>
          <a:xfrm>
            <a:off x="11391900" y="12869863"/>
            <a:ext cx="5981700" cy="963612"/>
          </a:xfrm>
        </p:spPr>
        <p:txBody>
          <a:bodyPr/>
          <a:lstStyle/>
          <a:p>
            <a:endParaRPr lang="es-ES" altLang="es-ES">
              <a:ea typeface="ＭＳ Ｐゴシック" panose="020B0600070205080204" pitchFamily="34" charset="-128"/>
            </a:endParaRPr>
          </a:p>
        </p:txBody>
      </p:sp>
      <p:pic>
        <p:nvPicPr>
          <p:cNvPr id="142339" name="Marcador de contenido 4" descr="C:\Users\UJA\Desktop\toxicsluge2_wide-7bc01b58913467679a56d71d531cc26e7709c061-s6-c30.jpg">
            <a:extLst>
              <a:ext uri="{FF2B5EF4-FFF2-40B4-BE49-F238E27FC236}">
                <a16:creationId xmlns:a16="http://schemas.microsoft.com/office/drawing/2014/main" id="{D6A89534-D41E-2A31-542A-002C94A0A8F1}"/>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t="999" b="999"/>
          <a:stretch>
            <a:fillRect/>
          </a:stretch>
        </p:blipFill>
        <p:spPr>
          <a:xfrm>
            <a:off x="745958" y="2957680"/>
            <a:ext cx="16459200" cy="9051925"/>
          </a:xfrm>
        </p:spPr>
      </p:pic>
    </p:spTree>
  </p:cSld>
  <p:clrMapOvr>
    <a:masterClrMapping/>
  </p:clrMapOvr>
  <p:transition spd="med">
    <p:push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ítulo 1">
            <a:extLst>
              <a:ext uri="{FF2B5EF4-FFF2-40B4-BE49-F238E27FC236}">
                <a16:creationId xmlns:a16="http://schemas.microsoft.com/office/drawing/2014/main" id="{CDE0E9D2-4570-FD2F-E7E9-48C72A8436EC}"/>
              </a:ext>
            </a:extLst>
          </p:cNvPr>
          <p:cNvSpPr>
            <a:spLocks noGrp="1"/>
          </p:cNvSpPr>
          <p:nvPr>
            <p:ph type="title"/>
          </p:nvPr>
        </p:nvSpPr>
        <p:spPr>
          <a:xfrm>
            <a:off x="745958" y="625642"/>
            <a:ext cx="13185942" cy="3489158"/>
          </a:xfrm>
        </p:spPr>
        <p:txBody>
          <a:bodyPr/>
          <a:lstStyle/>
          <a:p>
            <a:r>
              <a:rPr lang="es-ES" altLang="es-ES" b="1" dirty="0">
                <a:solidFill>
                  <a:srgbClr val="0070C0"/>
                </a:solidFill>
                <a:ea typeface="ＭＳ Ｐゴシック" panose="020B0600070205080204" pitchFamily="34" charset="-128"/>
              </a:rPr>
              <a:t>Fertiberia </a:t>
            </a:r>
            <a:br>
              <a:rPr lang="es-ES" altLang="es-ES" dirty="0">
                <a:ea typeface="ＭＳ Ｐゴシック" panose="020B0600070205080204" pitchFamily="34" charset="-128"/>
              </a:rPr>
            </a:br>
            <a:br>
              <a:rPr lang="es-ES" altLang="es-ES" dirty="0">
                <a:ea typeface="ＭＳ Ｐゴシック" panose="020B0600070205080204" pitchFamily="34" charset="-128"/>
              </a:rPr>
            </a:br>
            <a:endParaRPr lang="es-ES" altLang="es-ES" dirty="0">
              <a:ea typeface="ＭＳ Ｐゴシック" panose="020B0600070205080204" pitchFamily="34" charset="-128"/>
            </a:endParaRPr>
          </a:p>
        </p:txBody>
      </p:sp>
      <p:sp>
        <p:nvSpPr>
          <p:cNvPr id="142338" name="Marcador de texto 3">
            <a:extLst>
              <a:ext uri="{FF2B5EF4-FFF2-40B4-BE49-F238E27FC236}">
                <a16:creationId xmlns:a16="http://schemas.microsoft.com/office/drawing/2014/main" id="{694D83BD-3AC9-8064-C5F6-81D5833AC552}"/>
              </a:ext>
            </a:extLst>
          </p:cNvPr>
          <p:cNvSpPr>
            <a:spLocks noGrp="1"/>
          </p:cNvSpPr>
          <p:nvPr>
            <p:ph type="body" sz="quarter" idx="10"/>
          </p:nvPr>
        </p:nvSpPr>
        <p:spPr>
          <a:xfrm>
            <a:off x="11391900" y="12869863"/>
            <a:ext cx="5981700" cy="963612"/>
          </a:xfrm>
        </p:spPr>
        <p:txBody>
          <a:bodyPr/>
          <a:lstStyle/>
          <a:p>
            <a:endParaRPr lang="es-ES" altLang="es-ES">
              <a:ea typeface="ＭＳ Ｐゴシック" panose="020B0600070205080204" pitchFamily="34" charset="-128"/>
            </a:endParaRPr>
          </a:p>
        </p:txBody>
      </p:sp>
      <p:pic>
        <p:nvPicPr>
          <p:cNvPr id="3" name="Imagen 2">
            <a:extLst>
              <a:ext uri="{FF2B5EF4-FFF2-40B4-BE49-F238E27FC236}">
                <a16:creationId xmlns:a16="http://schemas.microsoft.com/office/drawing/2014/main" id="{CCF29AF0-5948-0E05-AB8A-E1A851C823DA}"/>
              </a:ext>
            </a:extLst>
          </p:cNvPr>
          <p:cNvPicPr>
            <a:picLocks noChangeAspect="1"/>
          </p:cNvPicPr>
          <p:nvPr/>
        </p:nvPicPr>
        <p:blipFill>
          <a:blip r:embed="rId3"/>
          <a:stretch>
            <a:fillRect/>
          </a:stretch>
        </p:blipFill>
        <p:spPr>
          <a:xfrm>
            <a:off x="-44142" y="2334126"/>
            <a:ext cx="17812080" cy="11141564"/>
          </a:xfrm>
          <a:prstGeom prst="rect">
            <a:avLst/>
          </a:prstGeom>
        </p:spPr>
      </p:pic>
    </p:spTree>
    <p:extLst>
      <p:ext uri="{BB962C8B-B14F-4D97-AF65-F5344CB8AC3E}">
        <p14:creationId xmlns:p14="http://schemas.microsoft.com/office/powerpoint/2010/main" val="1497626985"/>
      </p:ext>
    </p:extLst>
  </p:cSld>
  <p:clrMapOvr>
    <a:masterClrMapping/>
  </p:clrMapOvr>
  <p:transition spd="med">
    <p:push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p:cNvSpPr>
            <a:spLocks noGrp="1"/>
          </p:cNvSpPr>
          <p:nvPr>
            <p:ph type="title"/>
          </p:nvPr>
        </p:nvSpPr>
        <p:spPr>
          <a:xfrm>
            <a:off x="1295400" y="553452"/>
            <a:ext cx="16246642" cy="1876927"/>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b="1" dirty="0" err="1">
                <a:solidFill>
                  <a:srgbClr val="0070C0"/>
                </a:solidFill>
              </a:rPr>
              <a:t>Fertiberia</a:t>
            </a:r>
            <a:r>
              <a:rPr lang="en-US" b="1" dirty="0">
                <a:solidFill>
                  <a:srgbClr val="0070C0"/>
                </a:solidFill>
              </a:rPr>
              <a:t>: </a:t>
            </a:r>
            <a:r>
              <a:rPr lang="en-US" b="1" dirty="0" err="1">
                <a:solidFill>
                  <a:srgbClr val="0070C0"/>
                </a:solidFill>
              </a:rPr>
              <a:t>Tolerancia</a:t>
            </a:r>
            <a:r>
              <a:rPr lang="en-US" b="1" dirty="0">
                <a:solidFill>
                  <a:srgbClr val="0070C0"/>
                </a:solidFill>
              </a:rPr>
              <a:t> </a:t>
            </a:r>
            <a:r>
              <a:rPr lang="en-US" b="1" dirty="0" err="1">
                <a:solidFill>
                  <a:srgbClr val="0070C0"/>
                </a:solidFill>
              </a:rPr>
              <a:t>activa</a:t>
            </a:r>
            <a:br>
              <a:rPr lang="en-US" b="1" dirty="0">
                <a:solidFill>
                  <a:srgbClr val="0070C0"/>
                </a:solidFill>
              </a:rPr>
            </a:br>
            <a:endParaRPr lang="en-US" b="1" dirty="0">
              <a:solidFill>
                <a:srgbClr val="0070C0"/>
              </a:solidFill>
            </a:endParaRPr>
          </a:p>
        </p:txBody>
      </p:sp>
      <p:graphicFrame>
        <p:nvGraphicFramePr>
          <p:cNvPr id="11" name="10 Marcador de contenido"/>
          <p:cNvGraphicFramePr>
            <a:graphicFrameLocks noGrp="1"/>
          </p:cNvGraphicFramePr>
          <p:nvPr>
            <p:ph sz="half" idx="2"/>
            <p:extLst>
              <p:ext uri="{D42A27DB-BD31-4B8C-83A1-F6EECF244321}">
                <p14:modId xmlns:p14="http://schemas.microsoft.com/office/powerpoint/2010/main" val="692851604"/>
              </p:ext>
            </p:extLst>
          </p:nvPr>
        </p:nvGraphicFramePr>
        <p:xfrm>
          <a:off x="9144001" y="2622884"/>
          <a:ext cx="8590546" cy="10539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C:\Users\UJA\Desktop\1234566003_850215_0000000001_sumario_normal.jpg"/>
          <p:cNvPicPr>
            <a:picLocks noGrp="1" noChangeAspect="1" noChangeArrowheads="1"/>
          </p:cNvPicPr>
          <p:nvPr>
            <p:ph sz="half" idx="1"/>
          </p:nvPr>
        </p:nvPicPr>
        <p:blipFill>
          <a:blip r:embed="rId7">
            <a:extLst>
              <a:ext uri="{28A0092B-C50C-407E-A947-70E740481C1C}">
                <a14:useLocalDpi xmlns:a14="http://schemas.microsoft.com/office/drawing/2010/main" val="0"/>
              </a:ext>
            </a:extLst>
          </a:blip>
          <a:srcRect/>
          <a:stretch>
            <a:fillRect/>
          </a:stretch>
        </p:blipFill>
        <p:spPr bwMode="auto">
          <a:xfrm>
            <a:off x="1295400" y="3884177"/>
            <a:ext cx="7315200" cy="77036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p:cNvSpPr>
            <a:spLocks noGrp="1"/>
          </p:cNvSpPr>
          <p:nvPr>
            <p:ph type="title"/>
          </p:nvPr>
        </p:nvSpPr>
        <p:spPr>
          <a:xfrm>
            <a:off x="168442" y="505326"/>
            <a:ext cx="17205158" cy="3609474"/>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b="1" dirty="0">
                <a:solidFill>
                  <a:srgbClr val="0070C0"/>
                </a:solidFill>
              </a:rPr>
              <a:t>El </a:t>
            </a:r>
            <a:r>
              <a:rPr lang="en-US" b="1" dirty="0" err="1">
                <a:solidFill>
                  <a:srgbClr val="0070C0"/>
                </a:solidFill>
              </a:rPr>
              <a:t>Algarrobico</a:t>
            </a:r>
            <a:r>
              <a:rPr lang="en-US" b="1" dirty="0">
                <a:solidFill>
                  <a:srgbClr val="0070C0"/>
                </a:solidFill>
              </a:rPr>
              <a:t>: </a:t>
            </a:r>
            <a:br>
              <a:rPr lang="en-US" b="1" dirty="0">
                <a:solidFill>
                  <a:srgbClr val="0070C0"/>
                </a:solidFill>
              </a:rPr>
            </a:br>
            <a:r>
              <a:rPr lang="en-US" b="1" dirty="0" err="1">
                <a:solidFill>
                  <a:srgbClr val="0070C0"/>
                </a:solidFill>
              </a:rPr>
              <a:t>Corrupción</a:t>
            </a:r>
            <a:r>
              <a:rPr lang="en-US" b="1" dirty="0">
                <a:solidFill>
                  <a:srgbClr val="0070C0"/>
                </a:solidFill>
              </a:rPr>
              <a:t> </a:t>
            </a:r>
            <a:r>
              <a:rPr lang="en-US" b="1" dirty="0" err="1">
                <a:solidFill>
                  <a:srgbClr val="0070C0"/>
                </a:solidFill>
              </a:rPr>
              <a:t>urbanística</a:t>
            </a:r>
            <a:r>
              <a:rPr lang="en-US" b="1" dirty="0">
                <a:solidFill>
                  <a:srgbClr val="0070C0"/>
                </a:solidFill>
              </a:rPr>
              <a:t> </a:t>
            </a:r>
            <a:r>
              <a:rPr lang="en-US" b="1" dirty="0" err="1">
                <a:solidFill>
                  <a:srgbClr val="0070C0"/>
                </a:solidFill>
              </a:rPr>
              <a:t>en</a:t>
            </a:r>
            <a:r>
              <a:rPr lang="en-US" b="1" dirty="0">
                <a:solidFill>
                  <a:srgbClr val="0070C0"/>
                </a:solidFill>
              </a:rPr>
              <a:t> la Red Natura</a:t>
            </a:r>
            <a:br>
              <a:rPr lang="en-US" b="1" dirty="0">
                <a:solidFill>
                  <a:srgbClr val="0070C0"/>
                </a:solidFill>
              </a:rPr>
            </a:br>
            <a:endParaRPr lang="en-US" b="1" dirty="0">
              <a:solidFill>
                <a:srgbClr val="0070C0"/>
              </a:solidFill>
            </a:endParaRPr>
          </a:p>
        </p:txBody>
      </p:sp>
      <p:graphicFrame>
        <p:nvGraphicFramePr>
          <p:cNvPr id="11" name="10 Marcador de contenido"/>
          <p:cNvGraphicFramePr>
            <a:graphicFrameLocks noGrp="1"/>
          </p:cNvGraphicFramePr>
          <p:nvPr>
            <p:ph sz="half" idx="2"/>
            <p:extLst>
              <p:ext uri="{D42A27DB-BD31-4B8C-83A1-F6EECF244321}">
                <p14:modId xmlns:p14="http://schemas.microsoft.com/office/powerpoint/2010/main" val="1978428544"/>
              </p:ext>
            </p:extLst>
          </p:nvPr>
        </p:nvGraphicFramePr>
        <p:xfrm>
          <a:off x="9144000" y="3200400"/>
          <a:ext cx="8758988" cy="9669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Marcador de texto"/>
          <p:cNvSpPr>
            <a:spLocks noGrp="1"/>
          </p:cNvSpPr>
          <p:nvPr>
            <p:ph type="body" sz="quarter" idx="10"/>
          </p:nvPr>
        </p:nvSpPr>
        <p:spPr/>
        <p:txBody>
          <a:bodyPr/>
          <a:lstStyle/>
          <a:p>
            <a:endParaRPr lang="es-ES"/>
          </a:p>
        </p:txBody>
      </p:sp>
      <p:pic>
        <p:nvPicPr>
          <p:cNvPr id="1026" name="Picture 2" descr="C:\Users\UJA\Desktop\Algarrobico+Carboneras+-+Almería+hotel+ilegal+-+J.Rojas+El+País1_0.jpg"/>
          <p:cNvPicPr>
            <a:picLocks noGrp="1" noChangeAspect="1" noChangeArrowheads="1"/>
          </p:cNvPicPr>
          <p:nvPr>
            <p:ph sz="half" idx="1"/>
          </p:nvPr>
        </p:nvPicPr>
        <p:blipFill>
          <a:blip r:embed="rId7">
            <a:extLst>
              <a:ext uri="{28A0092B-C50C-407E-A947-70E740481C1C}">
                <a14:useLocalDpi xmlns:a14="http://schemas.microsoft.com/office/drawing/2010/main" val="0"/>
              </a:ext>
            </a:extLst>
          </a:blip>
          <a:srcRect/>
          <a:stretch>
            <a:fillRect/>
          </a:stretch>
        </p:blipFill>
        <p:spPr bwMode="auto">
          <a:xfrm>
            <a:off x="914400" y="3965098"/>
            <a:ext cx="8077200" cy="7493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6118A182A8DCF4F902A14E779520E0C" ma:contentTypeVersion="18" ma:contentTypeDescription="Crear nuevo documento." ma:contentTypeScope="" ma:versionID="14c59f5cd1456f76739b9733ed93b6c1">
  <xsd:schema xmlns:xsd="http://www.w3.org/2001/XMLSchema" xmlns:xs="http://www.w3.org/2001/XMLSchema" xmlns:p="http://schemas.microsoft.com/office/2006/metadata/properties" xmlns:ns3="1496553d-e557-4b67-917b-c9b3417b0f6a" xmlns:ns4="fba3f5ce-5422-4f75-82b8-6ed129aa1f2e" targetNamespace="http://schemas.microsoft.com/office/2006/metadata/properties" ma:root="true" ma:fieldsID="da93c6a1dacc936b5e9dedaddb91c5e6" ns3:_="" ns4:_="">
    <xsd:import namespace="1496553d-e557-4b67-917b-c9b3417b0f6a"/>
    <xsd:import namespace="fba3f5ce-5422-4f75-82b8-6ed129aa1f2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96553d-e557-4b67-917b-c9b3417b0f6a"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a3f5ce-5422-4f75-82b8-6ed129aa1f2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ba3f5ce-5422-4f75-82b8-6ed129aa1f2e" xsi:nil="true"/>
  </documentManagement>
</p:properties>
</file>

<file path=customXml/itemProps1.xml><?xml version="1.0" encoding="utf-8"?>
<ds:datastoreItem xmlns:ds="http://schemas.openxmlformats.org/officeDocument/2006/customXml" ds:itemID="{FD3A37F0-0C7F-4ABB-9876-C6030ED968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96553d-e557-4b67-917b-c9b3417b0f6a"/>
    <ds:schemaRef ds:uri="fba3f5ce-5422-4f75-82b8-6ed129aa1f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E2CB6B-A9E6-42E4-B812-D7BFF60E27AC}">
  <ds:schemaRefs>
    <ds:schemaRef ds:uri="http://schemas.microsoft.com/sharepoint/v3/contenttype/forms"/>
  </ds:schemaRefs>
</ds:datastoreItem>
</file>

<file path=customXml/itemProps3.xml><?xml version="1.0" encoding="utf-8"?>
<ds:datastoreItem xmlns:ds="http://schemas.openxmlformats.org/officeDocument/2006/customXml" ds:itemID="{886B1F3F-5B5F-4968-B9DB-C1FDFBE87432}">
  <ds:schemaRefs>
    <ds:schemaRef ds:uri="http://purl.org/dc/elements/1.1/"/>
    <ds:schemaRef ds:uri="fba3f5ce-5422-4f75-82b8-6ed129aa1f2e"/>
    <ds:schemaRef ds:uri="http://purl.org/dc/terms/"/>
    <ds:schemaRef ds:uri="http://www.w3.org/XML/1998/namespace"/>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1496553d-e557-4b67-917b-c9b3417b0f6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Plaza.thmx</Template>
  <TotalTime>11049</TotalTime>
  <Words>4999</Words>
  <Application>Microsoft Office PowerPoint</Application>
  <PresentationFormat>Personalitzat</PresentationFormat>
  <Paragraphs>404</Paragraphs>
  <Slides>44</Slides>
  <Notes>24</Notes>
  <HiddenSlides>0</HiddenSlides>
  <MMClips>0</MMClips>
  <ScaleCrop>false</ScaleCrop>
  <HeadingPairs>
    <vt:vector size="6" baseType="variant">
      <vt:variant>
        <vt:lpstr>Tipus de lletra utilitzats</vt:lpstr>
      </vt:variant>
      <vt:variant>
        <vt:i4>9</vt:i4>
      </vt:variant>
      <vt:variant>
        <vt:lpstr>Tema</vt:lpstr>
      </vt:variant>
      <vt:variant>
        <vt:i4>1</vt:i4>
      </vt:variant>
      <vt:variant>
        <vt:lpstr>Títols de les diapositives</vt:lpstr>
      </vt:variant>
      <vt:variant>
        <vt:i4>44</vt:i4>
      </vt:variant>
    </vt:vector>
  </HeadingPairs>
  <TitlesOfParts>
    <vt:vector size="54" baseType="lpstr">
      <vt:lpstr>ＭＳ Ｐゴシック</vt:lpstr>
      <vt:lpstr>Arial</vt:lpstr>
      <vt:lpstr>Calibri</vt:lpstr>
      <vt:lpstr>Century Gothic</vt:lpstr>
      <vt:lpstr>Gill Sans</vt:lpstr>
      <vt:lpstr>Roboto Black</vt:lpstr>
      <vt:lpstr>Roboto Light</vt:lpstr>
      <vt:lpstr>Roboto Regular</vt:lpstr>
      <vt:lpstr>Wingdings 2</vt:lpstr>
      <vt:lpstr>Plaza</vt:lpstr>
      <vt:lpstr>Presentació del PowerPoint</vt:lpstr>
      <vt:lpstr>Presentació del PowerPoint</vt:lpstr>
      <vt:lpstr>La percepción del crimen ambiental: Una de estas imágenes no representa el tipo de delito conforme a la clasificación de Rob White  </vt:lpstr>
      <vt:lpstr>Aznalcóllar 1998</vt:lpstr>
      <vt:lpstr>Aznalcollar:  The Problems of the Case</vt:lpstr>
      <vt:lpstr>Kolontar 2010  </vt:lpstr>
      <vt:lpstr>Fertiberia   </vt:lpstr>
      <vt:lpstr>Fertiberia: Tolerancia activa </vt:lpstr>
      <vt:lpstr>El Algarrobico:  Corrupción urbanística en la Red Natura </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Nuevos enfoques sobre la aplicación y el cumplimiento de la legislación medioambiental: El cambio de estrategia</vt:lpstr>
      <vt:lpstr> Nuevos enfoques sobre la aplicación y el cumplimiento de la legislación medioambiental: El cambio de estrategia </vt:lpstr>
      <vt:lpstr>Presentació del PowerPoint</vt:lpstr>
      <vt:lpstr>Presentació del PowerPoint</vt:lpstr>
      <vt:lpstr>Presentació del PowerPoint</vt:lpstr>
      <vt:lpstr>Presentació del PowerPoint</vt:lpstr>
      <vt:lpstr>Retos que plantea la protección del medio ambiente a través del Derecho penal:</vt:lpstr>
      <vt:lpstr>Presentació del PowerPoint</vt:lpstr>
      <vt:lpstr>Retos relativos a la falta de recursos y de formación especializada para aplicar y hacer cumplir el derecho ambiental y la legislación adoptada o adaptada para cumplir con la Directiva sobre crimen ambiental</vt:lpstr>
      <vt:lpstr>Presentació del PowerPoint</vt:lpstr>
      <vt:lpstr>El papel subordinado a intereses económicos de la Política Criminal del Medio ambiente de los Estados miembros –en caso de que la haya </vt:lpstr>
      <vt:lpstr>Presentació del PowerPoint</vt:lpstr>
      <vt:lpstr>Presentació del PowerPoint</vt:lpstr>
      <vt:lpstr>Evolución del crimen ambiental</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vector>
  </TitlesOfParts>
  <Manager/>
  <Company>Oficina de Gestión de la Comunicación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de presentación corporativa Universidad de Granada 4:3</dc:title>
  <dc:subject/>
  <dc:creator>Ángel Rodríguez Valverde</dc:creator>
  <cp:keywords/>
  <dc:description/>
  <cp:lastModifiedBy>Alexandre Peñalver Cabre</cp:lastModifiedBy>
  <cp:revision>817</cp:revision>
  <dcterms:created xsi:type="dcterms:W3CDTF">2017-04-03T06:52:49Z</dcterms:created>
  <dcterms:modified xsi:type="dcterms:W3CDTF">2024-05-09T07:20:03Z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0x01010086118A182A8DCF4F902A14E779520E0C</vt:lpwstr>
  </property>
</Properties>
</file>