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011" r:id="rId12"/>
  </p:sldMasterIdLst>
  <p:notesMasterIdLst>
    <p:notesMasterId r:id="rId35"/>
  </p:notesMasterIdLst>
  <p:handoutMasterIdLst>
    <p:handoutMasterId r:id="rId36"/>
  </p:handoutMasterIdLst>
  <p:sldIdLst>
    <p:sldId id="256" r:id="rId13"/>
    <p:sldId id="291" r:id="rId14"/>
    <p:sldId id="299" r:id="rId15"/>
    <p:sldId id="270" r:id="rId16"/>
    <p:sldId id="301" r:id="rId17"/>
    <p:sldId id="302" r:id="rId18"/>
    <p:sldId id="300" r:id="rId19"/>
    <p:sldId id="303" r:id="rId20"/>
    <p:sldId id="275" r:id="rId21"/>
    <p:sldId id="271" r:id="rId22"/>
    <p:sldId id="279" r:id="rId23"/>
    <p:sldId id="276" r:id="rId24"/>
    <p:sldId id="280" r:id="rId25"/>
    <p:sldId id="287" r:id="rId26"/>
    <p:sldId id="288" r:id="rId27"/>
    <p:sldId id="292" r:id="rId28"/>
    <p:sldId id="293" r:id="rId29"/>
    <p:sldId id="297" r:id="rId30"/>
    <p:sldId id="295" r:id="rId31"/>
    <p:sldId id="304" r:id="rId32"/>
    <p:sldId id="306" r:id="rId33"/>
    <p:sldId id="305" r:id="rId34"/>
  </p:sldIdLst>
  <p:sldSz cx="12192000" cy="68580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0031"/>
    <a:srgbClr val="1A1A20"/>
    <a:srgbClr val="BC1E31"/>
    <a:srgbClr val="ECECEE"/>
    <a:srgbClr val="FF8000"/>
    <a:srgbClr val="E4312C"/>
    <a:srgbClr val="009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915" autoAdjust="0"/>
  </p:normalViewPr>
  <p:slideViewPr>
    <p:cSldViewPr showGuides="1">
      <p:cViewPr varScale="1">
        <p:scale>
          <a:sx n="105" d="100"/>
          <a:sy n="105" d="100"/>
        </p:scale>
        <p:origin x="780" y="78"/>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howGuides="1">
      <p:cViewPr varScale="1">
        <p:scale>
          <a:sx n="65" d="100"/>
          <a:sy n="65" d="100"/>
        </p:scale>
        <p:origin x="3154"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E1D6F-99E2-4248-886A-CE59D414D0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53753439-2626-BD43-B129-F722226DD6B1}">
      <dgm:prSet/>
      <dgm:spPr/>
      <dgm:t>
        <a:bodyPr/>
        <a:lstStyle/>
        <a:p>
          <a:r>
            <a:rPr lang="en-IT" dirty="0">
              <a:latin typeface="+mn-lt"/>
              <a:ea typeface="Verdana" panose="020B0604030504040204" pitchFamily="34" charset="0"/>
              <a:cs typeface="Verdana" panose="020B0604030504040204" pitchFamily="34" charset="0"/>
            </a:rPr>
            <a:t>Bindingness</a:t>
          </a:r>
        </a:p>
      </dgm:t>
    </dgm:pt>
    <dgm:pt modelId="{EE3B1248-9EC3-974B-9B7D-F222E1A04B13}" type="parTrans" cxnId="{76CDFE86-5C5E-8246-A17B-7DAC834A8643}">
      <dgm:prSet/>
      <dgm:spPr/>
      <dgm:t>
        <a:bodyPr/>
        <a:lstStyle/>
        <a:p>
          <a:endParaRPr lang="en-GB"/>
        </a:p>
      </dgm:t>
    </dgm:pt>
    <dgm:pt modelId="{61BABA05-A5E2-104B-8014-19E44ADE2DF0}" type="sibTrans" cxnId="{76CDFE86-5C5E-8246-A17B-7DAC834A8643}">
      <dgm:prSet/>
      <dgm:spPr/>
      <dgm:t>
        <a:bodyPr/>
        <a:lstStyle/>
        <a:p>
          <a:endParaRPr lang="en-GB"/>
        </a:p>
      </dgm:t>
    </dgm:pt>
    <dgm:pt modelId="{D442EB8F-650B-3B43-B681-1BE922A9F057}">
      <dgm:prSet custT="1"/>
      <dgm:spPr/>
      <dgm:t>
        <a:bodyPr/>
        <a:lstStyle/>
        <a:p>
          <a:r>
            <a:rPr lang="en-IT" sz="2400" dirty="0">
              <a:latin typeface="+mn-lt"/>
              <a:ea typeface="Verdana" panose="020B0604030504040204" pitchFamily="34" charset="0"/>
              <a:cs typeface="Verdana" panose="020B0604030504040204" pitchFamily="34" charset="0"/>
            </a:rPr>
            <a:t>Mid to long-term GHG emission reduction targets (Art. 4)</a:t>
          </a:r>
        </a:p>
      </dgm:t>
    </dgm:pt>
    <dgm:pt modelId="{E3D1FA4F-25CA-F445-B505-C7DE60C5BF0B}" type="parTrans" cxnId="{5806D006-A74B-4A42-A7E4-1566AB8AD5C2}">
      <dgm:prSet/>
      <dgm:spPr/>
      <dgm:t>
        <a:bodyPr/>
        <a:lstStyle/>
        <a:p>
          <a:endParaRPr lang="en-GB"/>
        </a:p>
      </dgm:t>
    </dgm:pt>
    <dgm:pt modelId="{0CE6D459-02F8-BC41-A52D-CDE55DE7C989}" type="sibTrans" cxnId="{5806D006-A74B-4A42-A7E4-1566AB8AD5C2}">
      <dgm:prSet/>
      <dgm:spPr/>
      <dgm:t>
        <a:bodyPr/>
        <a:lstStyle/>
        <a:p>
          <a:endParaRPr lang="en-GB"/>
        </a:p>
      </dgm:t>
    </dgm:pt>
    <dgm:pt modelId="{B70C0231-F09E-6E43-BAD2-5DA915C7C124}">
      <dgm:prSet custT="1"/>
      <dgm:spPr/>
      <dgm:t>
        <a:bodyPr/>
        <a:lstStyle/>
        <a:p>
          <a:r>
            <a:rPr lang="en-IT" sz="2400" dirty="0">
              <a:latin typeface="+mn-lt"/>
              <a:ea typeface="Verdana" panose="020B0604030504040204" pitchFamily="34" charset="0"/>
              <a:cs typeface="Verdana" panose="020B0604030504040204" pitchFamily="34" charset="0"/>
            </a:rPr>
            <a:t>Carbon budget and trajectories (Art. 3)</a:t>
          </a:r>
        </a:p>
      </dgm:t>
    </dgm:pt>
    <dgm:pt modelId="{851A3C23-AC82-2344-A1C5-89CF1F484CF5}" type="parTrans" cxnId="{C200C8DB-4CAC-3F44-8FA6-3DC00FCFBE5E}">
      <dgm:prSet/>
      <dgm:spPr/>
      <dgm:t>
        <a:bodyPr/>
        <a:lstStyle/>
        <a:p>
          <a:endParaRPr lang="en-GB"/>
        </a:p>
      </dgm:t>
    </dgm:pt>
    <dgm:pt modelId="{DA89EE50-6482-2E42-936E-95BB1DB7732F}" type="sibTrans" cxnId="{C200C8DB-4CAC-3F44-8FA6-3DC00FCFBE5E}">
      <dgm:prSet/>
      <dgm:spPr/>
      <dgm:t>
        <a:bodyPr/>
        <a:lstStyle/>
        <a:p>
          <a:endParaRPr lang="en-GB"/>
        </a:p>
      </dgm:t>
    </dgm:pt>
    <dgm:pt modelId="{BC39727B-9E4C-6740-8922-A804AD7320B3}">
      <dgm:prSet/>
      <dgm:spPr/>
      <dgm:t>
        <a:bodyPr/>
        <a:lstStyle/>
        <a:p>
          <a:r>
            <a:rPr lang="en-IT" dirty="0">
              <a:latin typeface="+mn-lt"/>
              <a:ea typeface="Verdana" panose="020B0604030504040204" pitchFamily="34" charset="0"/>
              <a:cs typeface="Verdana" panose="020B0604030504040204" pitchFamily="34" charset="0"/>
            </a:rPr>
            <a:t>Stewardship</a:t>
          </a:r>
        </a:p>
      </dgm:t>
    </dgm:pt>
    <dgm:pt modelId="{1CCE9A77-E263-E34E-ACBF-CCD7790513E0}" type="parTrans" cxnId="{92A679D5-B7ED-6544-8E50-359BBCE87977}">
      <dgm:prSet/>
      <dgm:spPr/>
      <dgm:t>
        <a:bodyPr/>
        <a:lstStyle/>
        <a:p>
          <a:endParaRPr lang="en-GB"/>
        </a:p>
      </dgm:t>
    </dgm:pt>
    <dgm:pt modelId="{FFC65CEE-FADC-264C-B172-347BB435B560}" type="sibTrans" cxnId="{92A679D5-B7ED-6544-8E50-359BBCE87977}">
      <dgm:prSet/>
      <dgm:spPr/>
      <dgm:t>
        <a:bodyPr/>
        <a:lstStyle/>
        <a:p>
          <a:endParaRPr lang="en-GB"/>
        </a:p>
      </dgm:t>
    </dgm:pt>
    <dgm:pt modelId="{4690664B-29C6-5E44-A51C-581612F3E224}">
      <dgm:prSet custT="1"/>
      <dgm:spPr/>
      <dgm:t>
        <a:bodyPr/>
        <a:lstStyle/>
        <a:p>
          <a:r>
            <a:rPr lang="en-GB" sz="2400" dirty="0">
              <a:latin typeface="+mn-lt"/>
              <a:ea typeface="Verdana" panose="020B0604030504040204" pitchFamily="34" charset="0"/>
              <a:cs typeface="Verdana" panose="020B0604030504040204" pitchFamily="34" charset="0"/>
            </a:rPr>
            <a:t>E</a:t>
          </a:r>
          <a:r>
            <a:rPr lang="en-IT" sz="2400" dirty="0">
              <a:latin typeface="+mn-lt"/>
              <a:ea typeface="Verdana" panose="020B0604030504040204" pitchFamily="34" charset="0"/>
              <a:cs typeface="Verdana" panose="020B0604030504040204" pitchFamily="34" charset="0"/>
            </a:rPr>
            <a:t>U Scientific Advisory Board on CC (Art. 3) </a:t>
          </a:r>
        </a:p>
      </dgm:t>
    </dgm:pt>
    <dgm:pt modelId="{4D36D720-69E8-EE4A-9688-8C81C785A2B3}" type="parTrans" cxnId="{B86823CC-220C-7340-9BCF-4AAE3A41B59F}">
      <dgm:prSet/>
      <dgm:spPr/>
      <dgm:t>
        <a:bodyPr/>
        <a:lstStyle/>
        <a:p>
          <a:endParaRPr lang="en-GB"/>
        </a:p>
      </dgm:t>
    </dgm:pt>
    <dgm:pt modelId="{BC1E15D8-17C9-9D4C-86E0-BEE17D9EFED9}" type="sibTrans" cxnId="{B86823CC-220C-7340-9BCF-4AAE3A41B59F}">
      <dgm:prSet/>
      <dgm:spPr/>
      <dgm:t>
        <a:bodyPr/>
        <a:lstStyle/>
        <a:p>
          <a:endParaRPr lang="en-GB"/>
        </a:p>
      </dgm:t>
    </dgm:pt>
    <dgm:pt modelId="{B25EDD75-BAA3-584A-9B56-EBB65F6B0E51}">
      <dgm:prSet/>
      <dgm:spPr/>
      <dgm:t>
        <a:bodyPr/>
        <a:lstStyle/>
        <a:p>
          <a:r>
            <a:rPr lang="en-IT" dirty="0">
              <a:latin typeface="+mn-lt"/>
              <a:ea typeface="Verdana" panose="020B0604030504040204" pitchFamily="34" charset="0"/>
              <a:cs typeface="Verdana" panose="020B0604030504040204" pitchFamily="34" charset="0"/>
            </a:rPr>
            <a:t>Monitoring and Enforcement</a:t>
          </a:r>
        </a:p>
      </dgm:t>
    </dgm:pt>
    <dgm:pt modelId="{B706B41D-459E-794B-8172-5408677D751C}" type="parTrans" cxnId="{D126B731-D805-AD44-A5F6-D1994A121535}">
      <dgm:prSet/>
      <dgm:spPr/>
      <dgm:t>
        <a:bodyPr/>
        <a:lstStyle/>
        <a:p>
          <a:endParaRPr lang="en-GB"/>
        </a:p>
      </dgm:t>
    </dgm:pt>
    <dgm:pt modelId="{93442C1B-CEE3-774A-AD76-0064EA81F72A}" type="sibTrans" cxnId="{D126B731-D805-AD44-A5F6-D1994A121535}">
      <dgm:prSet/>
      <dgm:spPr/>
      <dgm:t>
        <a:bodyPr/>
        <a:lstStyle/>
        <a:p>
          <a:endParaRPr lang="en-GB"/>
        </a:p>
      </dgm:t>
    </dgm:pt>
    <dgm:pt modelId="{C677D5AA-0D1D-8B43-8ED1-5EC1375CCB10}">
      <dgm:prSet custT="1"/>
      <dgm:spPr/>
      <dgm:t>
        <a:bodyPr/>
        <a:lstStyle/>
        <a:p>
          <a:r>
            <a:rPr lang="en-IT" sz="2400" dirty="0">
              <a:latin typeface="+mn-lt"/>
              <a:ea typeface="Verdana" panose="020B0604030504040204" pitchFamily="34" charset="0"/>
              <a:cs typeface="Verdana" panose="020B0604030504040204" pitchFamily="34" charset="0"/>
            </a:rPr>
            <a:t>Assessment of Union progress (Art. 6)</a:t>
          </a:r>
        </a:p>
      </dgm:t>
    </dgm:pt>
    <dgm:pt modelId="{2CD7C07D-9D7F-2648-AE14-204975ACCE3C}" type="parTrans" cxnId="{CEDACEAE-F3FA-834D-8AF3-BFA181A5A5D8}">
      <dgm:prSet/>
      <dgm:spPr/>
      <dgm:t>
        <a:bodyPr/>
        <a:lstStyle/>
        <a:p>
          <a:endParaRPr lang="en-GB"/>
        </a:p>
      </dgm:t>
    </dgm:pt>
    <dgm:pt modelId="{123C24EC-24C3-B843-A812-EDEA4C7227AD}" type="sibTrans" cxnId="{CEDACEAE-F3FA-834D-8AF3-BFA181A5A5D8}">
      <dgm:prSet/>
      <dgm:spPr/>
      <dgm:t>
        <a:bodyPr/>
        <a:lstStyle/>
        <a:p>
          <a:endParaRPr lang="en-GB"/>
        </a:p>
      </dgm:t>
    </dgm:pt>
    <dgm:pt modelId="{FC123949-5B49-6A44-9227-07E238F899FE}">
      <dgm:prSet custT="1"/>
      <dgm:spPr/>
      <dgm:t>
        <a:bodyPr/>
        <a:lstStyle/>
        <a:p>
          <a:r>
            <a:rPr lang="en-IT" sz="2400" dirty="0">
              <a:latin typeface="+mn-lt"/>
              <a:ea typeface="Verdana" panose="020B0604030504040204" pitchFamily="34" charset="0"/>
              <a:cs typeface="Verdana" panose="020B0604030504040204" pitchFamily="34" charset="0"/>
            </a:rPr>
            <a:t>Solidarity (Art. 2)</a:t>
          </a:r>
        </a:p>
      </dgm:t>
    </dgm:pt>
    <dgm:pt modelId="{E76C83D8-78DA-BA44-8683-4F6BEC1C32D4}" type="parTrans" cxnId="{525C0DD9-2FE2-7142-9ED5-C0DCC3C955B7}">
      <dgm:prSet/>
      <dgm:spPr/>
      <dgm:t>
        <a:bodyPr/>
        <a:lstStyle/>
        <a:p>
          <a:endParaRPr lang="en-GB"/>
        </a:p>
      </dgm:t>
    </dgm:pt>
    <dgm:pt modelId="{1A05833E-E2C1-0946-965D-23B39FA9D637}" type="sibTrans" cxnId="{525C0DD9-2FE2-7142-9ED5-C0DCC3C955B7}">
      <dgm:prSet/>
      <dgm:spPr/>
      <dgm:t>
        <a:bodyPr/>
        <a:lstStyle/>
        <a:p>
          <a:endParaRPr lang="en-GB"/>
        </a:p>
      </dgm:t>
    </dgm:pt>
    <dgm:pt modelId="{1603A500-EC46-544E-990B-D03B8024DAE1}">
      <dgm:prSet/>
      <dgm:spPr/>
      <dgm:t>
        <a:bodyPr/>
        <a:lstStyle/>
        <a:p>
          <a:endParaRPr lang="en-IT" sz="1500" dirty="0"/>
        </a:p>
      </dgm:t>
    </dgm:pt>
    <dgm:pt modelId="{394E21DA-48C5-7A44-A5B1-11AC2C88B46C}" type="parTrans" cxnId="{D30F9046-C709-5C4D-B17F-34CA19FF1B18}">
      <dgm:prSet/>
      <dgm:spPr/>
      <dgm:t>
        <a:bodyPr/>
        <a:lstStyle/>
        <a:p>
          <a:endParaRPr lang="en-GB"/>
        </a:p>
      </dgm:t>
    </dgm:pt>
    <dgm:pt modelId="{4E8DC38E-0146-BE4C-9BB7-94CC31671500}" type="sibTrans" cxnId="{D30F9046-C709-5C4D-B17F-34CA19FF1B18}">
      <dgm:prSet/>
      <dgm:spPr/>
      <dgm:t>
        <a:bodyPr/>
        <a:lstStyle/>
        <a:p>
          <a:endParaRPr lang="en-GB"/>
        </a:p>
      </dgm:t>
    </dgm:pt>
    <dgm:pt modelId="{1955DA49-C652-0744-8F14-74C8A7F9130F}">
      <dgm:prSet custT="1"/>
      <dgm:spPr/>
      <dgm:t>
        <a:bodyPr/>
        <a:lstStyle/>
        <a:p>
          <a:r>
            <a:rPr lang="en-IT" sz="2400" dirty="0">
              <a:latin typeface="+mn-lt"/>
              <a:ea typeface="Verdana" panose="020B0604030504040204" pitchFamily="34" charset="0"/>
              <a:cs typeface="Verdana" panose="020B0604030504040204" pitchFamily="34" charset="0"/>
            </a:rPr>
            <a:t>Sectoral roadmaps </a:t>
          </a:r>
          <a:r>
            <a:rPr lang="en-IT" sz="2400" dirty="0">
              <a:latin typeface="+mn-lt"/>
              <a:ea typeface="Verdana" panose="020B0604030504040204" pitchFamily="34" charset="0"/>
              <a:cs typeface="Verdana" panose="020B0604030504040204" pitchFamily="34" charset="0"/>
              <a:sym typeface="Wingdings" pitchFamily="2" charset="2"/>
            </a:rPr>
            <a:t> </a:t>
          </a:r>
          <a:r>
            <a:rPr lang="en-IT" sz="2400" dirty="0">
              <a:latin typeface="+mn-lt"/>
              <a:ea typeface="Verdana" panose="020B0604030504040204" pitchFamily="34" charset="0"/>
              <a:cs typeface="Verdana" panose="020B0604030504040204" pitchFamily="34" charset="0"/>
            </a:rPr>
            <a:t>(Art. 10)</a:t>
          </a:r>
        </a:p>
      </dgm:t>
    </dgm:pt>
    <dgm:pt modelId="{25250C52-2AB7-9443-90C2-BA6015294607}" type="parTrans" cxnId="{2BF01D28-AB5E-CF44-AD7B-615FA19E9B70}">
      <dgm:prSet/>
      <dgm:spPr/>
      <dgm:t>
        <a:bodyPr/>
        <a:lstStyle/>
        <a:p>
          <a:endParaRPr lang="en-GB"/>
        </a:p>
      </dgm:t>
    </dgm:pt>
    <dgm:pt modelId="{242233C9-236E-5248-ADDD-B9980F3308DA}" type="sibTrans" cxnId="{2BF01D28-AB5E-CF44-AD7B-615FA19E9B70}">
      <dgm:prSet/>
      <dgm:spPr/>
      <dgm:t>
        <a:bodyPr/>
        <a:lstStyle/>
        <a:p>
          <a:endParaRPr lang="en-GB"/>
        </a:p>
      </dgm:t>
    </dgm:pt>
    <dgm:pt modelId="{0E84DAFC-CB83-194D-921D-7C9602B77624}">
      <dgm:prSet custT="1"/>
      <dgm:spPr/>
      <dgm:t>
        <a:bodyPr/>
        <a:lstStyle/>
        <a:p>
          <a:r>
            <a:rPr lang="en-IT" sz="2400" dirty="0">
              <a:latin typeface="+mn-lt"/>
              <a:ea typeface="Verdana" panose="020B0604030504040204" pitchFamily="34" charset="0"/>
              <a:cs typeface="Verdana" panose="020B0604030504040204" pitchFamily="34" charset="0"/>
            </a:rPr>
            <a:t>Assessment of national measures (Art. 7)</a:t>
          </a:r>
        </a:p>
      </dgm:t>
    </dgm:pt>
    <dgm:pt modelId="{A458BC3B-6641-AA4D-AF80-9C6BCE6FD6BD}" type="parTrans" cxnId="{CA9007AF-2119-094A-AF7A-D42E9B127825}">
      <dgm:prSet/>
      <dgm:spPr/>
      <dgm:t>
        <a:bodyPr/>
        <a:lstStyle/>
        <a:p>
          <a:endParaRPr lang="en-GB"/>
        </a:p>
      </dgm:t>
    </dgm:pt>
    <dgm:pt modelId="{F2D9BE69-4A29-D649-AD47-C18CA527CB8F}" type="sibTrans" cxnId="{CA9007AF-2119-094A-AF7A-D42E9B127825}">
      <dgm:prSet/>
      <dgm:spPr/>
      <dgm:t>
        <a:bodyPr/>
        <a:lstStyle/>
        <a:p>
          <a:endParaRPr lang="en-GB"/>
        </a:p>
      </dgm:t>
    </dgm:pt>
    <dgm:pt modelId="{F7D680D2-D293-E244-BCF1-A0370D148B70}" type="pres">
      <dgm:prSet presAssocID="{089E1D6F-99E2-4248-886A-CE59D414D074}" presName="linearFlow" presStyleCnt="0">
        <dgm:presLayoutVars>
          <dgm:dir/>
          <dgm:animLvl val="lvl"/>
          <dgm:resizeHandles val="exact"/>
        </dgm:presLayoutVars>
      </dgm:prSet>
      <dgm:spPr/>
    </dgm:pt>
    <dgm:pt modelId="{3A59A637-DC1A-7840-B419-2E801DF06508}" type="pres">
      <dgm:prSet presAssocID="{53753439-2626-BD43-B129-F722226DD6B1}" presName="composite" presStyleCnt="0"/>
      <dgm:spPr/>
    </dgm:pt>
    <dgm:pt modelId="{AC340C92-8528-CD40-923D-E0422DC5837E}" type="pres">
      <dgm:prSet presAssocID="{53753439-2626-BD43-B129-F722226DD6B1}" presName="parentText" presStyleLbl="alignNode1" presStyleIdx="0" presStyleCnt="3">
        <dgm:presLayoutVars>
          <dgm:chMax val="1"/>
          <dgm:bulletEnabled val="1"/>
        </dgm:presLayoutVars>
      </dgm:prSet>
      <dgm:spPr/>
    </dgm:pt>
    <dgm:pt modelId="{65768CEF-9DB4-094D-A4C0-463863DF9E5E}" type="pres">
      <dgm:prSet presAssocID="{53753439-2626-BD43-B129-F722226DD6B1}" presName="descendantText" presStyleLbl="alignAcc1" presStyleIdx="0" presStyleCnt="3" custLinFactNeighborX="1135" custLinFactNeighborY="-96">
        <dgm:presLayoutVars>
          <dgm:bulletEnabled val="1"/>
        </dgm:presLayoutVars>
      </dgm:prSet>
      <dgm:spPr/>
    </dgm:pt>
    <dgm:pt modelId="{3A849A2C-9A1F-864B-9B3C-169E54E5081B}" type="pres">
      <dgm:prSet presAssocID="{61BABA05-A5E2-104B-8014-19E44ADE2DF0}" presName="sp" presStyleCnt="0"/>
      <dgm:spPr/>
    </dgm:pt>
    <dgm:pt modelId="{5E995445-981F-D243-9B83-D3204989440E}" type="pres">
      <dgm:prSet presAssocID="{BC39727B-9E4C-6740-8922-A804AD7320B3}" presName="composite" presStyleCnt="0"/>
      <dgm:spPr/>
    </dgm:pt>
    <dgm:pt modelId="{3A0377D0-94F7-7E4A-86B5-4ED0F34C4ADC}" type="pres">
      <dgm:prSet presAssocID="{BC39727B-9E4C-6740-8922-A804AD7320B3}" presName="parentText" presStyleLbl="alignNode1" presStyleIdx="1" presStyleCnt="3">
        <dgm:presLayoutVars>
          <dgm:chMax val="1"/>
          <dgm:bulletEnabled val="1"/>
        </dgm:presLayoutVars>
      </dgm:prSet>
      <dgm:spPr/>
    </dgm:pt>
    <dgm:pt modelId="{E23A7520-187B-364E-A3E1-EB3870F2AB4F}" type="pres">
      <dgm:prSet presAssocID="{BC39727B-9E4C-6740-8922-A804AD7320B3}" presName="descendantText" presStyleLbl="alignAcc1" presStyleIdx="1" presStyleCnt="3">
        <dgm:presLayoutVars>
          <dgm:bulletEnabled val="1"/>
        </dgm:presLayoutVars>
      </dgm:prSet>
      <dgm:spPr/>
    </dgm:pt>
    <dgm:pt modelId="{14D3411B-0F51-5740-A507-AD93C3918BEE}" type="pres">
      <dgm:prSet presAssocID="{FFC65CEE-FADC-264C-B172-347BB435B560}" presName="sp" presStyleCnt="0"/>
      <dgm:spPr/>
    </dgm:pt>
    <dgm:pt modelId="{CE89B780-FE1B-4947-8984-35EFBA6D35E9}" type="pres">
      <dgm:prSet presAssocID="{B25EDD75-BAA3-584A-9B56-EBB65F6B0E51}" presName="composite" presStyleCnt="0"/>
      <dgm:spPr/>
    </dgm:pt>
    <dgm:pt modelId="{EEA321C4-0CA0-EF49-8624-4B884D349D6D}" type="pres">
      <dgm:prSet presAssocID="{B25EDD75-BAA3-584A-9B56-EBB65F6B0E51}" presName="parentText" presStyleLbl="alignNode1" presStyleIdx="2" presStyleCnt="3">
        <dgm:presLayoutVars>
          <dgm:chMax val="1"/>
          <dgm:bulletEnabled val="1"/>
        </dgm:presLayoutVars>
      </dgm:prSet>
      <dgm:spPr/>
    </dgm:pt>
    <dgm:pt modelId="{09BCBAB0-63B8-5844-8366-E9B29FB0781B}" type="pres">
      <dgm:prSet presAssocID="{B25EDD75-BAA3-584A-9B56-EBB65F6B0E51}" presName="descendantText" presStyleLbl="alignAcc1" presStyleIdx="2" presStyleCnt="3">
        <dgm:presLayoutVars>
          <dgm:bulletEnabled val="1"/>
        </dgm:presLayoutVars>
      </dgm:prSet>
      <dgm:spPr/>
    </dgm:pt>
  </dgm:ptLst>
  <dgm:cxnLst>
    <dgm:cxn modelId="{5806D006-A74B-4A42-A7E4-1566AB8AD5C2}" srcId="{53753439-2626-BD43-B129-F722226DD6B1}" destId="{D442EB8F-650B-3B43-B681-1BE922A9F057}" srcOrd="0" destOrd="0" parTransId="{E3D1FA4F-25CA-F445-B505-C7DE60C5BF0B}" sibTransId="{0CE6D459-02F8-BC41-A52D-CDE55DE7C989}"/>
    <dgm:cxn modelId="{3249DE14-4116-4F49-BACC-A08AF0BF9F84}" type="presOf" srcId="{B25EDD75-BAA3-584A-9B56-EBB65F6B0E51}" destId="{EEA321C4-0CA0-EF49-8624-4B884D349D6D}" srcOrd="0" destOrd="0" presId="urn:microsoft.com/office/officeart/2005/8/layout/chevron2"/>
    <dgm:cxn modelId="{EB8C8816-AF09-E049-A117-4C8F82E25F46}" type="presOf" srcId="{B70C0231-F09E-6E43-BAD2-5DA915C7C124}" destId="{65768CEF-9DB4-094D-A4C0-463863DF9E5E}" srcOrd="0" destOrd="1" presId="urn:microsoft.com/office/officeart/2005/8/layout/chevron2"/>
    <dgm:cxn modelId="{7088611E-D5C1-E34F-B83C-772D2C62B47C}" type="presOf" srcId="{089E1D6F-99E2-4248-886A-CE59D414D074}" destId="{F7D680D2-D293-E244-BCF1-A0370D148B70}" srcOrd="0" destOrd="0" presId="urn:microsoft.com/office/officeart/2005/8/layout/chevron2"/>
    <dgm:cxn modelId="{8AC78925-8B92-CD48-9E21-CE5506713FFA}" type="presOf" srcId="{1955DA49-C652-0744-8F14-74C8A7F9130F}" destId="{E23A7520-187B-364E-A3E1-EB3870F2AB4F}" srcOrd="0" destOrd="1" presId="urn:microsoft.com/office/officeart/2005/8/layout/chevron2"/>
    <dgm:cxn modelId="{2BF01D28-AB5E-CF44-AD7B-615FA19E9B70}" srcId="{BC39727B-9E4C-6740-8922-A804AD7320B3}" destId="{1955DA49-C652-0744-8F14-74C8A7F9130F}" srcOrd="1" destOrd="0" parTransId="{25250C52-2AB7-9443-90C2-BA6015294607}" sibTransId="{242233C9-236E-5248-ADDD-B9980F3308DA}"/>
    <dgm:cxn modelId="{D126B731-D805-AD44-A5F6-D1994A121535}" srcId="{089E1D6F-99E2-4248-886A-CE59D414D074}" destId="{B25EDD75-BAA3-584A-9B56-EBB65F6B0E51}" srcOrd="2" destOrd="0" parTransId="{B706B41D-459E-794B-8172-5408677D751C}" sibTransId="{93442C1B-CEE3-774A-AD76-0064EA81F72A}"/>
    <dgm:cxn modelId="{69371038-C56C-4E4A-BA7D-4F0F2787AD86}" type="presOf" srcId="{4690664B-29C6-5E44-A51C-581612F3E224}" destId="{E23A7520-187B-364E-A3E1-EB3870F2AB4F}" srcOrd="0" destOrd="0" presId="urn:microsoft.com/office/officeart/2005/8/layout/chevron2"/>
    <dgm:cxn modelId="{0F8A085F-42BD-DD45-AE2B-A0D4B7CAC56B}" type="presOf" srcId="{1603A500-EC46-544E-990B-D03B8024DAE1}" destId="{65768CEF-9DB4-094D-A4C0-463863DF9E5E}" srcOrd="0" destOrd="2" presId="urn:microsoft.com/office/officeart/2005/8/layout/chevron2"/>
    <dgm:cxn modelId="{D30F9046-C709-5C4D-B17F-34CA19FF1B18}" srcId="{53753439-2626-BD43-B129-F722226DD6B1}" destId="{1603A500-EC46-544E-990B-D03B8024DAE1}" srcOrd="2" destOrd="0" parTransId="{394E21DA-48C5-7A44-A5B1-11AC2C88B46C}" sibTransId="{4E8DC38E-0146-BE4C-9BB7-94CC31671500}"/>
    <dgm:cxn modelId="{76CDFE86-5C5E-8246-A17B-7DAC834A8643}" srcId="{089E1D6F-99E2-4248-886A-CE59D414D074}" destId="{53753439-2626-BD43-B129-F722226DD6B1}" srcOrd="0" destOrd="0" parTransId="{EE3B1248-9EC3-974B-9B7D-F222E1A04B13}" sibTransId="{61BABA05-A5E2-104B-8014-19E44ADE2DF0}"/>
    <dgm:cxn modelId="{0C02AC8B-1E5D-CC4C-B99D-515B83F80A8A}" type="presOf" srcId="{FC123949-5B49-6A44-9227-07E238F899FE}" destId="{09BCBAB0-63B8-5844-8366-E9B29FB0781B}" srcOrd="0" destOrd="2" presId="urn:microsoft.com/office/officeart/2005/8/layout/chevron2"/>
    <dgm:cxn modelId="{6DD46596-E995-8942-A560-A16FBF6A229A}" type="presOf" srcId="{C677D5AA-0D1D-8B43-8ED1-5EC1375CCB10}" destId="{09BCBAB0-63B8-5844-8366-E9B29FB0781B}" srcOrd="0" destOrd="0" presId="urn:microsoft.com/office/officeart/2005/8/layout/chevron2"/>
    <dgm:cxn modelId="{579CEFA2-74E4-344A-AC66-BD41DD2B9D73}" type="presOf" srcId="{BC39727B-9E4C-6740-8922-A804AD7320B3}" destId="{3A0377D0-94F7-7E4A-86B5-4ED0F34C4ADC}" srcOrd="0" destOrd="0" presId="urn:microsoft.com/office/officeart/2005/8/layout/chevron2"/>
    <dgm:cxn modelId="{CEDACEAE-F3FA-834D-8AF3-BFA181A5A5D8}" srcId="{B25EDD75-BAA3-584A-9B56-EBB65F6B0E51}" destId="{C677D5AA-0D1D-8B43-8ED1-5EC1375CCB10}" srcOrd="0" destOrd="0" parTransId="{2CD7C07D-9D7F-2648-AE14-204975ACCE3C}" sibTransId="{123C24EC-24C3-B843-A812-EDEA4C7227AD}"/>
    <dgm:cxn modelId="{CA9007AF-2119-094A-AF7A-D42E9B127825}" srcId="{B25EDD75-BAA3-584A-9B56-EBB65F6B0E51}" destId="{0E84DAFC-CB83-194D-921D-7C9602B77624}" srcOrd="1" destOrd="0" parTransId="{A458BC3B-6641-AA4D-AF80-9C6BCE6FD6BD}" sibTransId="{F2D9BE69-4A29-D649-AD47-C18CA527CB8F}"/>
    <dgm:cxn modelId="{B86823CC-220C-7340-9BCF-4AAE3A41B59F}" srcId="{BC39727B-9E4C-6740-8922-A804AD7320B3}" destId="{4690664B-29C6-5E44-A51C-581612F3E224}" srcOrd="0" destOrd="0" parTransId="{4D36D720-69E8-EE4A-9688-8C81C785A2B3}" sibTransId="{BC1E15D8-17C9-9D4C-86E0-BEE17D9EFED9}"/>
    <dgm:cxn modelId="{92A679D5-B7ED-6544-8E50-359BBCE87977}" srcId="{089E1D6F-99E2-4248-886A-CE59D414D074}" destId="{BC39727B-9E4C-6740-8922-A804AD7320B3}" srcOrd="1" destOrd="0" parTransId="{1CCE9A77-E263-E34E-ACBF-CCD7790513E0}" sibTransId="{FFC65CEE-FADC-264C-B172-347BB435B560}"/>
    <dgm:cxn modelId="{525C0DD9-2FE2-7142-9ED5-C0DCC3C955B7}" srcId="{B25EDD75-BAA3-584A-9B56-EBB65F6B0E51}" destId="{FC123949-5B49-6A44-9227-07E238F899FE}" srcOrd="2" destOrd="0" parTransId="{E76C83D8-78DA-BA44-8683-4F6BEC1C32D4}" sibTransId="{1A05833E-E2C1-0946-965D-23B39FA9D637}"/>
    <dgm:cxn modelId="{C200C8DB-4CAC-3F44-8FA6-3DC00FCFBE5E}" srcId="{53753439-2626-BD43-B129-F722226DD6B1}" destId="{B70C0231-F09E-6E43-BAD2-5DA915C7C124}" srcOrd="1" destOrd="0" parTransId="{851A3C23-AC82-2344-A1C5-89CF1F484CF5}" sibTransId="{DA89EE50-6482-2E42-936E-95BB1DB7732F}"/>
    <dgm:cxn modelId="{924861E3-538A-384D-AA58-8A73E3DC6496}" type="presOf" srcId="{D442EB8F-650B-3B43-B681-1BE922A9F057}" destId="{65768CEF-9DB4-094D-A4C0-463863DF9E5E}" srcOrd="0" destOrd="0" presId="urn:microsoft.com/office/officeart/2005/8/layout/chevron2"/>
    <dgm:cxn modelId="{B3D90CF4-AD3D-E14C-83E7-F3960025693B}" type="presOf" srcId="{0E84DAFC-CB83-194D-921D-7C9602B77624}" destId="{09BCBAB0-63B8-5844-8366-E9B29FB0781B}" srcOrd="0" destOrd="1" presId="urn:microsoft.com/office/officeart/2005/8/layout/chevron2"/>
    <dgm:cxn modelId="{354929FE-7F88-1147-93B2-BACE634B31FF}" type="presOf" srcId="{53753439-2626-BD43-B129-F722226DD6B1}" destId="{AC340C92-8528-CD40-923D-E0422DC5837E}" srcOrd="0" destOrd="0" presId="urn:microsoft.com/office/officeart/2005/8/layout/chevron2"/>
    <dgm:cxn modelId="{A7F78552-F670-C144-8D4A-728847E23C2E}" type="presParOf" srcId="{F7D680D2-D293-E244-BCF1-A0370D148B70}" destId="{3A59A637-DC1A-7840-B419-2E801DF06508}" srcOrd="0" destOrd="0" presId="urn:microsoft.com/office/officeart/2005/8/layout/chevron2"/>
    <dgm:cxn modelId="{EB6B758D-0F32-C74B-AAD1-F41D38AA9BF6}" type="presParOf" srcId="{3A59A637-DC1A-7840-B419-2E801DF06508}" destId="{AC340C92-8528-CD40-923D-E0422DC5837E}" srcOrd="0" destOrd="0" presId="urn:microsoft.com/office/officeart/2005/8/layout/chevron2"/>
    <dgm:cxn modelId="{83C22805-BDE3-4A4A-BFC3-C0C083243510}" type="presParOf" srcId="{3A59A637-DC1A-7840-B419-2E801DF06508}" destId="{65768CEF-9DB4-094D-A4C0-463863DF9E5E}" srcOrd="1" destOrd="0" presId="urn:microsoft.com/office/officeart/2005/8/layout/chevron2"/>
    <dgm:cxn modelId="{632C1252-16F2-4B48-A571-68DCA3D8B14F}" type="presParOf" srcId="{F7D680D2-D293-E244-BCF1-A0370D148B70}" destId="{3A849A2C-9A1F-864B-9B3C-169E54E5081B}" srcOrd="1" destOrd="0" presId="urn:microsoft.com/office/officeart/2005/8/layout/chevron2"/>
    <dgm:cxn modelId="{48CE0724-B6C4-4D4E-B8EC-BB82469FD87D}" type="presParOf" srcId="{F7D680D2-D293-E244-BCF1-A0370D148B70}" destId="{5E995445-981F-D243-9B83-D3204989440E}" srcOrd="2" destOrd="0" presId="urn:microsoft.com/office/officeart/2005/8/layout/chevron2"/>
    <dgm:cxn modelId="{BC14F789-0895-D94F-A826-025129031AF1}" type="presParOf" srcId="{5E995445-981F-D243-9B83-D3204989440E}" destId="{3A0377D0-94F7-7E4A-86B5-4ED0F34C4ADC}" srcOrd="0" destOrd="0" presId="urn:microsoft.com/office/officeart/2005/8/layout/chevron2"/>
    <dgm:cxn modelId="{E6F2E64A-42E9-D54E-B1EF-3F1AE32D25FD}" type="presParOf" srcId="{5E995445-981F-D243-9B83-D3204989440E}" destId="{E23A7520-187B-364E-A3E1-EB3870F2AB4F}" srcOrd="1" destOrd="0" presId="urn:microsoft.com/office/officeart/2005/8/layout/chevron2"/>
    <dgm:cxn modelId="{D0F9610F-9315-324D-BA6E-694FF8BDA11B}" type="presParOf" srcId="{F7D680D2-D293-E244-BCF1-A0370D148B70}" destId="{14D3411B-0F51-5740-A507-AD93C3918BEE}" srcOrd="3" destOrd="0" presId="urn:microsoft.com/office/officeart/2005/8/layout/chevron2"/>
    <dgm:cxn modelId="{1C858D03-6E23-A747-AF4C-964BDC7B7C85}" type="presParOf" srcId="{F7D680D2-D293-E244-BCF1-A0370D148B70}" destId="{CE89B780-FE1B-4947-8984-35EFBA6D35E9}" srcOrd="4" destOrd="0" presId="urn:microsoft.com/office/officeart/2005/8/layout/chevron2"/>
    <dgm:cxn modelId="{19BEB68C-7858-6245-8426-A7A8392E25D3}" type="presParOf" srcId="{CE89B780-FE1B-4947-8984-35EFBA6D35E9}" destId="{EEA321C4-0CA0-EF49-8624-4B884D349D6D}" srcOrd="0" destOrd="0" presId="urn:microsoft.com/office/officeart/2005/8/layout/chevron2"/>
    <dgm:cxn modelId="{D00B7CF8-AD6D-654A-AB51-BCE325995D2B}" type="presParOf" srcId="{CE89B780-FE1B-4947-8984-35EFBA6D35E9}" destId="{09BCBAB0-63B8-5844-8366-E9B29FB078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BD769-605C-764A-8F38-0A292FF30E6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ACC884C9-FFB6-6B41-BE2B-37C00FD6534C}">
      <dgm:prSet custT="1"/>
      <dgm:spPr/>
      <dgm:t>
        <a:bodyPr/>
        <a:lstStyle/>
        <a:p>
          <a:r>
            <a:rPr lang="en-IT" sz="1800" dirty="0">
              <a:latin typeface="+mj-lt"/>
              <a:ea typeface="Verdana" panose="020B0604030504040204" pitchFamily="34" charset="0"/>
              <a:cs typeface="Verdana" panose="020B0604030504040204" pitchFamily="34" charset="0"/>
            </a:rPr>
            <a:t>Bindingness</a:t>
          </a:r>
        </a:p>
      </dgm:t>
    </dgm:pt>
    <dgm:pt modelId="{72FDE735-2A02-8343-8B6B-5A4429E012BD}" type="parTrans" cxnId="{14F53670-1855-7F44-AACE-6A6274FCD068}">
      <dgm:prSet/>
      <dgm:spPr/>
      <dgm:t>
        <a:bodyPr/>
        <a:lstStyle/>
        <a:p>
          <a:endParaRPr lang="en-GB"/>
        </a:p>
      </dgm:t>
    </dgm:pt>
    <dgm:pt modelId="{3491C1CC-BF8C-B542-9E88-7E9FDA1D49AA}" type="sibTrans" cxnId="{14F53670-1855-7F44-AACE-6A6274FCD068}">
      <dgm:prSet/>
      <dgm:spPr/>
      <dgm:t>
        <a:bodyPr/>
        <a:lstStyle/>
        <a:p>
          <a:endParaRPr lang="en-GB"/>
        </a:p>
      </dgm:t>
    </dgm:pt>
    <dgm:pt modelId="{68FFD328-932A-3647-BBEB-8494957427F1}">
      <dgm:prSet custT="1"/>
      <dgm:spPr/>
      <dgm:t>
        <a:bodyPr/>
        <a:lstStyle/>
        <a:p>
          <a:r>
            <a:rPr lang="en-IT" sz="1800" dirty="0">
              <a:latin typeface="+mn-lt"/>
              <a:ea typeface="Verdana" panose="020B0604030504040204" pitchFamily="34" charset="0"/>
              <a:cs typeface="Verdana" panose="020B0604030504040204" pitchFamily="34" charset="0"/>
            </a:rPr>
            <a:t>Multi-level system </a:t>
          </a:r>
          <a:r>
            <a:rPr lang="en-IT" sz="1800" dirty="0">
              <a:latin typeface="+mn-lt"/>
              <a:ea typeface="Verdana" panose="020B0604030504040204" pitchFamily="34" charset="0"/>
              <a:cs typeface="Verdana" panose="020B0604030504040204" pitchFamily="34" charset="0"/>
              <a:sym typeface="Wingdings" pitchFamily="2" charset="2"/>
            </a:rPr>
            <a:t></a:t>
          </a:r>
          <a:r>
            <a:rPr lang="en-IT" sz="1800" dirty="0">
              <a:latin typeface="+mn-lt"/>
              <a:ea typeface="Verdana" panose="020B0604030504040204" pitchFamily="34" charset="0"/>
              <a:cs typeface="Verdana" panose="020B0604030504040204" pitchFamily="34" charset="0"/>
            </a:rPr>
            <a:t> </a:t>
          </a:r>
          <a:r>
            <a:rPr lang="en-IT" sz="1800" b="1" dirty="0">
              <a:latin typeface="+mn-lt"/>
              <a:ea typeface="Verdana" panose="020B0604030504040204" pitchFamily="34" charset="0"/>
              <a:cs typeface="Verdana" panose="020B0604030504040204" pitchFamily="34" charset="0"/>
            </a:rPr>
            <a:t>NECPs</a:t>
          </a:r>
        </a:p>
      </dgm:t>
    </dgm:pt>
    <dgm:pt modelId="{36D8D7E2-B2AE-DA4C-85D2-730CB29D420B}" type="parTrans" cxnId="{C4464E8A-3F90-8146-B0D5-E93FB46DCDBB}">
      <dgm:prSet/>
      <dgm:spPr/>
      <dgm:t>
        <a:bodyPr/>
        <a:lstStyle/>
        <a:p>
          <a:endParaRPr lang="en-GB"/>
        </a:p>
      </dgm:t>
    </dgm:pt>
    <dgm:pt modelId="{18F86164-A16E-594D-BDD1-36C9483DA700}" type="sibTrans" cxnId="{C4464E8A-3F90-8146-B0D5-E93FB46DCDBB}">
      <dgm:prSet/>
      <dgm:spPr/>
      <dgm:t>
        <a:bodyPr/>
        <a:lstStyle/>
        <a:p>
          <a:endParaRPr lang="en-GB"/>
        </a:p>
      </dgm:t>
    </dgm:pt>
    <dgm:pt modelId="{92E28ACF-61D3-E144-ABB1-0F4F04E3D9A4}">
      <dgm:prSet custT="1"/>
      <dgm:spPr/>
      <dgm:t>
        <a:bodyPr/>
        <a:lstStyle/>
        <a:p>
          <a:r>
            <a:rPr lang="en-GB" sz="2000" dirty="0">
              <a:latin typeface="+mn-lt"/>
              <a:ea typeface="Verdana" panose="020B0604030504040204" pitchFamily="34" charset="0"/>
              <a:cs typeface="Verdana" panose="020B0604030504040204" pitchFamily="34" charset="0"/>
            </a:rPr>
            <a:t>D</a:t>
          </a:r>
          <a:r>
            <a:rPr lang="en-IT" sz="2000" dirty="0">
              <a:latin typeface="+mn-lt"/>
              <a:ea typeface="Verdana" panose="020B0604030504040204" pitchFamily="34" charset="0"/>
              <a:cs typeface="Verdana" panose="020B0604030504040204" pitchFamily="34" charset="0"/>
            </a:rPr>
            <a:t>ialogue platforms </a:t>
          </a:r>
          <a:r>
            <a:rPr lang="en-IT" sz="2000" dirty="0">
              <a:latin typeface="+mn-lt"/>
              <a:ea typeface="Verdana" panose="020B0604030504040204" pitchFamily="34" charset="0"/>
              <a:cs typeface="Verdana" panose="020B0604030504040204" pitchFamily="34" charset="0"/>
              <a:sym typeface="Wingdings" pitchFamily="2" charset="2"/>
            </a:rPr>
            <a:t></a:t>
          </a:r>
          <a:r>
            <a:rPr lang="en-IT" sz="2000" dirty="0">
              <a:latin typeface="+mn-lt"/>
              <a:ea typeface="Verdana" panose="020B0604030504040204" pitchFamily="34" charset="0"/>
              <a:cs typeface="Verdana" panose="020B0604030504040204" pitchFamily="34" charset="0"/>
            </a:rPr>
            <a:t> Social Climate Fund, JTF, EU Climate Pact, etc.</a:t>
          </a:r>
        </a:p>
      </dgm:t>
    </dgm:pt>
    <dgm:pt modelId="{85370C6B-EE06-3F4D-8F74-45C6A2D96814}" type="parTrans" cxnId="{F85F7100-E8B5-7B46-B655-465ADB634C14}">
      <dgm:prSet/>
      <dgm:spPr/>
      <dgm:t>
        <a:bodyPr/>
        <a:lstStyle/>
        <a:p>
          <a:endParaRPr lang="en-GB"/>
        </a:p>
      </dgm:t>
    </dgm:pt>
    <dgm:pt modelId="{3D64FB33-C5E7-774C-8167-026521E51862}" type="sibTrans" cxnId="{F85F7100-E8B5-7B46-B655-465ADB634C14}">
      <dgm:prSet/>
      <dgm:spPr/>
      <dgm:t>
        <a:bodyPr/>
        <a:lstStyle/>
        <a:p>
          <a:endParaRPr lang="en-GB"/>
        </a:p>
      </dgm:t>
    </dgm:pt>
    <dgm:pt modelId="{F1884A45-DA8C-FC42-B753-813840D36CCB}">
      <dgm:prSet custT="1"/>
      <dgm:spPr/>
      <dgm:t>
        <a:bodyPr/>
        <a:lstStyle/>
        <a:p>
          <a:r>
            <a:rPr lang="en-IT" sz="2000" dirty="0">
              <a:latin typeface="+mn-lt"/>
              <a:ea typeface="Verdana" panose="020B0604030504040204" pitchFamily="34" charset="0"/>
              <a:cs typeface="Verdana" panose="020B0604030504040204" pitchFamily="34" charset="0"/>
            </a:rPr>
            <a:t>Coordinated action </a:t>
          </a:r>
          <a:r>
            <a:rPr lang="en-IT" sz="2000" dirty="0">
              <a:latin typeface="+mn-lt"/>
              <a:ea typeface="Verdana" panose="020B0604030504040204" pitchFamily="34" charset="0"/>
              <a:cs typeface="Verdana" panose="020B0604030504040204" pitchFamily="34" charset="0"/>
              <a:sym typeface="Wingdings" pitchFamily="2" charset="2"/>
            </a:rPr>
            <a:t></a:t>
          </a:r>
          <a:r>
            <a:rPr lang="en-IT" sz="2000" dirty="0">
              <a:latin typeface="+mn-lt"/>
              <a:ea typeface="Verdana" panose="020B0604030504040204" pitchFamily="34" charset="0"/>
              <a:cs typeface="Verdana" panose="020B0604030504040204" pitchFamily="34" charset="0"/>
            </a:rPr>
            <a:t> REPower EU, RRF</a:t>
          </a:r>
        </a:p>
      </dgm:t>
    </dgm:pt>
    <dgm:pt modelId="{DC1C1759-04C1-194B-9E15-8B99E53A1B69}" type="parTrans" cxnId="{65A54ADD-D85C-604A-B9F7-F8307642D6DE}">
      <dgm:prSet/>
      <dgm:spPr/>
      <dgm:t>
        <a:bodyPr/>
        <a:lstStyle/>
        <a:p>
          <a:endParaRPr lang="en-GB"/>
        </a:p>
      </dgm:t>
    </dgm:pt>
    <dgm:pt modelId="{DC7F58C7-CFBD-5247-9DE5-5A13381007A9}" type="sibTrans" cxnId="{65A54ADD-D85C-604A-B9F7-F8307642D6DE}">
      <dgm:prSet/>
      <dgm:spPr/>
      <dgm:t>
        <a:bodyPr/>
        <a:lstStyle/>
        <a:p>
          <a:endParaRPr lang="en-GB"/>
        </a:p>
      </dgm:t>
    </dgm:pt>
    <dgm:pt modelId="{F56BCA06-C3A0-0140-A308-A0EDA49F2780}">
      <dgm:prSet/>
      <dgm:spPr/>
      <dgm:t>
        <a:bodyPr/>
        <a:lstStyle/>
        <a:p>
          <a:r>
            <a:rPr lang="en-IT" dirty="0">
              <a:latin typeface="+mn-lt"/>
              <a:ea typeface="Verdana" panose="020B0604030504040204" pitchFamily="34" charset="0"/>
              <a:cs typeface="Verdana" panose="020B0604030504040204" pitchFamily="34" charset="0"/>
            </a:rPr>
            <a:t>Monitoring and Enforcement</a:t>
          </a:r>
        </a:p>
      </dgm:t>
    </dgm:pt>
    <dgm:pt modelId="{79AF5D86-A2D0-084C-A83A-BE6AD6861FF2}" type="parTrans" cxnId="{69851826-096B-2C4D-B370-66221008C915}">
      <dgm:prSet/>
      <dgm:spPr/>
      <dgm:t>
        <a:bodyPr/>
        <a:lstStyle/>
        <a:p>
          <a:endParaRPr lang="en-GB"/>
        </a:p>
      </dgm:t>
    </dgm:pt>
    <dgm:pt modelId="{837075C2-6A80-0642-A446-D23091DAF7D9}" type="sibTrans" cxnId="{69851826-096B-2C4D-B370-66221008C915}">
      <dgm:prSet/>
      <dgm:spPr/>
      <dgm:t>
        <a:bodyPr/>
        <a:lstStyle/>
        <a:p>
          <a:endParaRPr lang="en-GB"/>
        </a:p>
      </dgm:t>
    </dgm:pt>
    <dgm:pt modelId="{9D46E171-08E6-6048-B8DA-CBF25938C0F5}">
      <dgm:prSet custT="1"/>
      <dgm:spPr/>
      <dgm:t>
        <a:bodyPr/>
        <a:lstStyle/>
        <a:p>
          <a:r>
            <a:rPr lang="en-IT" sz="2000" dirty="0">
              <a:latin typeface="+mn-lt"/>
              <a:ea typeface="Verdana" panose="020B0604030504040204" pitchFamily="34" charset="0"/>
              <a:cs typeface="Verdana" panose="020B0604030504040204" pitchFamily="34" charset="0"/>
            </a:rPr>
            <a:t>EC recommendations + infringement procedures </a:t>
          </a:r>
          <a:r>
            <a:rPr lang="en-IT" sz="2000" dirty="0">
              <a:latin typeface="+mn-lt"/>
              <a:ea typeface="Verdana" panose="020B0604030504040204" pitchFamily="34" charset="0"/>
              <a:cs typeface="Verdana" panose="020B0604030504040204" pitchFamily="34" charset="0"/>
              <a:sym typeface="Wingdings" pitchFamily="2" charset="2"/>
            </a:rPr>
            <a:t></a:t>
          </a:r>
          <a:r>
            <a:rPr lang="en-IT" sz="2000" dirty="0">
              <a:latin typeface="+mn-lt"/>
              <a:ea typeface="Verdana" panose="020B0604030504040204" pitchFamily="34" charset="0"/>
              <a:cs typeface="Verdana" panose="020B0604030504040204" pitchFamily="34" charset="0"/>
            </a:rPr>
            <a:t> Governance Regulation</a:t>
          </a:r>
        </a:p>
      </dgm:t>
    </dgm:pt>
    <dgm:pt modelId="{2C63022D-EF52-F043-AAE9-7B68BEFC73AC}" type="parTrans" cxnId="{9323A37B-074C-464F-8FD3-427725ECAE79}">
      <dgm:prSet/>
      <dgm:spPr/>
      <dgm:t>
        <a:bodyPr/>
        <a:lstStyle/>
        <a:p>
          <a:endParaRPr lang="en-GB"/>
        </a:p>
      </dgm:t>
    </dgm:pt>
    <dgm:pt modelId="{4F848FC5-F34E-834A-8783-E511187E6C6A}" type="sibTrans" cxnId="{9323A37B-074C-464F-8FD3-427725ECAE79}">
      <dgm:prSet/>
      <dgm:spPr/>
      <dgm:t>
        <a:bodyPr/>
        <a:lstStyle/>
        <a:p>
          <a:endParaRPr lang="en-GB"/>
        </a:p>
      </dgm:t>
    </dgm:pt>
    <dgm:pt modelId="{31932A70-1F62-5142-8360-1997444AF25F}">
      <dgm:prSet custT="1"/>
      <dgm:spPr/>
      <dgm:t>
        <a:bodyPr/>
        <a:lstStyle/>
        <a:p>
          <a:r>
            <a:rPr lang="en-IT" sz="2000" dirty="0">
              <a:latin typeface="+mn-lt"/>
              <a:ea typeface="Verdana" panose="020B0604030504040204" pitchFamily="34" charset="0"/>
              <a:cs typeface="Verdana" panose="020B0604030504040204" pitchFamily="34" charset="0"/>
            </a:rPr>
            <a:t>Compliance </a:t>
          </a:r>
          <a:r>
            <a:rPr lang="en-IT" sz="2000" dirty="0">
              <a:latin typeface="+mn-lt"/>
              <a:ea typeface="Verdana" panose="020B0604030504040204" pitchFamily="34" charset="0"/>
              <a:cs typeface="Verdana" panose="020B0604030504040204" pitchFamily="34" charset="0"/>
              <a:sym typeface="Wingdings" pitchFamily="2" charset="2"/>
            </a:rPr>
            <a:t></a:t>
          </a:r>
          <a:r>
            <a:rPr lang="en-IT" sz="2000" dirty="0">
              <a:latin typeface="+mn-lt"/>
              <a:ea typeface="Verdana" panose="020B0604030504040204" pitchFamily="34" charset="0"/>
              <a:cs typeface="Verdana" panose="020B0604030504040204" pitchFamily="34" charset="0"/>
            </a:rPr>
            <a:t> Effort Sharing Regulation</a:t>
          </a:r>
        </a:p>
      </dgm:t>
    </dgm:pt>
    <dgm:pt modelId="{E55B36E6-A58D-7B47-A2C0-CC7B4CB9B9D3}" type="parTrans" cxnId="{4B6DCD8E-1A08-E845-BB3D-A3ED159BC0FA}">
      <dgm:prSet/>
      <dgm:spPr/>
      <dgm:t>
        <a:bodyPr/>
        <a:lstStyle/>
        <a:p>
          <a:endParaRPr lang="en-GB"/>
        </a:p>
      </dgm:t>
    </dgm:pt>
    <dgm:pt modelId="{66EBD14B-10EB-734A-BAAA-048DF36F5511}" type="sibTrans" cxnId="{4B6DCD8E-1A08-E845-BB3D-A3ED159BC0FA}">
      <dgm:prSet/>
      <dgm:spPr/>
      <dgm:t>
        <a:bodyPr/>
        <a:lstStyle/>
        <a:p>
          <a:endParaRPr lang="en-GB"/>
        </a:p>
      </dgm:t>
    </dgm:pt>
    <dgm:pt modelId="{764DAAAD-24C8-494C-91F9-51C0DD860266}">
      <dgm:prSet/>
      <dgm:spPr/>
      <dgm:t>
        <a:bodyPr/>
        <a:lstStyle/>
        <a:p>
          <a:endParaRPr lang="en-IT" sz="1400" dirty="0"/>
        </a:p>
      </dgm:t>
    </dgm:pt>
    <dgm:pt modelId="{40033303-4D2D-C54C-9EB5-46E884E9C691}" type="parTrans" cxnId="{D6306D14-D08D-EA43-A7EC-F1FE0A2C776E}">
      <dgm:prSet/>
      <dgm:spPr/>
      <dgm:t>
        <a:bodyPr/>
        <a:lstStyle/>
        <a:p>
          <a:endParaRPr lang="en-GB"/>
        </a:p>
      </dgm:t>
    </dgm:pt>
    <dgm:pt modelId="{243C1114-C4FA-8144-91EE-FF1D7EC68493}" type="sibTrans" cxnId="{D6306D14-D08D-EA43-A7EC-F1FE0A2C776E}">
      <dgm:prSet/>
      <dgm:spPr/>
      <dgm:t>
        <a:bodyPr/>
        <a:lstStyle/>
        <a:p>
          <a:endParaRPr lang="en-GB"/>
        </a:p>
      </dgm:t>
    </dgm:pt>
    <dgm:pt modelId="{11A7C0A8-4B2E-F442-A439-F1D4409B26B7}">
      <dgm:prSet custT="1"/>
      <dgm:spPr/>
      <dgm:t>
        <a:bodyPr/>
        <a:lstStyle/>
        <a:p>
          <a:r>
            <a:rPr lang="en-IT" sz="1800" dirty="0">
              <a:latin typeface="+mn-lt"/>
              <a:ea typeface="Verdana" panose="020B0604030504040204" pitchFamily="34" charset="0"/>
              <a:cs typeface="Verdana" panose="020B0604030504040204" pitchFamily="34" charset="0"/>
            </a:rPr>
            <a:t>Stewardship</a:t>
          </a:r>
        </a:p>
      </dgm:t>
    </dgm:pt>
    <dgm:pt modelId="{40C29656-A73E-2C46-9FA1-D08AA87A2FEA}" type="sibTrans" cxnId="{32AE4E41-F383-BF4A-A5ED-52C9DB1697DC}">
      <dgm:prSet/>
      <dgm:spPr/>
      <dgm:t>
        <a:bodyPr/>
        <a:lstStyle/>
        <a:p>
          <a:endParaRPr lang="en-GB"/>
        </a:p>
      </dgm:t>
    </dgm:pt>
    <dgm:pt modelId="{A62D5A83-9824-8C41-8E0E-990603F732ED}" type="parTrans" cxnId="{32AE4E41-F383-BF4A-A5ED-52C9DB1697DC}">
      <dgm:prSet/>
      <dgm:spPr/>
      <dgm:t>
        <a:bodyPr/>
        <a:lstStyle/>
        <a:p>
          <a:endParaRPr lang="en-GB"/>
        </a:p>
      </dgm:t>
    </dgm:pt>
    <dgm:pt modelId="{725C7EA4-7C5F-A445-A3F0-BAE177FF0589}">
      <dgm:prSet custT="1"/>
      <dgm:spPr/>
      <dgm:t>
        <a:bodyPr/>
        <a:lstStyle/>
        <a:p>
          <a:r>
            <a:rPr lang="en-IT" sz="1800" dirty="0">
              <a:latin typeface="+mn-lt"/>
              <a:ea typeface="Verdana" panose="020B0604030504040204" pitchFamily="34" charset="0"/>
              <a:cs typeface="Verdana" panose="020B0604030504040204" pitchFamily="34" charset="0"/>
            </a:rPr>
            <a:t>Sectoral targets </a:t>
          </a:r>
          <a:r>
            <a:rPr lang="en-IT" sz="1800" dirty="0">
              <a:latin typeface="+mn-lt"/>
              <a:ea typeface="Verdana" panose="020B0604030504040204" pitchFamily="34" charset="0"/>
              <a:cs typeface="Verdana" panose="020B0604030504040204" pitchFamily="34" charset="0"/>
              <a:sym typeface="Wingdings" pitchFamily="2" charset="2"/>
            </a:rPr>
            <a:t> Renewable energy (40%, RED II), Energy efficiency (36%, EED), GHG from non-ETS sectors (ESR), Biofuels, LULUCF, etc.</a:t>
          </a:r>
          <a:endParaRPr lang="en-IT" sz="1800" dirty="0">
            <a:latin typeface="+mn-lt"/>
            <a:ea typeface="Verdana" panose="020B0604030504040204" pitchFamily="34" charset="0"/>
            <a:cs typeface="Verdana" panose="020B0604030504040204" pitchFamily="34" charset="0"/>
          </a:endParaRPr>
        </a:p>
      </dgm:t>
    </dgm:pt>
    <dgm:pt modelId="{258334BD-C656-C947-A0E0-28241EE148FE}" type="parTrans" cxnId="{5CC12795-84BD-EE4D-A828-8B285463D894}">
      <dgm:prSet/>
      <dgm:spPr/>
      <dgm:t>
        <a:bodyPr/>
        <a:lstStyle/>
        <a:p>
          <a:endParaRPr lang="en-GB"/>
        </a:p>
      </dgm:t>
    </dgm:pt>
    <dgm:pt modelId="{A542B0C1-B0F1-D540-B0AC-3DFC3C3CD46D}" type="sibTrans" cxnId="{5CC12795-84BD-EE4D-A828-8B285463D894}">
      <dgm:prSet/>
      <dgm:spPr/>
      <dgm:t>
        <a:bodyPr/>
        <a:lstStyle/>
        <a:p>
          <a:endParaRPr lang="en-GB"/>
        </a:p>
      </dgm:t>
    </dgm:pt>
    <dgm:pt modelId="{182C0DB0-AB0F-AC45-882D-9E040A859D8E}" type="pres">
      <dgm:prSet presAssocID="{EB4BD769-605C-764A-8F38-0A292FF30E61}" presName="linearFlow" presStyleCnt="0">
        <dgm:presLayoutVars>
          <dgm:dir/>
          <dgm:animLvl val="lvl"/>
          <dgm:resizeHandles val="exact"/>
        </dgm:presLayoutVars>
      </dgm:prSet>
      <dgm:spPr/>
    </dgm:pt>
    <dgm:pt modelId="{3D692981-DAF1-8341-A524-7D91FA4ABC1E}" type="pres">
      <dgm:prSet presAssocID="{ACC884C9-FFB6-6B41-BE2B-37C00FD6534C}" presName="composite" presStyleCnt="0"/>
      <dgm:spPr/>
    </dgm:pt>
    <dgm:pt modelId="{147D2226-2186-EA43-ABA6-87EFF04FF56E}" type="pres">
      <dgm:prSet presAssocID="{ACC884C9-FFB6-6B41-BE2B-37C00FD6534C}" presName="parentText" presStyleLbl="alignNode1" presStyleIdx="0" presStyleCnt="3">
        <dgm:presLayoutVars>
          <dgm:chMax val="1"/>
          <dgm:bulletEnabled val="1"/>
        </dgm:presLayoutVars>
      </dgm:prSet>
      <dgm:spPr/>
    </dgm:pt>
    <dgm:pt modelId="{606A2E5A-E65B-6140-83D1-13032D9A23A3}" type="pres">
      <dgm:prSet presAssocID="{ACC884C9-FFB6-6B41-BE2B-37C00FD6534C}" presName="descendantText" presStyleLbl="alignAcc1" presStyleIdx="0" presStyleCnt="3">
        <dgm:presLayoutVars>
          <dgm:bulletEnabled val="1"/>
        </dgm:presLayoutVars>
      </dgm:prSet>
      <dgm:spPr/>
    </dgm:pt>
    <dgm:pt modelId="{6932F63F-F91A-5D42-B38A-8A5E3D5A3406}" type="pres">
      <dgm:prSet presAssocID="{3491C1CC-BF8C-B542-9E88-7E9FDA1D49AA}" presName="sp" presStyleCnt="0"/>
      <dgm:spPr/>
    </dgm:pt>
    <dgm:pt modelId="{4392B0E7-FAB7-6448-9D4F-44F5F31BAEFD}" type="pres">
      <dgm:prSet presAssocID="{11A7C0A8-4B2E-F442-A439-F1D4409B26B7}" presName="composite" presStyleCnt="0"/>
      <dgm:spPr/>
    </dgm:pt>
    <dgm:pt modelId="{E636C545-1C4D-1141-A407-FC8DAB44A051}" type="pres">
      <dgm:prSet presAssocID="{11A7C0A8-4B2E-F442-A439-F1D4409B26B7}" presName="parentText" presStyleLbl="alignNode1" presStyleIdx="1" presStyleCnt="3">
        <dgm:presLayoutVars>
          <dgm:chMax val="1"/>
          <dgm:bulletEnabled val="1"/>
        </dgm:presLayoutVars>
      </dgm:prSet>
      <dgm:spPr/>
    </dgm:pt>
    <dgm:pt modelId="{6E9F35B8-FDA1-1245-B2F7-D9C19DFFA5EC}" type="pres">
      <dgm:prSet presAssocID="{11A7C0A8-4B2E-F442-A439-F1D4409B26B7}" presName="descendantText" presStyleLbl="alignAcc1" presStyleIdx="1" presStyleCnt="3">
        <dgm:presLayoutVars>
          <dgm:bulletEnabled val="1"/>
        </dgm:presLayoutVars>
      </dgm:prSet>
      <dgm:spPr/>
    </dgm:pt>
    <dgm:pt modelId="{508AA496-D7DE-E84C-8B61-4F2D58F4C363}" type="pres">
      <dgm:prSet presAssocID="{40C29656-A73E-2C46-9FA1-D08AA87A2FEA}" presName="sp" presStyleCnt="0"/>
      <dgm:spPr/>
    </dgm:pt>
    <dgm:pt modelId="{3EB7A33E-197B-5044-B771-EA513062D804}" type="pres">
      <dgm:prSet presAssocID="{F56BCA06-C3A0-0140-A308-A0EDA49F2780}" presName="composite" presStyleCnt="0"/>
      <dgm:spPr/>
    </dgm:pt>
    <dgm:pt modelId="{0EB34DA9-1BA9-2948-8D09-F836BE144A7E}" type="pres">
      <dgm:prSet presAssocID="{F56BCA06-C3A0-0140-A308-A0EDA49F2780}" presName="parentText" presStyleLbl="alignNode1" presStyleIdx="2" presStyleCnt="3">
        <dgm:presLayoutVars>
          <dgm:chMax val="1"/>
          <dgm:bulletEnabled val="1"/>
        </dgm:presLayoutVars>
      </dgm:prSet>
      <dgm:spPr/>
    </dgm:pt>
    <dgm:pt modelId="{9ACDCAC7-9310-0F4F-8CDC-F2C29C0F9EC7}" type="pres">
      <dgm:prSet presAssocID="{F56BCA06-C3A0-0140-A308-A0EDA49F2780}" presName="descendantText" presStyleLbl="alignAcc1" presStyleIdx="2" presStyleCnt="3">
        <dgm:presLayoutVars>
          <dgm:bulletEnabled val="1"/>
        </dgm:presLayoutVars>
      </dgm:prSet>
      <dgm:spPr/>
    </dgm:pt>
  </dgm:ptLst>
  <dgm:cxnLst>
    <dgm:cxn modelId="{F85F7100-E8B5-7B46-B655-465ADB634C14}" srcId="{11A7C0A8-4B2E-F442-A439-F1D4409B26B7}" destId="{92E28ACF-61D3-E144-ABB1-0F4F04E3D9A4}" srcOrd="0" destOrd="0" parTransId="{85370C6B-EE06-3F4D-8F74-45C6A2D96814}" sibTransId="{3D64FB33-C5E7-774C-8167-026521E51862}"/>
    <dgm:cxn modelId="{48D79202-99BE-6B40-B145-3FD9EAF4EF6F}" type="presOf" srcId="{F1884A45-DA8C-FC42-B753-813840D36CCB}" destId="{6E9F35B8-FDA1-1245-B2F7-D9C19DFFA5EC}" srcOrd="0" destOrd="1" presId="urn:microsoft.com/office/officeart/2005/8/layout/chevron2"/>
    <dgm:cxn modelId="{D6306D14-D08D-EA43-A7EC-F1FE0A2C776E}" srcId="{ACC884C9-FFB6-6B41-BE2B-37C00FD6534C}" destId="{764DAAAD-24C8-494C-91F9-51C0DD860266}" srcOrd="2" destOrd="0" parTransId="{40033303-4D2D-C54C-9EB5-46E884E9C691}" sibTransId="{243C1114-C4FA-8144-91EE-FF1D7EC68493}"/>
    <dgm:cxn modelId="{F59AC914-3D73-8D44-8DB8-6A3A4FC27BD5}" type="presOf" srcId="{764DAAAD-24C8-494C-91F9-51C0DD860266}" destId="{606A2E5A-E65B-6140-83D1-13032D9A23A3}" srcOrd="0" destOrd="2" presId="urn:microsoft.com/office/officeart/2005/8/layout/chevron2"/>
    <dgm:cxn modelId="{88936523-BB70-2B4D-8278-CF0FD9C32F2B}" type="presOf" srcId="{31932A70-1F62-5142-8360-1997444AF25F}" destId="{9ACDCAC7-9310-0F4F-8CDC-F2C29C0F9EC7}" srcOrd="0" destOrd="1" presId="urn:microsoft.com/office/officeart/2005/8/layout/chevron2"/>
    <dgm:cxn modelId="{69851826-096B-2C4D-B370-66221008C915}" srcId="{EB4BD769-605C-764A-8F38-0A292FF30E61}" destId="{F56BCA06-C3A0-0140-A308-A0EDA49F2780}" srcOrd="2" destOrd="0" parTransId="{79AF5D86-A2D0-084C-A83A-BE6AD6861FF2}" sibTransId="{837075C2-6A80-0642-A446-D23091DAF7D9}"/>
    <dgm:cxn modelId="{7F8D603D-79D6-C449-9DEF-4BF74C97BD0B}" type="presOf" srcId="{EB4BD769-605C-764A-8F38-0A292FF30E61}" destId="{182C0DB0-AB0F-AC45-882D-9E040A859D8E}" srcOrd="0" destOrd="0" presId="urn:microsoft.com/office/officeart/2005/8/layout/chevron2"/>
    <dgm:cxn modelId="{32AE4E41-F383-BF4A-A5ED-52C9DB1697DC}" srcId="{EB4BD769-605C-764A-8F38-0A292FF30E61}" destId="{11A7C0A8-4B2E-F442-A439-F1D4409B26B7}" srcOrd="1" destOrd="0" parTransId="{A62D5A83-9824-8C41-8E0E-990603F732ED}" sibTransId="{40C29656-A73E-2C46-9FA1-D08AA87A2FEA}"/>
    <dgm:cxn modelId="{14F53670-1855-7F44-AACE-6A6274FCD068}" srcId="{EB4BD769-605C-764A-8F38-0A292FF30E61}" destId="{ACC884C9-FFB6-6B41-BE2B-37C00FD6534C}" srcOrd="0" destOrd="0" parTransId="{72FDE735-2A02-8343-8B6B-5A4429E012BD}" sibTransId="{3491C1CC-BF8C-B542-9E88-7E9FDA1D49AA}"/>
    <dgm:cxn modelId="{FF9BB773-E042-7B4C-A4B5-0A9F44F82319}" type="presOf" srcId="{9D46E171-08E6-6048-B8DA-CBF25938C0F5}" destId="{9ACDCAC7-9310-0F4F-8CDC-F2C29C0F9EC7}" srcOrd="0" destOrd="0" presId="urn:microsoft.com/office/officeart/2005/8/layout/chevron2"/>
    <dgm:cxn modelId="{9323A37B-074C-464F-8FD3-427725ECAE79}" srcId="{F56BCA06-C3A0-0140-A308-A0EDA49F2780}" destId="{9D46E171-08E6-6048-B8DA-CBF25938C0F5}" srcOrd="0" destOrd="0" parTransId="{2C63022D-EF52-F043-AAE9-7B68BEFC73AC}" sibTransId="{4F848FC5-F34E-834A-8783-E511187E6C6A}"/>
    <dgm:cxn modelId="{C5224981-5387-E54C-85A2-5952F379A60C}" type="presOf" srcId="{68FFD328-932A-3647-BBEB-8494957427F1}" destId="{606A2E5A-E65B-6140-83D1-13032D9A23A3}" srcOrd="0" destOrd="0" presId="urn:microsoft.com/office/officeart/2005/8/layout/chevron2"/>
    <dgm:cxn modelId="{BCBFB685-AAF9-5D45-90E9-F45A77BBCDA0}" type="presOf" srcId="{92E28ACF-61D3-E144-ABB1-0F4F04E3D9A4}" destId="{6E9F35B8-FDA1-1245-B2F7-D9C19DFFA5EC}" srcOrd="0" destOrd="0" presId="urn:microsoft.com/office/officeart/2005/8/layout/chevron2"/>
    <dgm:cxn modelId="{C4464E8A-3F90-8146-B0D5-E93FB46DCDBB}" srcId="{ACC884C9-FFB6-6B41-BE2B-37C00FD6534C}" destId="{68FFD328-932A-3647-BBEB-8494957427F1}" srcOrd="0" destOrd="0" parTransId="{36D8D7E2-B2AE-DA4C-85D2-730CB29D420B}" sibTransId="{18F86164-A16E-594D-BDD1-36C9483DA700}"/>
    <dgm:cxn modelId="{4B6DCD8E-1A08-E845-BB3D-A3ED159BC0FA}" srcId="{F56BCA06-C3A0-0140-A308-A0EDA49F2780}" destId="{31932A70-1F62-5142-8360-1997444AF25F}" srcOrd="1" destOrd="0" parTransId="{E55B36E6-A58D-7B47-A2C0-CC7B4CB9B9D3}" sibTransId="{66EBD14B-10EB-734A-BAAA-048DF36F5511}"/>
    <dgm:cxn modelId="{5CC12795-84BD-EE4D-A828-8B285463D894}" srcId="{ACC884C9-FFB6-6B41-BE2B-37C00FD6534C}" destId="{725C7EA4-7C5F-A445-A3F0-BAE177FF0589}" srcOrd="1" destOrd="0" parTransId="{258334BD-C656-C947-A0E0-28241EE148FE}" sibTransId="{A542B0C1-B0F1-D540-B0AC-3DFC3C3CD46D}"/>
    <dgm:cxn modelId="{C75BFEA6-6048-F54D-83F1-29C517543003}" type="presOf" srcId="{ACC884C9-FFB6-6B41-BE2B-37C00FD6534C}" destId="{147D2226-2186-EA43-ABA6-87EFF04FF56E}" srcOrd="0" destOrd="0" presId="urn:microsoft.com/office/officeart/2005/8/layout/chevron2"/>
    <dgm:cxn modelId="{CB5BE7BB-9F93-5246-8BEE-148A941BE2DD}" type="presOf" srcId="{F56BCA06-C3A0-0140-A308-A0EDA49F2780}" destId="{0EB34DA9-1BA9-2948-8D09-F836BE144A7E}" srcOrd="0" destOrd="0" presId="urn:microsoft.com/office/officeart/2005/8/layout/chevron2"/>
    <dgm:cxn modelId="{246815BC-E306-AD41-B9FD-575C4A7580B2}" type="presOf" srcId="{11A7C0A8-4B2E-F442-A439-F1D4409B26B7}" destId="{E636C545-1C4D-1141-A407-FC8DAB44A051}" srcOrd="0" destOrd="0" presId="urn:microsoft.com/office/officeart/2005/8/layout/chevron2"/>
    <dgm:cxn modelId="{65A54ADD-D85C-604A-B9F7-F8307642D6DE}" srcId="{11A7C0A8-4B2E-F442-A439-F1D4409B26B7}" destId="{F1884A45-DA8C-FC42-B753-813840D36CCB}" srcOrd="1" destOrd="0" parTransId="{DC1C1759-04C1-194B-9E15-8B99E53A1B69}" sibTransId="{DC7F58C7-CFBD-5247-9DE5-5A13381007A9}"/>
    <dgm:cxn modelId="{120966EB-B029-EE43-B64D-8AFE1A3AC105}" type="presOf" srcId="{725C7EA4-7C5F-A445-A3F0-BAE177FF0589}" destId="{606A2E5A-E65B-6140-83D1-13032D9A23A3}" srcOrd="0" destOrd="1" presId="urn:microsoft.com/office/officeart/2005/8/layout/chevron2"/>
    <dgm:cxn modelId="{8FBAFE32-85A5-6047-A4A1-C300E7E46FEA}" type="presParOf" srcId="{182C0DB0-AB0F-AC45-882D-9E040A859D8E}" destId="{3D692981-DAF1-8341-A524-7D91FA4ABC1E}" srcOrd="0" destOrd="0" presId="urn:microsoft.com/office/officeart/2005/8/layout/chevron2"/>
    <dgm:cxn modelId="{98FCB374-A3F6-F64B-95AF-821ADB12121D}" type="presParOf" srcId="{3D692981-DAF1-8341-A524-7D91FA4ABC1E}" destId="{147D2226-2186-EA43-ABA6-87EFF04FF56E}" srcOrd="0" destOrd="0" presId="urn:microsoft.com/office/officeart/2005/8/layout/chevron2"/>
    <dgm:cxn modelId="{A928F905-45BA-B24C-8276-B511E2C8A5F9}" type="presParOf" srcId="{3D692981-DAF1-8341-A524-7D91FA4ABC1E}" destId="{606A2E5A-E65B-6140-83D1-13032D9A23A3}" srcOrd="1" destOrd="0" presId="urn:microsoft.com/office/officeart/2005/8/layout/chevron2"/>
    <dgm:cxn modelId="{10396FE3-F3D5-F546-A523-31493EE683BD}" type="presParOf" srcId="{182C0DB0-AB0F-AC45-882D-9E040A859D8E}" destId="{6932F63F-F91A-5D42-B38A-8A5E3D5A3406}" srcOrd="1" destOrd="0" presId="urn:microsoft.com/office/officeart/2005/8/layout/chevron2"/>
    <dgm:cxn modelId="{3CBFC5C7-D1D1-5345-A9C2-93B4B3404209}" type="presParOf" srcId="{182C0DB0-AB0F-AC45-882D-9E040A859D8E}" destId="{4392B0E7-FAB7-6448-9D4F-44F5F31BAEFD}" srcOrd="2" destOrd="0" presId="urn:microsoft.com/office/officeart/2005/8/layout/chevron2"/>
    <dgm:cxn modelId="{50F1432D-A7AD-2E46-A59D-76AD99AF7F0E}" type="presParOf" srcId="{4392B0E7-FAB7-6448-9D4F-44F5F31BAEFD}" destId="{E636C545-1C4D-1141-A407-FC8DAB44A051}" srcOrd="0" destOrd="0" presId="urn:microsoft.com/office/officeart/2005/8/layout/chevron2"/>
    <dgm:cxn modelId="{7B3A343E-EE06-7A43-9CE8-5112648D5723}" type="presParOf" srcId="{4392B0E7-FAB7-6448-9D4F-44F5F31BAEFD}" destId="{6E9F35B8-FDA1-1245-B2F7-D9C19DFFA5EC}" srcOrd="1" destOrd="0" presId="urn:microsoft.com/office/officeart/2005/8/layout/chevron2"/>
    <dgm:cxn modelId="{A5721AAF-152C-1440-8B52-1E863408D5D1}" type="presParOf" srcId="{182C0DB0-AB0F-AC45-882D-9E040A859D8E}" destId="{508AA496-D7DE-E84C-8B61-4F2D58F4C363}" srcOrd="3" destOrd="0" presId="urn:microsoft.com/office/officeart/2005/8/layout/chevron2"/>
    <dgm:cxn modelId="{7A9374A5-8F27-5440-AA60-00DDA429AD2B}" type="presParOf" srcId="{182C0DB0-AB0F-AC45-882D-9E040A859D8E}" destId="{3EB7A33E-197B-5044-B771-EA513062D804}" srcOrd="4" destOrd="0" presId="urn:microsoft.com/office/officeart/2005/8/layout/chevron2"/>
    <dgm:cxn modelId="{3A095779-95B3-F24F-B9BB-5E1B5870467B}" type="presParOf" srcId="{3EB7A33E-197B-5044-B771-EA513062D804}" destId="{0EB34DA9-1BA9-2948-8D09-F836BE144A7E}" srcOrd="0" destOrd="0" presId="urn:microsoft.com/office/officeart/2005/8/layout/chevron2"/>
    <dgm:cxn modelId="{6E3C1273-9325-E149-AF59-428E5A3D9D8C}" type="presParOf" srcId="{3EB7A33E-197B-5044-B771-EA513062D804}" destId="{9ACDCAC7-9310-0F4F-8CDC-F2C29C0F9EC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BC788A-DD86-E741-A144-FE1A0FD50969}"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A29F868F-DBC4-3D45-A085-39573FD44321}">
      <dgm:prSet custT="1"/>
      <dgm:spPr/>
      <dgm:t>
        <a:bodyPr/>
        <a:lstStyle/>
        <a:p>
          <a:r>
            <a:rPr lang="en-IT" sz="2800" dirty="0"/>
            <a:t>Climate governance</a:t>
          </a:r>
        </a:p>
      </dgm:t>
    </dgm:pt>
    <dgm:pt modelId="{2B9B356D-B843-0848-A1BA-83BB177948BF}" type="parTrans" cxnId="{0707B7AA-0431-3B4D-A9C8-88BE920F3134}">
      <dgm:prSet/>
      <dgm:spPr/>
      <dgm:t>
        <a:bodyPr/>
        <a:lstStyle/>
        <a:p>
          <a:endParaRPr lang="en-GB"/>
        </a:p>
      </dgm:t>
    </dgm:pt>
    <dgm:pt modelId="{5CDC0B7F-A89B-F542-AEAF-FC01A582A823}" type="sibTrans" cxnId="{0707B7AA-0431-3B4D-A9C8-88BE920F3134}">
      <dgm:prSet/>
      <dgm:spPr/>
      <dgm:t>
        <a:bodyPr/>
        <a:lstStyle/>
        <a:p>
          <a:endParaRPr lang="en-GB"/>
        </a:p>
      </dgm:t>
    </dgm:pt>
    <dgm:pt modelId="{8242266E-275C-5047-A11F-031436CCA23E}">
      <dgm:prSet custT="1"/>
      <dgm:spPr/>
      <dgm:t>
        <a:bodyPr/>
        <a:lstStyle/>
        <a:p>
          <a:r>
            <a:rPr lang="en-IT" sz="2400" b="1" dirty="0"/>
            <a:t>Policy and institutional integration </a:t>
          </a:r>
        </a:p>
        <a:p>
          <a:endParaRPr lang="en-IT" sz="1800" dirty="0"/>
        </a:p>
        <a:p>
          <a:r>
            <a:rPr lang="en-IT" sz="2000" dirty="0"/>
            <a:t>Mitigation + adaptation + sectoral approaches</a:t>
          </a:r>
        </a:p>
      </dgm:t>
    </dgm:pt>
    <dgm:pt modelId="{4CCF3D27-C24C-0C46-A730-4DAC10F97563}" type="parTrans" cxnId="{95136DA6-54A2-1E42-BBD5-F8957E198A87}">
      <dgm:prSet/>
      <dgm:spPr/>
      <dgm:t>
        <a:bodyPr/>
        <a:lstStyle/>
        <a:p>
          <a:endParaRPr lang="en-GB"/>
        </a:p>
      </dgm:t>
    </dgm:pt>
    <dgm:pt modelId="{2746D873-144D-D84C-9420-C9B0302B06E5}" type="sibTrans" cxnId="{95136DA6-54A2-1E42-BBD5-F8957E198A87}">
      <dgm:prSet/>
      <dgm:spPr/>
      <dgm:t>
        <a:bodyPr/>
        <a:lstStyle/>
        <a:p>
          <a:endParaRPr lang="en-GB"/>
        </a:p>
      </dgm:t>
    </dgm:pt>
    <dgm:pt modelId="{1D9924C5-8E9B-F442-9B43-6BEBD6FBECD9}">
      <dgm:prSet custT="1"/>
      <dgm:spPr/>
      <dgm:t>
        <a:bodyPr/>
        <a:lstStyle/>
        <a:p>
          <a:r>
            <a:rPr lang="en-IT" sz="2400" b="1" dirty="0"/>
            <a:t>Accountability</a:t>
          </a:r>
          <a:r>
            <a:rPr lang="en-IT" sz="2000" b="1" dirty="0"/>
            <a:t> </a:t>
          </a:r>
        </a:p>
        <a:p>
          <a:r>
            <a:rPr lang="en-IT" sz="1800" dirty="0"/>
            <a:t>Obligations lock-in and time consistency </a:t>
          </a:r>
        </a:p>
        <a:p>
          <a:r>
            <a:rPr lang="en-IT" sz="1800" dirty="0"/>
            <a:t>Public participation, access to information and justiciability </a:t>
          </a:r>
        </a:p>
        <a:p>
          <a:r>
            <a:rPr lang="en-IT" sz="1800" dirty="0"/>
            <a:t>Policy tracking (no-regression principle)</a:t>
          </a:r>
        </a:p>
      </dgm:t>
    </dgm:pt>
    <dgm:pt modelId="{7865075B-25C1-4A40-B1D7-548FA65455C1}" type="parTrans" cxnId="{A5BA1714-C7B3-D848-BC02-EE16DB28A790}">
      <dgm:prSet/>
      <dgm:spPr/>
      <dgm:t>
        <a:bodyPr/>
        <a:lstStyle/>
        <a:p>
          <a:endParaRPr lang="en-GB"/>
        </a:p>
      </dgm:t>
    </dgm:pt>
    <dgm:pt modelId="{44D93B30-E3ED-EB4C-922A-2238D058F982}" type="sibTrans" cxnId="{A5BA1714-C7B3-D848-BC02-EE16DB28A790}">
      <dgm:prSet/>
      <dgm:spPr/>
      <dgm:t>
        <a:bodyPr/>
        <a:lstStyle/>
        <a:p>
          <a:endParaRPr lang="en-GB"/>
        </a:p>
      </dgm:t>
    </dgm:pt>
    <dgm:pt modelId="{47FD23E8-D8B3-BD40-8082-7A71B4908490}">
      <dgm:prSet custT="1"/>
      <dgm:spPr/>
      <dgm:t>
        <a:bodyPr/>
        <a:lstStyle/>
        <a:p>
          <a:r>
            <a:rPr lang="en-IT" sz="2400" b="1" dirty="0"/>
            <a:t>Predictability </a:t>
          </a:r>
        </a:p>
        <a:p>
          <a:endParaRPr lang="en-IT" sz="2400" b="1" dirty="0"/>
        </a:p>
        <a:p>
          <a:r>
            <a:rPr lang="en-IT" sz="2400" dirty="0"/>
            <a:t>Investment protection and inflow</a:t>
          </a:r>
          <a:endParaRPr lang="en-IT" sz="1800" dirty="0"/>
        </a:p>
      </dgm:t>
    </dgm:pt>
    <dgm:pt modelId="{1130A95D-4FE5-904A-A0C8-74BD13DF9FB8}" type="parTrans" cxnId="{4C2D4BD3-8385-DC4E-8CB2-1FCA7846F666}">
      <dgm:prSet/>
      <dgm:spPr/>
      <dgm:t>
        <a:bodyPr/>
        <a:lstStyle/>
        <a:p>
          <a:endParaRPr lang="en-GB"/>
        </a:p>
      </dgm:t>
    </dgm:pt>
    <dgm:pt modelId="{13537BEE-6CF5-A84F-855F-E125F5E1D62C}" type="sibTrans" cxnId="{4C2D4BD3-8385-DC4E-8CB2-1FCA7846F666}">
      <dgm:prSet/>
      <dgm:spPr/>
      <dgm:t>
        <a:bodyPr/>
        <a:lstStyle/>
        <a:p>
          <a:endParaRPr lang="en-GB"/>
        </a:p>
      </dgm:t>
    </dgm:pt>
    <dgm:pt modelId="{1D520841-68A5-3548-AACA-F0DF065AE34B}">
      <dgm:prSet/>
      <dgm:spPr/>
      <dgm:t>
        <a:bodyPr/>
        <a:lstStyle/>
        <a:p>
          <a:r>
            <a:rPr lang="en-IT" b="1" dirty="0"/>
            <a:t>Credibility </a:t>
          </a:r>
        </a:p>
        <a:p>
          <a:endParaRPr lang="en-IT" b="1" dirty="0"/>
        </a:p>
        <a:p>
          <a:r>
            <a:rPr lang="en-IT" dirty="0"/>
            <a:t>Ambition and increased institutional/political quality</a:t>
          </a:r>
        </a:p>
      </dgm:t>
    </dgm:pt>
    <dgm:pt modelId="{B0938AC1-C172-CD4F-8BC0-8A33CE97C30E}" type="parTrans" cxnId="{D0332DA9-9E5D-8A47-9014-3029BE2CAF9A}">
      <dgm:prSet/>
      <dgm:spPr/>
      <dgm:t>
        <a:bodyPr/>
        <a:lstStyle/>
        <a:p>
          <a:endParaRPr lang="en-GB"/>
        </a:p>
      </dgm:t>
    </dgm:pt>
    <dgm:pt modelId="{5400185A-25EB-E043-8BF8-9A807554E0EC}" type="sibTrans" cxnId="{D0332DA9-9E5D-8A47-9014-3029BE2CAF9A}">
      <dgm:prSet/>
      <dgm:spPr/>
      <dgm:t>
        <a:bodyPr/>
        <a:lstStyle/>
        <a:p>
          <a:endParaRPr lang="en-GB"/>
        </a:p>
      </dgm:t>
    </dgm:pt>
    <dgm:pt modelId="{AB12D04C-9BE1-1848-AFD1-B3C8EAA2EC7D}" type="pres">
      <dgm:prSet presAssocID="{27BC788A-DD86-E741-A144-FE1A0FD50969}" presName="diagram" presStyleCnt="0">
        <dgm:presLayoutVars>
          <dgm:chMax val="1"/>
          <dgm:dir/>
          <dgm:animLvl val="ctr"/>
          <dgm:resizeHandles val="exact"/>
        </dgm:presLayoutVars>
      </dgm:prSet>
      <dgm:spPr/>
    </dgm:pt>
    <dgm:pt modelId="{509A3FBB-2C88-9B45-8EEA-70DF698609CB}" type="pres">
      <dgm:prSet presAssocID="{27BC788A-DD86-E741-A144-FE1A0FD50969}" presName="matrix" presStyleCnt="0"/>
      <dgm:spPr/>
    </dgm:pt>
    <dgm:pt modelId="{51B226B1-5A9F-BE4A-A1C8-497A47B89196}" type="pres">
      <dgm:prSet presAssocID="{27BC788A-DD86-E741-A144-FE1A0FD50969}" presName="tile1" presStyleLbl="node1" presStyleIdx="0" presStyleCnt="4"/>
      <dgm:spPr/>
    </dgm:pt>
    <dgm:pt modelId="{44789173-D0EB-7943-8198-14664ACE094A}" type="pres">
      <dgm:prSet presAssocID="{27BC788A-DD86-E741-A144-FE1A0FD50969}" presName="tile1text" presStyleLbl="node1" presStyleIdx="0" presStyleCnt="4">
        <dgm:presLayoutVars>
          <dgm:chMax val="0"/>
          <dgm:chPref val="0"/>
          <dgm:bulletEnabled val="1"/>
        </dgm:presLayoutVars>
      </dgm:prSet>
      <dgm:spPr/>
    </dgm:pt>
    <dgm:pt modelId="{0CF39074-D7F8-A04E-83D6-6F935A3ED1C5}" type="pres">
      <dgm:prSet presAssocID="{27BC788A-DD86-E741-A144-FE1A0FD50969}" presName="tile2" presStyleLbl="node1" presStyleIdx="1" presStyleCnt="4"/>
      <dgm:spPr/>
    </dgm:pt>
    <dgm:pt modelId="{0AB9A9A2-A81F-4740-85F4-2E8AC1EB2DBC}" type="pres">
      <dgm:prSet presAssocID="{27BC788A-DD86-E741-A144-FE1A0FD50969}" presName="tile2text" presStyleLbl="node1" presStyleIdx="1" presStyleCnt="4">
        <dgm:presLayoutVars>
          <dgm:chMax val="0"/>
          <dgm:chPref val="0"/>
          <dgm:bulletEnabled val="1"/>
        </dgm:presLayoutVars>
      </dgm:prSet>
      <dgm:spPr/>
    </dgm:pt>
    <dgm:pt modelId="{5E8F3BB8-50E6-2E47-ABDF-87DB1550E62F}" type="pres">
      <dgm:prSet presAssocID="{27BC788A-DD86-E741-A144-FE1A0FD50969}" presName="tile3" presStyleLbl="node1" presStyleIdx="2" presStyleCnt="4"/>
      <dgm:spPr/>
    </dgm:pt>
    <dgm:pt modelId="{86AB6758-0D3D-1B41-896C-5C31BFFED4B8}" type="pres">
      <dgm:prSet presAssocID="{27BC788A-DD86-E741-A144-FE1A0FD50969}" presName="tile3text" presStyleLbl="node1" presStyleIdx="2" presStyleCnt="4">
        <dgm:presLayoutVars>
          <dgm:chMax val="0"/>
          <dgm:chPref val="0"/>
          <dgm:bulletEnabled val="1"/>
        </dgm:presLayoutVars>
      </dgm:prSet>
      <dgm:spPr/>
    </dgm:pt>
    <dgm:pt modelId="{6361EE7C-8BE5-B14C-9FA9-881308809032}" type="pres">
      <dgm:prSet presAssocID="{27BC788A-DD86-E741-A144-FE1A0FD50969}" presName="tile4" presStyleLbl="node1" presStyleIdx="3" presStyleCnt="4"/>
      <dgm:spPr/>
    </dgm:pt>
    <dgm:pt modelId="{2A6B1B54-0158-9249-B8BA-68F6609285BB}" type="pres">
      <dgm:prSet presAssocID="{27BC788A-DD86-E741-A144-FE1A0FD50969}" presName="tile4text" presStyleLbl="node1" presStyleIdx="3" presStyleCnt="4">
        <dgm:presLayoutVars>
          <dgm:chMax val="0"/>
          <dgm:chPref val="0"/>
          <dgm:bulletEnabled val="1"/>
        </dgm:presLayoutVars>
      </dgm:prSet>
      <dgm:spPr/>
    </dgm:pt>
    <dgm:pt modelId="{F0C2C051-342D-A643-BC3A-892C314BC0F2}" type="pres">
      <dgm:prSet presAssocID="{27BC788A-DD86-E741-A144-FE1A0FD50969}" presName="centerTile" presStyleLbl="fgShp" presStyleIdx="0" presStyleCnt="1">
        <dgm:presLayoutVars>
          <dgm:chMax val="0"/>
          <dgm:chPref val="0"/>
        </dgm:presLayoutVars>
      </dgm:prSet>
      <dgm:spPr/>
    </dgm:pt>
  </dgm:ptLst>
  <dgm:cxnLst>
    <dgm:cxn modelId="{A5BA1714-C7B3-D848-BC02-EE16DB28A790}" srcId="{A29F868F-DBC4-3D45-A085-39573FD44321}" destId="{1D9924C5-8E9B-F442-9B43-6BEBD6FBECD9}" srcOrd="1" destOrd="0" parTransId="{7865075B-25C1-4A40-B1D7-548FA65455C1}" sibTransId="{44D93B30-E3ED-EB4C-922A-2238D058F982}"/>
    <dgm:cxn modelId="{5F305137-F387-6140-BB13-2A82F13CD908}" type="presOf" srcId="{47FD23E8-D8B3-BD40-8082-7A71B4908490}" destId="{86AB6758-0D3D-1B41-896C-5C31BFFED4B8}" srcOrd="1" destOrd="0" presId="urn:microsoft.com/office/officeart/2005/8/layout/matrix1"/>
    <dgm:cxn modelId="{BEA82F8E-3AFC-4B4D-9D81-0BC9794455FC}" type="presOf" srcId="{1D520841-68A5-3548-AACA-F0DF065AE34B}" destId="{2A6B1B54-0158-9249-B8BA-68F6609285BB}" srcOrd="1" destOrd="0" presId="urn:microsoft.com/office/officeart/2005/8/layout/matrix1"/>
    <dgm:cxn modelId="{54A9C990-8AF0-4546-8F05-3D2D6D625ACE}" type="presOf" srcId="{1D9924C5-8E9B-F442-9B43-6BEBD6FBECD9}" destId="{0CF39074-D7F8-A04E-83D6-6F935A3ED1C5}" srcOrd="0" destOrd="0" presId="urn:microsoft.com/office/officeart/2005/8/layout/matrix1"/>
    <dgm:cxn modelId="{95136DA6-54A2-1E42-BBD5-F8957E198A87}" srcId="{A29F868F-DBC4-3D45-A085-39573FD44321}" destId="{8242266E-275C-5047-A11F-031436CCA23E}" srcOrd="0" destOrd="0" parTransId="{4CCF3D27-C24C-0C46-A730-4DAC10F97563}" sibTransId="{2746D873-144D-D84C-9420-C9B0302B06E5}"/>
    <dgm:cxn modelId="{D0332DA9-9E5D-8A47-9014-3029BE2CAF9A}" srcId="{A29F868F-DBC4-3D45-A085-39573FD44321}" destId="{1D520841-68A5-3548-AACA-F0DF065AE34B}" srcOrd="3" destOrd="0" parTransId="{B0938AC1-C172-CD4F-8BC0-8A33CE97C30E}" sibTransId="{5400185A-25EB-E043-8BF8-9A807554E0EC}"/>
    <dgm:cxn modelId="{0707B7AA-0431-3B4D-A9C8-88BE920F3134}" srcId="{27BC788A-DD86-E741-A144-FE1A0FD50969}" destId="{A29F868F-DBC4-3D45-A085-39573FD44321}" srcOrd="0" destOrd="0" parTransId="{2B9B356D-B843-0848-A1BA-83BB177948BF}" sibTransId="{5CDC0B7F-A89B-F542-AEAF-FC01A582A823}"/>
    <dgm:cxn modelId="{4C2D4BD3-8385-DC4E-8CB2-1FCA7846F666}" srcId="{A29F868F-DBC4-3D45-A085-39573FD44321}" destId="{47FD23E8-D8B3-BD40-8082-7A71B4908490}" srcOrd="2" destOrd="0" parTransId="{1130A95D-4FE5-904A-A0C8-74BD13DF9FB8}" sibTransId="{13537BEE-6CF5-A84F-855F-E125F5E1D62C}"/>
    <dgm:cxn modelId="{354226D4-8FC8-9040-B627-D80C6A6A509A}" type="presOf" srcId="{8242266E-275C-5047-A11F-031436CCA23E}" destId="{51B226B1-5A9F-BE4A-A1C8-497A47B89196}" srcOrd="0" destOrd="0" presId="urn:microsoft.com/office/officeart/2005/8/layout/matrix1"/>
    <dgm:cxn modelId="{0678D7F1-1C96-B843-B357-93B92709AC62}" type="presOf" srcId="{8242266E-275C-5047-A11F-031436CCA23E}" destId="{44789173-D0EB-7943-8198-14664ACE094A}" srcOrd="1" destOrd="0" presId="urn:microsoft.com/office/officeart/2005/8/layout/matrix1"/>
    <dgm:cxn modelId="{9F0C2FF5-4C10-1048-8FC1-D2A1B5845870}" type="presOf" srcId="{A29F868F-DBC4-3D45-A085-39573FD44321}" destId="{F0C2C051-342D-A643-BC3A-892C314BC0F2}" srcOrd="0" destOrd="0" presId="urn:microsoft.com/office/officeart/2005/8/layout/matrix1"/>
    <dgm:cxn modelId="{D3EE05F7-8F7F-6041-96A9-F4EEBA002AED}" type="presOf" srcId="{1D520841-68A5-3548-AACA-F0DF065AE34B}" destId="{6361EE7C-8BE5-B14C-9FA9-881308809032}" srcOrd="0" destOrd="0" presId="urn:microsoft.com/office/officeart/2005/8/layout/matrix1"/>
    <dgm:cxn modelId="{3E4665FB-6334-4E45-ABDB-32FC0D513B41}" type="presOf" srcId="{27BC788A-DD86-E741-A144-FE1A0FD50969}" destId="{AB12D04C-9BE1-1848-AFD1-B3C8EAA2EC7D}" srcOrd="0" destOrd="0" presId="urn:microsoft.com/office/officeart/2005/8/layout/matrix1"/>
    <dgm:cxn modelId="{872806FC-F8D2-9343-BCEE-F187C714213A}" type="presOf" srcId="{1D9924C5-8E9B-F442-9B43-6BEBD6FBECD9}" destId="{0AB9A9A2-A81F-4740-85F4-2E8AC1EB2DBC}" srcOrd="1" destOrd="0" presId="urn:microsoft.com/office/officeart/2005/8/layout/matrix1"/>
    <dgm:cxn modelId="{643715FC-F910-5A4E-8634-0F8DA9AEB5E6}" type="presOf" srcId="{47FD23E8-D8B3-BD40-8082-7A71B4908490}" destId="{5E8F3BB8-50E6-2E47-ABDF-87DB1550E62F}" srcOrd="0" destOrd="0" presId="urn:microsoft.com/office/officeart/2005/8/layout/matrix1"/>
    <dgm:cxn modelId="{C71CE7E9-9315-E949-B9F2-093BCDB2812D}" type="presParOf" srcId="{AB12D04C-9BE1-1848-AFD1-B3C8EAA2EC7D}" destId="{509A3FBB-2C88-9B45-8EEA-70DF698609CB}" srcOrd="0" destOrd="0" presId="urn:microsoft.com/office/officeart/2005/8/layout/matrix1"/>
    <dgm:cxn modelId="{6ADB4FBB-966B-0E42-87D5-692D2732C898}" type="presParOf" srcId="{509A3FBB-2C88-9B45-8EEA-70DF698609CB}" destId="{51B226B1-5A9F-BE4A-A1C8-497A47B89196}" srcOrd="0" destOrd="0" presId="urn:microsoft.com/office/officeart/2005/8/layout/matrix1"/>
    <dgm:cxn modelId="{940BDCEF-9E1A-9748-969B-C67A973D57E3}" type="presParOf" srcId="{509A3FBB-2C88-9B45-8EEA-70DF698609CB}" destId="{44789173-D0EB-7943-8198-14664ACE094A}" srcOrd="1" destOrd="0" presId="urn:microsoft.com/office/officeart/2005/8/layout/matrix1"/>
    <dgm:cxn modelId="{54A9315F-2E95-A345-9A3E-1293153FB28D}" type="presParOf" srcId="{509A3FBB-2C88-9B45-8EEA-70DF698609CB}" destId="{0CF39074-D7F8-A04E-83D6-6F935A3ED1C5}" srcOrd="2" destOrd="0" presId="urn:microsoft.com/office/officeart/2005/8/layout/matrix1"/>
    <dgm:cxn modelId="{CF81D8BB-B505-2D43-AB79-A1116F51AF2F}" type="presParOf" srcId="{509A3FBB-2C88-9B45-8EEA-70DF698609CB}" destId="{0AB9A9A2-A81F-4740-85F4-2E8AC1EB2DBC}" srcOrd="3" destOrd="0" presId="urn:microsoft.com/office/officeart/2005/8/layout/matrix1"/>
    <dgm:cxn modelId="{A98ADFA2-D1CB-6846-8418-C14E16B89282}" type="presParOf" srcId="{509A3FBB-2C88-9B45-8EEA-70DF698609CB}" destId="{5E8F3BB8-50E6-2E47-ABDF-87DB1550E62F}" srcOrd="4" destOrd="0" presId="urn:microsoft.com/office/officeart/2005/8/layout/matrix1"/>
    <dgm:cxn modelId="{E8538C52-9C46-F343-86CA-B833C6D3E33D}" type="presParOf" srcId="{509A3FBB-2C88-9B45-8EEA-70DF698609CB}" destId="{86AB6758-0D3D-1B41-896C-5C31BFFED4B8}" srcOrd="5" destOrd="0" presId="urn:microsoft.com/office/officeart/2005/8/layout/matrix1"/>
    <dgm:cxn modelId="{B3784A5D-2AC2-9B4C-BCE7-191C470E4381}" type="presParOf" srcId="{509A3FBB-2C88-9B45-8EEA-70DF698609CB}" destId="{6361EE7C-8BE5-B14C-9FA9-881308809032}" srcOrd="6" destOrd="0" presId="urn:microsoft.com/office/officeart/2005/8/layout/matrix1"/>
    <dgm:cxn modelId="{4428793F-3824-3742-88BA-4E52D2A2384A}" type="presParOf" srcId="{509A3FBB-2C88-9B45-8EEA-70DF698609CB}" destId="{2A6B1B54-0158-9249-B8BA-68F6609285BB}" srcOrd="7" destOrd="0" presId="urn:microsoft.com/office/officeart/2005/8/layout/matrix1"/>
    <dgm:cxn modelId="{6FA5B708-0E54-A84E-A55E-BD49C99C2843}" type="presParOf" srcId="{AB12D04C-9BE1-1848-AFD1-B3C8EAA2EC7D}" destId="{F0C2C051-342D-A643-BC3A-892C314BC0F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6C142B-512C-914F-8839-C0320EF417FD}" type="doc">
      <dgm:prSet loTypeId="urn:microsoft.com/office/officeart/2005/8/layout/chart3" loCatId="matrix" qsTypeId="urn:microsoft.com/office/officeart/2005/8/quickstyle/simple1" qsCatId="simple" csTypeId="urn:microsoft.com/office/officeart/2005/8/colors/accent1_2" csCatId="accent1" phldr="1"/>
      <dgm:spPr/>
      <dgm:t>
        <a:bodyPr/>
        <a:lstStyle/>
        <a:p>
          <a:endParaRPr lang="en-GB"/>
        </a:p>
      </dgm:t>
    </dgm:pt>
    <dgm:pt modelId="{AEBBE432-BCC2-DB45-9BF9-A98D23F7F207}">
      <dgm:prSet phldrT="[Text]" custT="1"/>
      <dgm:spPr/>
      <dgm:t>
        <a:bodyPr/>
        <a:lstStyle/>
        <a:p>
          <a:r>
            <a:rPr lang="en-GB" sz="2400" dirty="0"/>
            <a:t>Regions</a:t>
          </a:r>
        </a:p>
        <a:p>
          <a:r>
            <a:rPr lang="en-GB" sz="2400" dirty="0"/>
            <a:t>(+ local gov.)</a:t>
          </a:r>
        </a:p>
      </dgm:t>
    </dgm:pt>
    <dgm:pt modelId="{057F99E9-8B22-1A45-957E-E4FCF73FCC19}" type="parTrans" cxnId="{027155A4-1CE4-AB42-8D79-AA9FAC8CF1DE}">
      <dgm:prSet/>
      <dgm:spPr/>
      <dgm:t>
        <a:bodyPr/>
        <a:lstStyle/>
        <a:p>
          <a:endParaRPr lang="en-GB"/>
        </a:p>
      </dgm:t>
    </dgm:pt>
    <dgm:pt modelId="{601ACFC6-F3F8-3148-ACED-C4B6364DE559}" type="sibTrans" cxnId="{027155A4-1CE4-AB42-8D79-AA9FAC8CF1DE}">
      <dgm:prSet/>
      <dgm:spPr/>
      <dgm:t>
        <a:bodyPr/>
        <a:lstStyle/>
        <a:p>
          <a:endParaRPr lang="en-GB"/>
        </a:p>
      </dgm:t>
    </dgm:pt>
    <dgm:pt modelId="{A0D13B21-0FA5-4944-ACF3-90DB7946B69A}">
      <dgm:prSet phldrT="[Text]"/>
      <dgm:spPr/>
      <dgm:t>
        <a:bodyPr/>
        <a:lstStyle/>
        <a:p>
          <a:r>
            <a:rPr lang="en-GB" dirty="0"/>
            <a:t>Federal Government</a:t>
          </a:r>
        </a:p>
      </dgm:t>
    </dgm:pt>
    <dgm:pt modelId="{4CCE572D-4439-364C-A66E-5CBEB622FBA0}" type="parTrans" cxnId="{727AD99B-AE2C-4145-BC95-417A55338F92}">
      <dgm:prSet/>
      <dgm:spPr/>
      <dgm:t>
        <a:bodyPr/>
        <a:lstStyle/>
        <a:p>
          <a:endParaRPr lang="en-GB"/>
        </a:p>
      </dgm:t>
    </dgm:pt>
    <dgm:pt modelId="{E19EE5BA-B85E-064C-A012-E6C158F23F62}" type="sibTrans" cxnId="{727AD99B-AE2C-4145-BC95-417A55338F92}">
      <dgm:prSet/>
      <dgm:spPr/>
      <dgm:t>
        <a:bodyPr/>
        <a:lstStyle/>
        <a:p>
          <a:endParaRPr lang="en-GB"/>
        </a:p>
      </dgm:t>
    </dgm:pt>
    <dgm:pt modelId="{016A8073-8C56-DF48-BBDE-945F9A9E2680}">
      <dgm:prSet phldrT="[Text]" custT="1"/>
      <dgm:spPr/>
      <dgm:t>
        <a:bodyPr/>
        <a:lstStyle/>
        <a:p>
          <a:r>
            <a:rPr lang="en-GB" sz="1600" dirty="0"/>
            <a:t>Communities</a:t>
          </a:r>
        </a:p>
      </dgm:t>
    </dgm:pt>
    <dgm:pt modelId="{EBAEB843-14C3-FB46-893D-4B99E5FD3A37}" type="parTrans" cxnId="{02013C32-C59A-434F-B4C0-826F2091E4B4}">
      <dgm:prSet/>
      <dgm:spPr/>
      <dgm:t>
        <a:bodyPr/>
        <a:lstStyle/>
        <a:p>
          <a:endParaRPr lang="en-GB"/>
        </a:p>
      </dgm:t>
    </dgm:pt>
    <dgm:pt modelId="{F450E2E4-F984-FC49-B97C-8E1B22F77263}" type="sibTrans" cxnId="{02013C32-C59A-434F-B4C0-826F2091E4B4}">
      <dgm:prSet/>
      <dgm:spPr/>
      <dgm:t>
        <a:bodyPr/>
        <a:lstStyle/>
        <a:p>
          <a:endParaRPr lang="en-GB"/>
        </a:p>
      </dgm:t>
    </dgm:pt>
    <dgm:pt modelId="{F8E82A88-A80F-8249-982F-40E761D21DE6}" type="pres">
      <dgm:prSet presAssocID="{A76C142B-512C-914F-8839-C0320EF417FD}" presName="compositeShape" presStyleCnt="0">
        <dgm:presLayoutVars>
          <dgm:chMax val="7"/>
          <dgm:dir/>
          <dgm:resizeHandles val="exact"/>
        </dgm:presLayoutVars>
      </dgm:prSet>
      <dgm:spPr/>
    </dgm:pt>
    <dgm:pt modelId="{B5933E87-A2B6-E24D-A658-1A72A593C1FE}" type="pres">
      <dgm:prSet presAssocID="{A76C142B-512C-914F-8839-C0320EF417FD}" presName="wedge1" presStyleLbl="node1" presStyleIdx="0" presStyleCnt="3" custScaleY="97954" custLinFactNeighborX="-3895" custLinFactNeighborY="2000"/>
      <dgm:spPr/>
    </dgm:pt>
    <dgm:pt modelId="{84408DF6-1215-AE43-B549-F1057D3356AE}" type="pres">
      <dgm:prSet presAssocID="{A76C142B-512C-914F-8839-C0320EF417FD}" presName="wedge1Tx" presStyleLbl="node1" presStyleIdx="0" presStyleCnt="3">
        <dgm:presLayoutVars>
          <dgm:chMax val="0"/>
          <dgm:chPref val="0"/>
          <dgm:bulletEnabled val="1"/>
        </dgm:presLayoutVars>
      </dgm:prSet>
      <dgm:spPr/>
    </dgm:pt>
    <dgm:pt modelId="{363F479E-1D09-1949-AF89-F4FD3CC097AF}" type="pres">
      <dgm:prSet presAssocID="{A76C142B-512C-914F-8839-C0320EF417FD}" presName="wedge2" presStyleLbl="node1" presStyleIdx="1" presStyleCnt="3"/>
      <dgm:spPr/>
    </dgm:pt>
    <dgm:pt modelId="{CE009C6A-EA12-4A4E-BD22-4EDC04277E6D}" type="pres">
      <dgm:prSet presAssocID="{A76C142B-512C-914F-8839-C0320EF417FD}" presName="wedge2Tx" presStyleLbl="node1" presStyleIdx="1" presStyleCnt="3">
        <dgm:presLayoutVars>
          <dgm:chMax val="0"/>
          <dgm:chPref val="0"/>
          <dgm:bulletEnabled val="1"/>
        </dgm:presLayoutVars>
      </dgm:prSet>
      <dgm:spPr/>
    </dgm:pt>
    <dgm:pt modelId="{6B229CD2-54CA-4C44-B61B-D50DF57D88CB}" type="pres">
      <dgm:prSet presAssocID="{A76C142B-512C-914F-8839-C0320EF417FD}" presName="wedge3" presStyleLbl="node1" presStyleIdx="2" presStyleCnt="3" custScaleY="95781" custLinFactNeighborX="-849" custLinFactNeighborY="-2063"/>
      <dgm:spPr/>
    </dgm:pt>
    <dgm:pt modelId="{2903CC29-9DC8-8442-B88E-C518B8FBBF82}" type="pres">
      <dgm:prSet presAssocID="{A76C142B-512C-914F-8839-C0320EF417FD}" presName="wedge3Tx" presStyleLbl="node1" presStyleIdx="2" presStyleCnt="3">
        <dgm:presLayoutVars>
          <dgm:chMax val="0"/>
          <dgm:chPref val="0"/>
          <dgm:bulletEnabled val="1"/>
        </dgm:presLayoutVars>
      </dgm:prSet>
      <dgm:spPr/>
    </dgm:pt>
  </dgm:ptLst>
  <dgm:cxnLst>
    <dgm:cxn modelId="{56153109-1506-E545-947A-13222E7C3F9E}" type="presOf" srcId="{A76C142B-512C-914F-8839-C0320EF417FD}" destId="{F8E82A88-A80F-8249-982F-40E761D21DE6}" srcOrd="0" destOrd="0" presId="urn:microsoft.com/office/officeart/2005/8/layout/chart3"/>
    <dgm:cxn modelId="{02013C32-C59A-434F-B4C0-826F2091E4B4}" srcId="{A76C142B-512C-914F-8839-C0320EF417FD}" destId="{016A8073-8C56-DF48-BBDE-945F9A9E2680}" srcOrd="2" destOrd="0" parTransId="{EBAEB843-14C3-FB46-893D-4B99E5FD3A37}" sibTransId="{F450E2E4-F984-FC49-B97C-8E1B22F77263}"/>
    <dgm:cxn modelId="{77C64767-DA68-E249-A06F-A3E299483850}" type="presOf" srcId="{016A8073-8C56-DF48-BBDE-945F9A9E2680}" destId="{6B229CD2-54CA-4C44-B61B-D50DF57D88CB}" srcOrd="0" destOrd="0" presId="urn:microsoft.com/office/officeart/2005/8/layout/chart3"/>
    <dgm:cxn modelId="{0971B557-6776-A449-BAED-DD2A07116345}" type="presOf" srcId="{A0D13B21-0FA5-4944-ACF3-90DB7946B69A}" destId="{363F479E-1D09-1949-AF89-F4FD3CC097AF}" srcOrd="0" destOrd="0" presId="urn:microsoft.com/office/officeart/2005/8/layout/chart3"/>
    <dgm:cxn modelId="{727AD99B-AE2C-4145-BC95-417A55338F92}" srcId="{A76C142B-512C-914F-8839-C0320EF417FD}" destId="{A0D13B21-0FA5-4944-ACF3-90DB7946B69A}" srcOrd="1" destOrd="0" parTransId="{4CCE572D-4439-364C-A66E-5CBEB622FBA0}" sibTransId="{E19EE5BA-B85E-064C-A012-E6C158F23F62}"/>
    <dgm:cxn modelId="{027155A4-1CE4-AB42-8D79-AA9FAC8CF1DE}" srcId="{A76C142B-512C-914F-8839-C0320EF417FD}" destId="{AEBBE432-BCC2-DB45-9BF9-A98D23F7F207}" srcOrd="0" destOrd="0" parTransId="{057F99E9-8B22-1A45-957E-E4FCF73FCC19}" sibTransId="{601ACFC6-F3F8-3148-ACED-C4B6364DE559}"/>
    <dgm:cxn modelId="{586077AF-854B-774D-BE50-CF5F65DD7FD7}" type="presOf" srcId="{A0D13B21-0FA5-4944-ACF3-90DB7946B69A}" destId="{CE009C6A-EA12-4A4E-BD22-4EDC04277E6D}" srcOrd="1" destOrd="0" presId="urn:microsoft.com/office/officeart/2005/8/layout/chart3"/>
    <dgm:cxn modelId="{2C2BCBC6-771D-514E-9B29-FA5F9689C8E0}" type="presOf" srcId="{AEBBE432-BCC2-DB45-9BF9-A98D23F7F207}" destId="{84408DF6-1215-AE43-B549-F1057D3356AE}" srcOrd="1" destOrd="0" presId="urn:microsoft.com/office/officeart/2005/8/layout/chart3"/>
    <dgm:cxn modelId="{A0A2F4D9-D249-5B49-B494-59102698D9A8}" type="presOf" srcId="{016A8073-8C56-DF48-BBDE-945F9A9E2680}" destId="{2903CC29-9DC8-8442-B88E-C518B8FBBF82}" srcOrd="1" destOrd="0" presId="urn:microsoft.com/office/officeart/2005/8/layout/chart3"/>
    <dgm:cxn modelId="{0773B0E8-0927-7F4F-A7D8-C64C6C310796}" type="presOf" srcId="{AEBBE432-BCC2-DB45-9BF9-A98D23F7F207}" destId="{B5933E87-A2B6-E24D-A658-1A72A593C1FE}" srcOrd="0" destOrd="0" presId="urn:microsoft.com/office/officeart/2005/8/layout/chart3"/>
    <dgm:cxn modelId="{E0D2640C-5208-824B-8E39-ED690035A90F}" type="presParOf" srcId="{F8E82A88-A80F-8249-982F-40E761D21DE6}" destId="{B5933E87-A2B6-E24D-A658-1A72A593C1FE}" srcOrd="0" destOrd="0" presId="urn:microsoft.com/office/officeart/2005/8/layout/chart3"/>
    <dgm:cxn modelId="{634CE306-C3A1-9045-926B-0A9191C91B39}" type="presParOf" srcId="{F8E82A88-A80F-8249-982F-40E761D21DE6}" destId="{84408DF6-1215-AE43-B549-F1057D3356AE}" srcOrd="1" destOrd="0" presId="urn:microsoft.com/office/officeart/2005/8/layout/chart3"/>
    <dgm:cxn modelId="{0559F381-95A3-D44F-A072-071E0C546524}" type="presParOf" srcId="{F8E82A88-A80F-8249-982F-40E761D21DE6}" destId="{363F479E-1D09-1949-AF89-F4FD3CC097AF}" srcOrd="2" destOrd="0" presId="urn:microsoft.com/office/officeart/2005/8/layout/chart3"/>
    <dgm:cxn modelId="{1D919E5F-798B-BF42-9278-CAA0402A9A6C}" type="presParOf" srcId="{F8E82A88-A80F-8249-982F-40E761D21DE6}" destId="{CE009C6A-EA12-4A4E-BD22-4EDC04277E6D}" srcOrd="3" destOrd="0" presId="urn:microsoft.com/office/officeart/2005/8/layout/chart3"/>
    <dgm:cxn modelId="{0DE1C2A7-23D5-C745-86D1-C48F03E1FE53}" type="presParOf" srcId="{F8E82A88-A80F-8249-982F-40E761D21DE6}" destId="{6B229CD2-54CA-4C44-B61B-D50DF57D88CB}" srcOrd="4" destOrd="0" presId="urn:microsoft.com/office/officeart/2005/8/layout/chart3"/>
    <dgm:cxn modelId="{D7E5F8D1-F5FB-AB48-8B32-B8CABBF930BB}" type="presParOf" srcId="{F8E82A88-A80F-8249-982F-40E761D21DE6}" destId="{2903CC29-9DC8-8442-B88E-C518B8FBBF8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A9AC33-6439-E046-8CD5-9F80E8C8B390}" type="doc">
      <dgm:prSet loTypeId="urn:microsoft.com/office/officeart/2005/8/layout/pyramid2" loCatId="matrix" qsTypeId="urn:microsoft.com/office/officeart/2005/8/quickstyle/simple1" qsCatId="simple" csTypeId="urn:microsoft.com/office/officeart/2005/8/colors/accent1_2" csCatId="accent1" phldr="1"/>
      <dgm:spPr/>
      <dgm:t>
        <a:bodyPr/>
        <a:lstStyle/>
        <a:p>
          <a:endParaRPr lang="en-GB"/>
        </a:p>
      </dgm:t>
    </dgm:pt>
    <dgm:pt modelId="{FB54AE73-59C9-2D4C-9623-2F01B80956C4}">
      <dgm:prSet phldrT="[Text]"/>
      <dgm:spPr/>
      <dgm:t>
        <a:bodyPr/>
        <a:lstStyle/>
        <a:p>
          <a:r>
            <a:rPr lang="en-GB" dirty="0"/>
            <a:t>Federal government</a:t>
          </a:r>
        </a:p>
      </dgm:t>
    </dgm:pt>
    <dgm:pt modelId="{2861D855-F774-9347-AE10-812C95FA1CED}" type="parTrans" cxnId="{63DA50A7-07B9-0B43-BB6D-B910390E32CC}">
      <dgm:prSet/>
      <dgm:spPr/>
      <dgm:t>
        <a:bodyPr/>
        <a:lstStyle/>
        <a:p>
          <a:endParaRPr lang="en-GB"/>
        </a:p>
      </dgm:t>
    </dgm:pt>
    <dgm:pt modelId="{80BB6530-5CBF-B840-A825-4664D710814E}" type="sibTrans" cxnId="{63DA50A7-07B9-0B43-BB6D-B910390E32CC}">
      <dgm:prSet/>
      <dgm:spPr/>
      <dgm:t>
        <a:bodyPr/>
        <a:lstStyle/>
        <a:p>
          <a:endParaRPr lang="en-GB"/>
        </a:p>
      </dgm:t>
    </dgm:pt>
    <dgm:pt modelId="{8686D451-4CA7-6149-AA1E-519956AE14A3}">
      <dgm:prSet phldrT="[Text]"/>
      <dgm:spPr/>
      <dgm:t>
        <a:bodyPr/>
        <a:lstStyle/>
        <a:p>
          <a:r>
            <a:rPr lang="en-GB" dirty="0"/>
            <a:t>Regional governments</a:t>
          </a:r>
        </a:p>
      </dgm:t>
    </dgm:pt>
    <dgm:pt modelId="{00D823E0-0801-6140-B835-0DAFF0713F4A}" type="parTrans" cxnId="{954155AD-E7AE-144B-AB59-B5EE216BB0EF}">
      <dgm:prSet/>
      <dgm:spPr/>
      <dgm:t>
        <a:bodyPr/>
        <a:lstStyle/>
        <a:p>
          <a:endParaRPr lang="en-GB"/>
        </a:p>
      </dgm:t>
    </dgm:pt>
    <dgm:pt modelId="{F2EFCBBF-0083-4446-B6DF-DE1D00688A6E}" type="sibTrans" cxnId="{954155AD-E7AE-144B-AB59-B5EE216BB0EF}">
      <dgm:prSet/>
      <dgm:spPr/>
      <dgm:t>
        <a:bodyPr/>
        <a:lstStyle/>
        <a:p>
          <a:endParaRPr lang="en-GB"/>
        </a:p>
      </dgm:t>
    </dgm:pt>
    <dgm:pt modelId="{6BC2441D-1B2F-2140-AA19-F44591586461}">
      <dgm:prSet phldrT="[Text]"/>
      <dgm:spPr/>
      <dgm:t>
        <a:bodyPr/>
        <a:lstStyle/>
        <a:p>
          <a:r>
            <a:rPr lang="en-GB" dirty="0"/>
            <a:t>Local/sub-local governments</a:t>
          </a:r>
        </a:p>
      </dgm:t>
    </dgm:pt>
    <dgm:pt modelId="{2E17195F-BBE5-3147-9DE9-1BF7B6D25B08}" type="parTrans" cxnId="{06A66FC1-F020-FA4D-AF4F-AD1652547826}">
      <dgm:prSet/>
      <dgm:spPr/>
      <dgm:t>
        <a:bodyPr/>
        <a:lstStyle/>
        <a:p>
          <a:endParaRPr lang="en-GB"/>
        </a:p>
      </dgm:t>
    </dgm:pt>
    <dgm:pt modelId="{791E8C01-D711-8846-A07C-C5777A959990}" type="sibTrans" cxnId="{06A66FC1-F020-FA4D-AF4F-AD1652547826}">
      <dgm:prSet/>
      <dgm:spPr/>
      <dgm:t>
        <a:bodyPr/>
        <a:lstStyle/>
        <a:p>
          <a:endParaRPr lang="en-GB"/>
        </a:p>
      </dgm:t>
    </dgm:pt>
    <dgm:pt modelId="{BDA18155-8739-6244-BBFE-1C6977D2D698}" type="pres">
      <dgm:prSet presAssocID="{CDA9AC33-6439-E046-8CD5-9F80E8C8B390}" presName="compositeShape" presStyleCnt="0">
        <dgm:presLayoutVars>
          <dgm:dir/>
          <dgm:resizeHandles/>
        </dgm:presLayoutVars>
      </dgm:prSet>
      <dgm:spPr/>
    </dgm:pt>
    <dgm:pt modelId="{6A7C4B0D-5814-CF40-9F79-D9671A074782}" type="pres">
      <dgm:prSet presAssocID="{CDA9AC33-6439-E046-8CD5-9F80E8C8B390}" presName="pyramid" presStyleLbl="node1" presStyleIdx="0" presStyleCnt="1" custLinFactNeighborX="-490"/>
      <dgm:spPr/>
    </dgm:pt>
    <dgm:pt modelId="{3CA21585-9DD1-2949-BCEA-6712CA6CCE7A}" type="pres">
      <dgm:prSet presAssocID="{CDA9AC33-6439-E046-8CD5-9F80E8C8B390}" presName="theList" presStyleCnt="0"/>
      <dgm:spPr/>
    </dgm:pt>
    <dgm:pt modelId="{CC6EDDA1-E77F-7643-A148-01E2ED3F36FB}" type="pres">
      <dgm:prSet presAssocID="{FB54AE73-59C9-2D4C-9623-2F01B80956C4}" presName="aNode" presStyleLbl="fgAcc1" presStyleIdx="0" presStyleCnt="3">
        <dgm:presLayoutVars>
          <dgm:bulletEnabled val="1"/>
        </dgm:presLayoutVars>
      </dgm:prSet>
      <dgm:spPr/>
    </dgm:pt>
    <dgm:pt modelId="{A4C0A801-78C5-3F49-8FA4-2473F7E9572D}" type="pres">
      <dgm:prSet presAssocID="{FB54AE73-59C9-2D4C-9623-2F01B80956C4}" presName="aSpace" presStyleCnt="0"/>
      <dgm:spPr/>
    </dgm:pt>
    <dgm:pt modelId="{50882417-1F3C-6B4A-9540-DCFE5EDFD80B}" type="pres">
      <dgm:prSet presAssocID="{8686D451-4CA7-6149-AA1E-519956AE14A3}" presName="aNode" presStyleLbl="fgAcc1" presStyleIdx="1" presStyleCnt="3">
        <dgm:presLayoutVars>
          <dgm:bulletEnabled val="1"/>
        </dgm:presLayoutVars>
      </dgm:prSet>
      <dgm:spPr/>
    </dgm:pt>
    <dgm:pt modelId="{EBF71C32-39F6-1B45-85A5-6013AAA3D120}" type="pres">
      <dgm:prSet presAssocID="{8686D451-4CA7-6149-AA1E-519956AE14A3}" presName="aSpace" presStyleCnt="0"/>
      <dgm:spPr/>
    </dgm:pt>
    <dgm:pt modelId="{2AC83FFD-D9D0-6344-99FA-91C01633EA47}" type="pres">
      <dgm:prSet presAssocID="{6BC2441D-1B2F-2140-AA19-F44591586461}" presName="aNode" presStyleLbl="fgAcc1" presStyleIdx="2" presStyleCnt="3">
        <dgm:presLayoutVars>
          <dgm:bulletEnabled val="1"/>
        </dgm:presLayoutVars>
      </dgm:prSet>
      <dgm:spPr/>
    </dgm:pt>
    <dgm:pt modelId="{83408B6D-A609-364C-B4AA-6356119EF868}" type="pres">
      <dgm:prSet presAssocID="{6BC2441D-1B2F-2140-AA19-F44591586461}" presName="aSpace" presStyleCnt="0"/>
      <dgm:spPr/>
    </dgm:pt>
  </dgm:ptLst>
  <dgm:cxnLst>
    <dgm:cxn modelId="{B1698020-73CA-C64B-8BFD-9CB00A0F65E0}" type="presOf" srcId="{6BC2441D-1B2F-2140-AA19-F44591586461}" destId="{2AC83FFD-D9D0-6344-99FA-91C01633EA47}" srcOrd="0" destOrd="0" presId="urn:microsoft.com/office/officeart/2005/8/layout/pyramid2"/>
    <dgm:cxn modelId="{9751D620-9933-5E4E-A4AB-D5BB7ED4D66E}" type="presOf" srcId="{CDA9AC33-6439-E046-8CD5-9F80E8C8B390}" destId="{BDA18155-8739-6244-BBFE-1C6977D2D698}" srcOrd="0" destOrd="0" presId="urn:microsoft.com/office/officeart/2005/8/layout/pyramid2"/>
    <dgm:cxn modelId="{63DA50A7-07B9-0B43-BB6D-B910390E32CC}" srcId="{CDA9AC33-6439-E046-8CD5-9F80E8C8B390}" destId="{FB54AE73-59C9-2D4C-9623-2F01B80956C4}" srcOrd="0" destOrd="0" parTransId="{2861D855-F774-9347-AE10-812C95FA1CED}" sibTransId="{80BB6530-5CBF-B840-A825-4664D710814E}"/>
    <dgm:cxn modelId="{954155AD-E7AE-144B-AB59-B5EE216BB0EF}" srcId="{CDA9AC33-6439-E046-8CD5-9F80E8C8B390}" destId="{8686D451-4CA7-6149-AA1E-519956AE14A3}" srcOrd="1" destOrd="0" parTransId="{00D823E0-0801-6140-B835-0DAFF0713F4A}" sibTransId="{F2EFCBBF-0083-4446-B6DF-DE1D00688A6E}"/>
    <dgm:cxn modelId="{06A66FC1-F020-FA4D-AF4F-AD1652547826}" srcId="{CDA9AC33-6439-E046-8CD5-9F80E8C8B390}" destId="{6BC2441D-1B2F-2140-AA19-F44591586461}" srcOrd="2" destOrd="0" parTransId="{2E17195F-BBE5-3147-9DE9-1BF7B6D25B08}" sibTransId="{791E8C01-D711-8846-A07C-C5777A959990}"/>
    <dgm:cxn modelId="{6B83EDF2-55FA-7E43-90E8-3C17DBD4A09F}" type="presOf" srcId="{8686D451-4CA7-6149-AA1E-519956AE14A3}" destId="{50882417-1F3C-6B4A-9540-DCFE5EDFD80B}" srcOrd="0" destOrd="0" presId="urn:microsoft.com/office/officeart/2005/8/layout/pyramid2"/>
    <dgm:cxn modelId="{488992F5-073F-1D4A-AA59-50382830B075}" type="presOf" srcId="{FB54AE73-59C9-2D4C-9623-2F01B80956C4}" destId="{CC6EDDA1-E77F-7643-A148-01E2ED3F36FB}" srcOrd="0" destOrd="0" presId="urn:microsoft.com/office/officeart/2005/8/layout/pyramid2"/>
    <dgm:cxn modelId="{5EC63841-E5B2-C847-9889-82151B6CE2F8}" type="presParOf" srcId="{BDA18155-8739-6244-BBFE-1C6977D2D698}" destId="{6A7C4B0D-5814-CF40-9F79-D9671A074782}" srcOrd="0" destOrd="0" presId="urn:microsoft.com/office/officeart/2005/8/layout/pyramid2"/>
    <dgm:cxn modelId="{FA9EB911-5B52-6A44-9732-5D74DA646CFE}" type="presParOf" srcId="{BDA18155-8739-6244-BBFE-1C6977D2D698}" destId="{3CA21585-9DD1-2949-BCEA-6712CA6CCE7A}" srcOrd="1" destOrd="0" presId="urn:microsoft.com/office/officeart/2005/8/layout/pyramid2"/>
    <dgm:cxn modelId="{C4462ADB-C809-3E49-95E2-1DF0846580BB}" type="presParOf" srcId="{3CA21585-9DD1-2949-BCEA-6712CA6CCE7A}" destId="{CC6EDDA1-E77F-7643-A148-01E2ED3F36FB}" srcOrd="0" destOrd="0" presId="urn:microsoft.com/office/officeart/2005/8/layout/pyramid2"/>
    <dgm:cxn modelId="{35692F1A-0069-FA4C-9B57-77A92920D85E}" type="presParOf" srcId="{3CA21585-9DD1-2949-BCEA-6712CA6CCE7A}" destId="{A4C0A801-78C5-3F49-8FA4-2473F7E9572D}" srcOrd="1" destOrd="0" presId="urn:microsoft.com/office/officeart/2005/8/layout/pyramid2"/>
    <dgm:cxn modelId="{E28D3B8C-4122-704F-9940-7E931D4D1F7F}" type="presParOf" srcId="{3CA21585-9DD1-2949-BCEA-6712CA6CCE7A}" destId="{50882417-1F3C-6B4A-9540-DCFE5EDFD80B}" srcOrd="2" destOrd="0" presId="urn:microsoft.com/office/officeart/2005/8/layout/pyramid2"/>
    <dgm:cxn modelId="{CDE0BDD5-154B-BE43-9EF5-85BE1704C6B0}" type="presParOf" srcId="{3CA21585-9DD1-2949-BCEA-6712CA6CCE7A}" destId="{EBF71C32-39F6-1B45-85A5-6013AAA3D120}" srcOrd="3" destOrd="0" presId="urn:microsoft.com/office/officeart/2005/8/layout/pyramid2"/>
    <dgm:cxn modelId="{4EA242CA-3195-1944-9233-B33485346574}" type="presParOf" srcId="{3CA21585-9DD1-2949-BCEA-6712CA6CCE7A}" destId="{2AC83FFD-D9D0-6344-99FA-91C01633EA47}" srcOrd="4" destOrd="0" presId="urn:microsoft.com/office/officeart/2005/8/layout/pyramid2"/>
    <dgm:cxn modelId="{A98B47D7-5A99-2C4D-A40F-A91FF7D6638C}" type="presParOf" srcId="{3CA21585-9DD1-2949-BCEA-6712CA6CCE7A}" destId="{83408B6D-A609-364C-B4AA-6356119EF868}"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40C92-8528-CD40-923D-E0422DC5837E}">
      <dsp:nvSpPr>
        <dsp:cNvPr id="0" name=""/>
        <dsp:cNvSpPr/>
      </dsp:nvSpPr>
      <dsp:spPr>
        <a:xfrm rot="5400000">
          <a:off x="-292375" y="296225"/>
          <a:ext cx="1949169" cy="13644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T" sz="1600" kern="1200" dirty="0">
              <a:latin typeface="+mn-lt"/>
              <a:ea typeface="Verdana" panose="020B0604030504040204" pitchFamily="34" charset="0"/>
              <a:cs typeface="Verdana" panose="020B0604030504040204" pitchFamily="34" charset="0"/>
            </a:rPr>
            <a:t>Bindingness</a:t>
          </a:r>
        </a:p>
      </dsp:txBody>
      <dsp:txXfrm rot="-5400000">
        <a:off x="1" y="686058"/>
        <a:ext cx="1364418" cy="584751"/>
      </dsp:txXfrm>
    </dsp:sp>
    <dsp:sp modelId="{65768CEF-9DB4-094D-A4C0-463863DF9E5E}">
      <dsp:nvSpPr>
        <dsp:cNvPr id="0" name=""/>
        <dsp:cNvSpPr/>
      </dsp:nvSpPr>
      <dsp:spPr>
        <a:xfrm rot="5400000">
          <a:off x="4369110" y="-3002057"/>
          <a:ext cx="1266960" cy="72763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T" sz="2400" kern="1200" dirty="0">
              <a:latin typeface="+mn-lt"/>
              <a:ea typeface="Verdana" panose="020B0604030504040204" pitchFamily="34" charset="0"/>
              <a:cs typeface="Verdana" panose="020B0604030504040204" pitchFamily="34" charset="0"/>
            </a:rPr>
            <a:t>Mid to long-term GHG emission reduction targets (Art. 4)</a:t>
          </a:r>
        </a:p>
        <a:p>
          <a:pPr marL="228600" lvl="1" indent="-228600" algn="l" defTabSz="1066800">
            <a:lnSpc>
              <a:spcPct val="90000"/>
            </a:lnSpc>
            <a:spcBef>
              <a:spcPct val="0"/>
            </a:spcBef>
            <a:spcAft>
              <a:spcPct val="15000"/>
            </a:spcAft>
            <a:buChar char="•"/>
          </a:pPr>
          <a:r>
            <a:rPr lang="en-IT" sz="2400" kern="1200" dirty="0">
              <a:latin typeface="+mn-lt"/>
              <a:ea typeface="Verdana" panose="020B0604030504040204" pitchFamily="34" charset="0"/>
              <a:cs typeface="Verdana" panose="020B0604030504040204" pitchFamily="34" charset="0"/>
            </a:rPr>
            <a:t>Carbon budget and trajectories (Art. 3)</a:t>
          </a:r>
        </a:p>
        <a:p>
          <a:pPr marL="114300" lvl="1" indent="-114300" algn="l" defTabSz="666750">
            <a:lnSpc>
              <a:spcPct val="90000"/>
            </a:lnSpc>
            <a:spcBef>
              <a:spcPct val="0"/>
            </a:spcBef>
            <a:spcAft>
              <a:spcPct val="15000"/>
            </a:spcAft>
            <a:buChar char="•"/>
          </a:pPr>
          <a:endParaRPr lang="en-IT" sz="1500" kern="1200" dirty="0"/>
        </a:p>
      </dsp:txBody>
      <dsp:txXfrm rot="-5400000">
        <a:off x="1364419" y="64482"/>
        <a:ext cx="7214495" cy="1143264"/>
      </dsp:txXfrm>
    </dsp:sp>
    <dsp:sp modelId="{3A0377D0-94F7-7E4A-86B5-4ED0F34C4ADC}">
      <dsp:nvSpPr>
        <dsp:cNvPr id="0" name=""/>
        <dsp:cNvSpPr/>
      </dsp:nvSpPr>
      <dsp:spPr>
        <a:xfrm rot="5400000">
          <a:off x="-292375" y="2054640"/>
          <a:ext cx="1949169" cy="13644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T" sz="1600" kern="1200" dirty="0">
              <a:latin typeface="+mn-lt"/>
              <a:ea typeface="Verdana" panose="020B0604030504040204" pitchFamily="34" charset="0"/>
              <a:cs typeface="Verdana" panose="020B0604030504040204" pitchFamily="34" charset="0"/>
            </a:rPr>
            <a:t>Stewardship</a:t>
          </a:r>
        </a:p>
      </dsp:txBody>
      <dsp:txXfrm rot="-5400000">
        <a:off x="1" y="2444473"/>
        <a:ext cx="1364418" cy="584751"/>
      </dsp:txXfrm>
    </dsp:sp>
    <dsp:sp modelId="{E23A7520-187B-364E-A3E1-EB3870F2AB4F}">
      <dsp:nvSpPr>
        <dsp:cNvPr id="0" name=""/>
        <dsp:cNvSpPr/>
      </dsp:nvSpPr>
      <dsp:spPr>
        <a:xfrm rot="5400000">
          <a:off x="4369110" y="-1242426"/>
          <a:ext cx="1266960" cy="72763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latin typeface="+mn-lt"/>
              <a:ea typeface="Verdana" panose="020B0604030504040204" pitchFamily="34" charset="0"/>
              <a:cs typeface="Verdana" panose="020B0604030504040204" pitchFamily="34" charset="0"/>
            </a:rPr>
            <a:t>E</a:t>
          </a:r>
          <a:r>
            <a:rPr lang="en-IT" sz="2400" kern="1200" dirty="0">
              <a:latin typeface="+mn-lt"/>
              <a:ea typeface="Verdana" panose="020B0604030504040204" pitchFamily="34" charset="0"/>
              <a:cs typeface="Verdana" panose="020B0604030504040204" pitchFamily="34" charset="0"/>
            </a:rPr>
            <a:t>U Scientific Advisory Board on CC (Art. 3) </a:t>
          </a:r>
        </a:p>
        <a:p>
          <a:pPr marL="228600" lvl="1" indent="-228600" algn="l" defTabSz="1066800">
            <a:lnSpc>
              <a:spcPct val="90000"/>
            </a:lnSpc>
            <a:spcBef>
              <a:spcPct val="0"/>
            </a:spcBef>
            <a:spcAft>
              <a:spcPct val="15000"/>
            </a:spcAft>
            <a:buChar char="•"/>
          </a:pPr>
          <a:r>
            <a:rPr lang="en-IT" sz="2400" kern="1200" dirty="0">
              <a:latin typeface="+mn-lt"/>
              <a:ea typeface="Verdana" panose="020B0604030504040204" pitchFamily="34" charset="0"/>
              <a:cs typeface="Verdana" panose="020B0604030504040204" pitchFamily="34" charset="0"/>
            </a:rPr>
            <a:t>Sectoral roadmaps </a:t>
          </a:r>
          <a:r>
            <a:rPr lang="en-IT" sz="2400" kern="1200" dirty="0">
              <a:latin typeface="+mn-lt"/>
              <a:ea typeface="Verdana" panose="020B0604030504040204" pitchFamily="34" charset="0"/>
              <a:cs typeface="Verdana" panose="020B0604030504040204" pitchFamily="34" charset="0"/>
              <a:sym typeface="Wingdings" pitchFamily="2" charset="2"/>
            </a:rPr>
            <a:t> </a:t>
          </a:r>
          <a:r>
            <a:rPr lang="en-IT" sz="2400" kern="1200" dirty="0">
              <a:latin typeface="+mn-lt"/>
              <a:ea typeface="Verdana" panose="020B0604030504040204" pitchFamily="34" charset="0"/>
              <a:cs typeface="Verdana" panose="020B0604030504040204" pitchFamily="34" charset="0"/>
            </a:rPr>
            <a:t>(Art. 10)</a:t>
          </a:r>
        </a:p>
      </dsp:txBody>
      <dsp:txXfrm rot="-5400000">
        <a:off x="1364419" y="1824113"/>
        <a:ext cx="7214495" cy="1143264"/>
      </dsp:txXfrm>
    </dsp:sp>
    <dsp:sp modelId="{EEA321C4-0CA0-EF49-8624-4B884D349D6D}">
      <dsp:nvSpPr>
        <dsp:cNvPr id="0" name=""/>
        <dsp:cNvSpPr/>
      </dsp:nvSpPr>
      <dsp:spPr>
        <a:xfrm rot="5400000">
          <a:off x="-292375" y="3813055"/>
          <a:ext cx="1949169" cy="13644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T" sz="1600" kern="1200" dirty="0">
              <a:latin typeface="+mn-lt"/>
              <a:ea typeface="Verdana" panose="020B0604030504040204" pitchFamily="34" charset="0"/>
              <a:cs typeface="Verdana" panose="020B0604030504040204" pitchFamily="34" charset="0"/>
            </a:rPr>
            <a:t>Monitoring and Enforcement</a:t>
          </a:r>
        </a:p>
      </dsp:txBody>
      <dsp:txXfrm rot="-5400000">
        <a:off x="1" y="4202888"/>
        <a:ext cx="1364418" cy="584751"/>
      </dsp:txXfrm>
    </dsp:sp>
    <dsp:sp modelId="{09BCBAB0-63B8-5844-8366-E9B29FB0781B}">
      <dsp:nvSpPr>
        <dsp:cNvPr id="0" name=""/>
        <dsp:cNvSpPr/>
      </dsp:nvSpPr>
      <dsp:spPr>
        <a:xfrm rot="5400000">
          <a:off x="4369110" y="515988"/>
          <a:ext cx="1266960" cy="72763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T" sz="2400" kern="1200" dirty="0">
              <a:latin typeface="+mn-lt"/>
              <a:ea typeface="Verdana" panose="020B0604030504040204" pitchFamily="34" charset="0"/>
              <a:cs typeface="Verdana" panose="020B0604030504040204" pitchFamily="34" charset="0"/>
            </a:rPr>
            <a:t>Assessment of Union progress (Art. 6)</a:t>
          </a:r>
        </a:p>
        <a:p>
          <a:pPr marL="228600" lvl="1" indent="-228600" algn="l" defTabSz="1066800">
            <a:lnSpc>
              <a:spcPct val="90000"/>
            </a:lnSpc>
            <a:spcBef>
              <a:spcPct val="0"/>
            </a:spcBef>
            <a:spcAft>
              <a:spcPct val="15000"/>
            </a:spcAft>
            <a:buChar char="•"/>
          </a:pPr>
          <a:r>
            <a:rPr lang="en-IT" sz="2400" kern="1200" dirty="0">
              <a:latin typeface="+mn-lt"/>
              <a:ea typeface="Verdana" panose="020B0604030504040204" pitchFamily="34" charset="0"/>
              <a:cs typeface="Verdana" panose="020B0604030504040204" pitchFamily="34" charset="0"/>
            </a:rPr>
            <a:t>Assessment of national measures (Art. 7)</a:t>
          </a:r>
        </a:p>
        <a:p>
          <a:pPr marL="228600" lvl="1" indent="-228600" algn="l" defTabSz="1066800">
            <a:lnSpc>
              <a:spcPct val="90000"/>
            </a:lnSpc>
            <a:spcBef>
              <a:spcPct val="0"/>
            </a:spcBef>
            <a:spcAft>
              <a:spcPct val="15000"/>
            </a:spcAft>
            <a:buChar char="•"/>
          </a:pPr>
          <a:r>
            <a:rPr lang="en-IT" sz="2400" kern="1200" dirty="0">
              <a:latin typeface="+mn-lt"/>
              <a:ea typeface="Verdana" panose="020B0604030504040204" pitchFamily="34" charset="0"/>
              <a:cs typeface="Verdana" panose="020B0604030504040204" pitchFamily="34" charset="0"/>
            </a:rPr>
            <a:t>Solidarity (Art. 2)</a:t>
          </a:r>
        </a:p>
      </dsp:txBody>
      <dsp:txXfrm rot="-5400000">
        <a:off x="1364419" y="3582527"/>
        <a:ext cx="7214495" cy="1143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D2226-2186-EA43-ABA6-87EFF04FF56E}">
      <dsp:nvSpPr>
        <dsp:cNvPr id="0" name=""/>
        <dsp:cNvSpPr/>
      </dsp:nvSpPr>
      <dsp:spPr>
        <a:xfrm rot="5400000">
          <a:off x="-307584" y="310171"/>
          <a:ext cx="2050560" cy="14353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T" sz="1800" kern="1200" dirty="0">
              <a:latin typeface="+mj-lt"/>
              <a:ea typeface="Verdana" panose="020B0604030504040204" pitchFamily="34" charset="0"/>
              <a:cs typeface="Verdana" panose="020B0604030504040204" pitchFamily="34" charset="0"/>
            </a:rPr>
            <a:t>Bindingness</a:t>
          </a:r>
        </a:p>
      </dsp:txBody>
      <dsp:txXfrm rot="-5400000">
        <a:off x="0" y="720283"/>
        <a:ext cx="1435392" cy="615168"/>
      </dsp:txXfrm>
    </dsp:sp>
    <dsp:sp modelId="{606A2E5A-E65B-6140-83D1-13032D9A23A3}">
      <dsp:nvSpPr>
        <dsp:cNvPr id="0" name=""/>
        <dsp:cNvSpPr/>
      </dsp:nvSpPr>
      <dsp:spPr>
        <a:xfrm rot="5400000">
          <a:off x="4587718" y="-3149738"/>
          <a:ext cx="1332864" cy="76375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T" sz="1800" kern="1200" dirty="0">
              <a:latin typeface="+mn-lt"/>
              <a:ea typeface="Verdana" panose="020B0604030504040204" pitchFamily="34" charset="0"/>
              <a:cs typeface="Verdana" panose="020B0604030504040204" pitchFamily="34" charset="0"/>
            </a:rPr>
            <a:t>Multi-level system </a:t>
          </a:r>
          <a:r>
            <a:rPr lang="en-IT" sz="1800" kern="1200" dirty="0">
              <a:latin typeface="+mn-lt"/>
              <a:ea typeface="Verdana" panose="020B0604030504040204" pitchFamily="34" charset="0"/>
              <a:cs typeface="Verdana" panose="020B0604030504040204" pitchFamily="34" charset="0"/>
              <a:sym typeface="Wingdings" pitchFamily="2" charset="2"/>
            </a:rPr>
            <a:t></a:t>
          </a:r>
          <a:r>
            <a:rPr lang="en-IT" sz="1800" kern="1200" dirty="0">
              <a:latin typeface="+mn-lt"/>
              <a:ea typeface="Verdana" panose="020B0604030504040204" pitchFamily="34" charset="0"/>
              <a:cs typeface="Verdana" panose="020B0604030504040204" pitchFamily="34" charset="0"/>
            </a:rPr>
            <a:t> </a:t>
          </a:r>
          <a:r>
            <a:rPr lang="en-IT" sz="1800" b="1" kern="1200" dirty="0">
              <a:latin typeface="+mn-lt"/>
              <a:ea typeface="Verdana" panose="020B0604030504040204" pitchFamily="34" charset="0"/>
              <a:cs typeface="Verdana" panose="020B0604030504040204" pitchFamily="34" charset="0"/>
            </a:rPr>
            <a:t>NECPs</a:t>
          </a:r>
        </a:p>
        <a:p>
          <a:pPr marL="171450" lvl="1" indent="-171450" algn="l" defTabSz="800100">
            <a:lnSpc>
              <a:spcPct val="90000"/>
            </a:lnSpc>
            <a:spcBef>
              <a:spcPct val="0"/>
            </a:spcBef>
            <a:spcAft>
              <a:spcPct val="15000"/>
            </a:spcAft>
            <a:buChar char="•"/>
          </a:pPr>
          <a:r>
            <a:rPr lang="en-IT" sz="1800" kern="1200" dirty="0">
              <a:latin typeface="+mn-lt"/>
              <a:ea typeface="Verdana" panose="020B0604030504040204" pitchFamily="34" charset="0"/>
              <a:cs typeface="Verdana" panose="020B0604030504040204" pitchFamily="34" charset="0"/>
            </a:rPr>
            <a:t>Sectoral targets </a:t>
          </a:r>
          <a:r>
            <a:rPr lang="en-IT" sz="1800" kern="1200" dirty="0">
              <a:latin typeface="+mn-lt"/>
              <a:ea typeface="Verdana" panose="020B0604030504040204" pitchFamily="34" charset="0"/>
              <a:cs typeface="Verdana" panose="020B0604030504040204" pitchFamily="34" charset="0"/>
              <a:sym typeface="Wingdings" pitchFamily="2" charset="2"/>
            </a:rPr>
            <a:t> Renewable energy (40%, RED II), Energy efficiency (36%, EED), GHG from non-ETS sectors (ESR), Biofuels, LULUCF, etc.</a:t>
          </a:r>
          <a:endParaRPr lang="en-IT" sz="1800" kern="1200" dirty="0">
            <a:latin typeface="+mn-lt"/>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endParaRPr lang="en-IT" sz="1400" kern="1200" dirty="0"/>
        </a:p>
      </dsp:txBody>
      <dsp:txXfrm rot="-5400000">
        <a:off x="1435393" y="67652"/>
        <a:ext cx="7572451" cy="1202734"/>
      </dsp:txXfrm>
    </dsp:sp>
    <dsp:sp modelId="{E636C545-1C4D-1141-A407-FC8DAB44A051}">
      <dsp:nvSpPr>
        <dsp:cNvPr id="0" name=""/>
        <dsp:cNvSpPr/>
      </dsp:nvSpPr>
      <dsp:spPr>
        <a:xfrm rot="5400000">
          <a:off x="-307584" y="2170576"/>
          <a:ext cx="2050560" cy="14353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T" sz="1800" kern="1200" dirty="0">
              <a:latin typeface="+mn-lt"/>
              <a:ea typeface="Verdana" panose="020B0604030504040204" pitchFamily="34" charset="0"/>
              <a:cs typeface="Verdana" panose="020B0604030504040204" pitchFamily="34" charset="0"/>
            </a:rPr>
            <a:t>Stewardship</a:t>
          </a:r>
        </a:p>
      </dsp:txBody>
      <dsp:txXfrm rot="-5400000">
        <a:off x="0" y="2580688"/>
        <a:ext cx="1435392" cy="615168"/>
      </dsp:txXfrm>
    </dsp:sp>
    <dsp:sp modelId="{6E9F35B8-FDA1-1245-B2F7-D9C19DFFA5EC}">
      <dsp:nvSpPr>
        <dsp:cNvPr id="0" name=""/>
        <dsp:cNvSpPr/>
      </dsp:nvSpPr>
      <dsp:spPr>
        <a:xfrm rot="5400000">
          <a:off x="4587718" y="-1289333"/>
          <a:ext cx="1332864" cy="76375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mn-lt"/>
              <a:ea typeface="Verdana" panose="020B0604030504040204" pitchFamily="34" charset="0"/>
              <a:cs typeface="Verdana" panose="020B0604030504040204" pitchFamily="34" charset="0"/>
            </a:rPr>
            <a:t>D</a:t>
          </a:r>
          <a:r>
            <a:rPr lang="en-IT" sz="2000" kern="1200" dirty="0">
              <a:latin typeface="+mn-lt"/>
              <a:ea typeface="Verdana" panose="020B0604030504040204" pitchFamily="34" charset="0"/>
              <a:cs typeface="Verdana" panose="020B0604030504040204" pitchFamily="34" charset="0"/>
            </a:rPr>
            <a:t>ialogue platforms </a:t>
          </a:r>
          <a:r>
            <a:rPr lang="en-IT" sz="2000" kern="1200" dirty="0">
              <a:latin typeface="+mn-lt"/>
              <a:ea typeface="Verdana" panose="020B0604030504040204" pitchFamily="34" charset="0"/>
              <a:cs typeface="Verdana" panose="020B0604030504040204" pitchFamily="34" charset="0"/>
              <a:sym typeface="Wingdings" pitchFamily="2" charset="2"/>
            </a:rPr>
            <a:t></a:t>
          </a:r>
          <a:r>
            <a:rPr lang="en-IT" sz="2000" kern="1200" dirty="0">
              <a:latin typeface="+mn-lt"/>
              <a:ea typeface="Verdana" panose="020B0604030504040204" pitchFamily="34" charset="0"/>
              <a:cs typeface="Verdana" panose="020B0604030504040204" pitchFamily="34" charset="0"/>
            </a:rPr>
            <a:t> Social Climate Fund, JTF, EU Climate Pact, etc.</a:t>
          </a:r>
        </a:p>
        <a:p>
          <a:pPr marL="228600" lvl="1" indent="-228600" algn="l" defTabSz="889000">
            <a:lnSpc>
              <a:spcPct val="90000"/>
            </a:lnSpc>
            <a:spcBef>
              <a:spcPct val="0"/>
            </a:spcBef>
            <a:spcAft>
              <a:spcPct val="15000"/>
            </a:spcAft>
            <a:buChar char="•"/>
          </a:pPr>
          <a:r>
            <a:rPr lang="en-IT" sz="2000" kern="1200" dirty="0">
              <a:latin typeface="+mn-lt"/>
              <a:ea typeface="Verdana" panose="020B0604030504040204" pitchFamily="34" charset="0"/>
              <a:cs typeface="Verdana" panose="020B0604030504040204" pitchFamily="34" charset="0"/>
            </a:rPr>
            <a:t>Coordinated action </a:t>
          </a:r>
          <a:r>
            <a:rPr lang="en-IT" sz="2000" kern="1200" dirty="0">
              <a:latin typeface="+mn-lt"/>
              <a:ea typeface="Verdana" panose="020B0604030504040204" pitchFamily="34" charset="0"/>
              <a:cs typeface="Verdana" panose="020B0604030504040204" pitchFamily="34" charset="0"/>
              <a:sym typeface="Wingdings" pitchFamily="2" charset="2"/>
            </a:rPr>
            <a:t></a:t>
          </a:r>
          <a:r>
            <a:rPr lang="en-IT" sz="2000" kern="1200" dirty="0">
              <a:latin typeface="+mn-lt"/>
              <a:ea typeface="Verdana" panose="020B0604030504040204" pitchFamily="34" charset="0"/>
              <a:cs typeface="Verdana" panose="020B0604030504040204" pitchFamily="34" charset="0"/>
            </a:rPr>
            <a:t> REPower EU, RRF</a:t>
          </a:r>
        </a:p>
      </dsp:txBody>
      <dsp:txXfrm rot="-5400000">
        <a:off x="1435393" y="1928057"/>
        <a:ext cx="7572451" cy="1202734"/>
      </dsp:txXfrm>
    </dsp:sp>
    <dsp:sp modelId="{0EB34DA9-1BA9-2948-8D09-F836BE144A7E}">
      <dsp:nvSpPr>
        <dsp:cNvPr id="0" name=""/>
        <dsp:cNvSpPr/>
      </dsp:nvSpPr>
      <dsp:spPr>
        <a:xfrm rot="5400000">
          <a:off x="-307584" y="4030980"/>
          <a:ext cx="2050560" cy="14353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T" sz="1700" kern="1200" dirty="0">
              <a:latin typeface="+mn-lt"/>
              <a:ea typeface="Verdana" panose="020B0604030504040204" pitchFamily="34" charset="0"/>
              <a:cs typeface="Verdana" panose="020B0604030504040204" pitchFamily="34" charset="0"/>
            </a:rPr>
            <a:t>Monitoring and Enforcement</a:t>
          </a:r>
        </a:p>
      </dsp:txBody>
      <dsp:txXfrm rot="-5400000">
        <a:off x="0" y="4441092"/>
        <a:ext cx="1435392" cy="615168"/>
      </dsp:txXfrm>
    </dsp:sp>
    <dsp:sp modelId="{9ACDCAC7-9310-0F4F-8CDC-F2C29C0F9EC7}">
      <dsp:nvSpPr>
        <dsp:cNvPr id="0" name=""/>
        <dsp:cNvSpPr/>
      </dsp:nvSpPr>
      <dsp:spPr>
        <a:xfrm rot="5400000">
          <a:off x="4587718" y="571070"/>
          <a:ext cx="1332864" cy="76375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IT" sz="2000" kern="1200" dirty="0">
              <a:latin typeface="+mn-lt"/>
              <a:ea typeface="Verdana" panose="020B0604030504040204" pitchFamily="34" charset="0"/>
              <a:cs typeface="Verdana" panose="020B0604030504040204" pitchFamily="34" charset="0"/>
            </a:rPr>
            <a:t>EC recommendations + infringement procedures </a:t>
          </a:r>
          <a:r>
            <a:rPr lang="en-IT" sz="2000" kern="1200" dirty="0">
              <a:latin typeface="+mn-lt"/>
              <a:ea typeface="Verdana" panose="020B0604030504040204" pitchFamily="34" charset="0"/>
              <a:cs typeface="Verdana" panose="020B0604030504040204" pitchFamily="34" charset="0"/>
              <a:sym typeface="Wingdings" pitchFamily="2" charset="2"/>
            </a:rPr>
            <a:t></a:t>
          </a:r>
          <a:r>
            <a:rPr lang="en-IT" sz="2000" kern="1200" dirty="0">
              <a:latin typeface="+mn-lt"/>
              <a:ea typeface="Verdana" panose="020B0604030504040204" pitchFamily="34" charset="0"/>
              <a:cs typeface="Verdana" panose="020B0604030504040204" pitchFamily="34" charset="0"/>
            </a:rPr>
            <a:t> Governance Regulation</a:t>
          </a:r>
        </a:p>
        <a:p>
          <a:pPr marL="228600" lvl="1" indent="-228600" algn="l" defTabSz="889000">
            <a:lnSpc>
              <a:spcPct val="90000"/>
            </a:lnSpc>
            <a:spcBef>
              <a:spcPct val="0"/>
            </a:spcBef>
            <a:spcAft>
              <a:spcPct val="15000"/>
            </a:spcAft>
            <a:buChar char="•"/>
          </a:pPr>
          <a:r>
            <a:rPr lang="en-IT" sz="2000" kern="1200" dirty="0">
              <a:latin typeface="+mn-lt"/>
              <a:ea typeface="Verdana" panose="020B0604030504040204" pitchFamily="34" charset="0"/>
              <a:cs typeface="Verdana" panose="020B0604030504040204" pitchFamily="34" charset="0"/>
            </a:rPr>
            <a:t>Compliance </a:t>
          </a:r>
          <a:r>
            <a:rPr lang="en-IT" sz="2000" kern="1200" dirty="0">
              <a:latin typeface="+mn-lt"/>
              <a:ea typeface="Verdana" panose="020B0604030504040204" pitchFamily="34" charset="0"/>
              <a:cs typeface="Verdana" panose="020B0604030504040204" pitchFamily="34" charset="0"/>
              <a:sym typeface="Wingdings" pitchFamily="2" charset="2"/>
            </a:rPr>
            <a:t></a:t>
          </a:r>
          <a:r>
            <a:rPr lang="en-IT" sz="2000" kern="1200" dirty="0">
              <a:latin typeface="+mn-lt"/>
              <a:ea typeface="Verdana" panose="020B0604030504040204" pitchFamily="34" charset="0"/>
              <a:cs typeface="Verdana" panose="020B0604030504040204" pitchFamily="34" charset="0"/>
            </a:rPr>
            <a:t> Effort Sharing Regulation</a:t>
          </a:r>
        </a:p>
      </dsp:txBody>
      <dsp:txXfrm rot="-5400000">
        <a:off x="1435393" y="3788461"/>
        <a:ext cx="7572451" cy="1202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226B1-5A9F-BE4A-A1C8-497A47B89196}">
      <dsp:nvSpPr>
        <dsp:cNvPr id="0" name=""/>
        <dsp:cNvSpPr/>
      </dsp:nvSpPr>
      <dsp:spPr>
        <a:xfrm rot="16200000">
          <a:off x="846137" y="-846137"/>
          <a:ext cx="2628106" cy="43203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T" sz="2400" b="1" kern="1200" dirty="0"/>
            <a:t>Policy and institutional integration </a:t>
          </a:r>
        </a:p>
        <a:p>
          <a:pPr marL="0" lvl="0" indent="0" algn="ctr" defTabSz="1066800">
            <a:lnSpc>
              <a:spcPct val="90000"/>
            </a:lnSpc>
            <a:spcBef>
              <a:spcPct val="0"/>
            </a:spcBef>
            <a:spcAft>
              <a:spcPct val="35000"/>
            </a:spcAft>
            <a:buNone/>
          </a:pPr>
          <a:endParaRPr lang="en-IT" sz="1800" kern="1200" dirty="0"/>
        </a:p>
        <a:p>
          <a:pPr marL="0" lvl="0" indent="0" algn="ctr" defTabSz="1066800">
            <a:lnSpc>
              <a:spcPct val="90000"/>
            </a:lnSpc>
            <a:spcBef>
              <a:spcPct val="0"/>
            </a:spcBef>
            <a:spcAft>
              <a:spcPct val="35000"/>
            </a:spcAft>
            <a:buNone/>
          </a:pPr>
          <a:r>
            <a:rPr lang="en-IT" sz="2000" kern="1200" dirty="0"/>
            <a:t>Mitigation + adaptation + sectoral approaches</a:t>
          </a:r>
        </a:p>
      </dsp:txBody>
      <dsp:txXfrm rot="5400000">
        <a:off x="-1" y="1"/>
        <a:ext cx="4320381" cy="1971079"/>
      </dsp:txXfrm>
    </dsp:sp>
    <dsp:sp modelId="{0CF39074-D7F8-A04E-83D6-6F935A3ED1C5}">
      <dsp:nvSpPr>
        <dsp:cNvPr id="0" name=""/>
        <dsp:cNvSpPr/>
      </dsp:nvSpPr>
      <dsp:spPr>
        <a:xfrm>
          <a:off x="4320381" y="0"/>
          <a:ext cx="4320381" cy="262810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T" sz="2400" b="1" kern="1200" dirty="0"/>
            <a:t>Accountability</a:t>
          </a:r>
          <a:r>
            <a:rPr lang="en-IT" sz="2000" b="1" kern="1200" dirty="0"/>
            <a:t> </a:t>
          </a:r>
        </a:p>
        <a:p>
          <a:pPr marL="0" lvl="0" indent="0" algn="ctr" defTabSz="1066800">
            <a:lnSpc>
              <a:spcPct val="90000"/>
            </a:lnSpc>
            <a:spcBef>
              <a:spcPct val="0"/>
            </a:spcBef>
            <a:spcAft>
              <a:spcPct val="35000"/>
            </a:spcAft>
            <a:buNone/>
          </a:pPr>
          <a:r>
            <a:rPr lang="en-IT" sz="1800" kern="1200" dirty="0"/>
            <a:t>Obligations lock-in and time consistency </a:t>
          </a:r>
        </a:p>
        <a:p>
          <a:pPr marL="0" lvl="0" indent="0" algn="ctr" defTabSz="1066800">
            <a:lnSpc>
              <a:spcPct val="90000"/>
            </a:lnSpc>
            <a:spcBef>
              <a:spcPct val="0"/>
            </a:spcBef>
            <a:spcAft>
              <a:spcPct val="35000"/>
            </a:spcAft>
            <a:buNone/>
          </a:pPr>
          <a:r>
            <a:rPr lang="en-IT" sz="1800" kern="1200" dirty="0"/>
            <a:t>Public participation, access to information and justiciability </a:t>
          </a:r>
        </a:p>
        <a:p>
          <a:pPr marL="0" lvl="0" indent="0" algn="ctr" defTabSz="1066800">
            <a:lnSpc>
              <a:spcPct val="90000"/>
            </a:lnSpc>
            <a:spcBef>
              <a:spcPct val="0"/>
            </a:spcBef>
            <a:spcAft>
              <a:spcPct val="35000"/>
            </a:spcAft>
            <a:buNone/>
          </a:pPr>
          <a:r>
            <a:rPr lang="en-IT" sz="1800" kern="1200" dirty="0"/>
            <a:t>Policy tracking (no-regression principle)</a:t>
          </a:r>
        </a:p>
      </dsp:txBody>
      <dsp:txXfrm>
        <a:off x="4320381" y="0"/>
        <a:ext cx="4320381" cy="1971079"/>
      </dsp:txXfrm>
    </dsp:sp>
    <dsp:sp modelId="{5E8F3BB8-50E6-2E47-ABDF-87DB1550E62F}">
      <dsp:nvSpPr>
        <dsp:cNvPr id="0" name=""/>
        <dsp:cNvSpPr/>
      </dsp:nvSpPr>
      <dsp:spPr>
        <a:xfrm rot="10800000">
          <a:off x="0" y="2628106"/>
          <a:ext cx="4320381" cy="262810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T" sz="2400" b="1" kern="1200" dirty="0"/>
            <a:t>Predictability </a:t>
          </a:r>
        </a:p>
        <a:p>
          <a:pPr marL="0" lvl="0" indent="0" algn="ctr" defTabSz="1066800">
            <a:lnSpc>
              <a:spcPct val="90000"/>
            </a:lnSpc>
            <a:spcBef>
              <a:spcPct val="0"/>
            </a:spcBef>
            <a:spcAft>
              <a:spcPct val="35000"/>
            </a:spcAft>
            <a:buNone/>
          </a:pPr>
          <a:endParaRPr lang="en-IT" sz="2400" b="1" kern="1200" dirty="0"/>
        </a:p>
        <a:p>
          <a:pPr marL="0" lvl="0" indent="0" algn="ctr" defTabSz="1066800">
            <a:lnSpc>
              <a:spcPct val="90000"/>
            </a:lnSpc>
            <a:spcBef>
              <a:spcPct val="0"/>
            </a:spcBef>
            <a:spcAft>
              <a:spcPct val="35000"/>
            </a:spcAft>
            <a:buNone/>
          </a:pPr>
          <a:r>
            <a:rPr lang="en-IT" sz="2400" kern="1200" dirty="0"/>
            <a:t>Investment protection and inflow</a:t>
          </a:r>
          <a:endParaRPr lang="en-IT" sz="1800" kern="1200" dirty="0"/>
        </a:p>
      </dsp:txBody>
      <dsp:txXfrm rot="10800000">
        <a:off x="0" y="3285133"/>
        <a:ext cx="4320381" cy="1971079"/>
      </dsp:txXfrm>
    </dsp:sp>
    <dsp:sp modelId="{6361EE7C-8BE5-B14C-9FA9-881308809032}">
      <dsp:nvSpPr>
        <dsp:cNvPr id="0" name=""/>
        <dsp:cNvSpPr/>
      </dsp:nvSpPr>
      <dsp:spPr>
        <a:xfrm rot="5400000">
          <a:off x="5166518" y="1781969"/>
          <a:ext cx="2628106" cy="43203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IT" sz="2500" b="1" kern="1200" dirty="0"/>
            <a:t>Credibility </a:t>
          </a:r>
        </a:p>
        <a:p>
          <a:pPr marL="0" lvl="0" indent="0" algn="ctr" defTabSz="1111250">
            <a:lnSpc>
              <a:spcPct val="90000"/>
            </a:lnSpc>
            <a:spcBef>
              <a:spcPct val="0"/>
            </a:spcBef>
            <a:spcAft>
              <a:spcPct val="35000"/>
            </a:spcAft>
            <a:buNone/>
          </a:pPr>
          <a:endParaRPr lang="en-IT" sz="2500" b="1" kern="1200" dirty="0"/>
        </a:p>
        <a:p>
          <a:pPr marL="0" lvl="0" indent="0" algn="ctr" defTabSz="1111250">
            <a:lnSpc>
              <a:spcPct val="90000"/>
            </a:lnSpc>
            <a:spcBef>
              <a:spcPct val="0"/>
            </a:spcBef>
            <a:spcAft>
              <a:spcPct val="35000"/>
            </a:spcAft>
            <a:buNone/>
          </a:pPr>
          <a:r>
            <a:rPr lang="en-IT" sz="2500" kern="1200" dirty="0"/>
            <a:t>Ambition and increased institutional/political quality</a:t>
          </a:r>
        </a:p>
      </dsp:txBody>
      <dsp:txXfrm rot="-5400000">
        <a:off x="4320380" y="3285133"/>
        <a:ext cx="4320381" cy="1971079"/>
      </dsp:txXfrm>
    </dsp:sp>
    <dsp:sp modelId="{F0C2C051-342D-A643-BC3A-892C314BC0F2}">
      <dsp:nvSpPr>
        <dsp:cNvPr id="0" name=""/>
        <dsp:cNvSpPr/>
      </dsp:nvSpPr>
      <dsp:spPr>
        <a:xfrm>
          <a:off x="3024266" y="1971079"/>
          <a:ext cx="2592228" cy="131405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T" sz="2800" kern="1200" dirty="0"/>
            <a:t>Climate governance</a:t>
          </a:r>
        </a:p>
      </dsp:txBody>
      <dsp:txXfrm>
        <a:off x="3088413" y="2035226"/>
        <a:ext cx="2463934" cy="1185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33E87-A2B6-E24D-A658-1A72A593C1FE}">
      <dsp:nvSpPr>
        <dsp:cNvPr id="0" name=""/>
        <dsp:cNvSpPr/>
      </dsp:nvSpPr>
      <dsp:spPr>
        <a:xfrm>
          <a:off x="1296139" y="360056"/>
          <a:ext cx="3413759" cy="334391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Regions</a:t>
          </a:r>
        </a:p>
        <a:p>
          <a:pPr marL="0" lvl="0" indent="0" algn="ctr" defTabSz="1066800">
            <a:lnSpc>
              <a:spcPct val="90000"/>
            </a:lnSpc>
            <a:spcBef>
              <a:spcPct val="0"/>
            </a:spcBef>
            <a:spcAft>
              <a:spcPct val="35000"/>
            </a:spcAft>
            <a:buNone/>
          </a:pPr>
          <a:r>
            <a:rPr lang="en-GB" sz="2400" kern="1200" dirty="0"/>
            <a:t>(+ local gov.)</a:t>
          </a:r>
        </a:p>
      </dsp:txBody>
      <dsp:txXfrm>
        <a:off x="3152168" y="977088"/>
        <a:ext cx="1158240" cy="1114638"/>
      </dsp:txXfrm>
    </dsp:sp>
    <dsp:sp modelId="{363F479E-1D09-1949-AF89-F4FD3CC097AF}">
      <dsp:nvSpPr>
        <dsp:cNvPr id="0" name=""/>
        <dsp:cNvSpPr/>
      </dsp:nvSpPr>
      <dsp:spPr>
        <a:xfrm>
          <a:off x="1253134" y="358458"/>
          <a:ext cx="3413759" cy="3413759"/>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Federal Government</a:t>
          </a:r>
        </a:p>
      </dsp:txBody>
      <dsp:txXfrm>
        <a:off x="2187854" y="2512378"/>
        <a:ext cx="1544320" cy="1056640"/>
      </dsp:txXfrm>
    </dsp:sp>
    <dsp:sp modelId="{6B229CD2-54CA-4C44-B61B-D50DF57D88CB}">
      <dsp:nvSpPr>
        <dsp:cNvPr id="0" name=""/>
        <dsp:cNvSpPr/>
      </dsp:nvSpPr>
      <dsp:spPr>
        <a:xfrm>
          <a:off x="1224151" y="360046"/>
          <a:ext cx="3413759" cy="326973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Communities</a:t>
          </a:r>
        </a:p>
      </dsp:txBody>
      <dsp:txXfrm>
        <a:off x="1589911" y="1002315"/>
        <a:ext cx="1158240" cy="1089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C4B0D-5814-CF40-9F79-D9671A074782}">
      <dsp:nvSpPr>
        <dsp:cNvPr id="0" name=""/>
        <dsp:cNvSpPr/>
      </dsp:nvSpPr>
      <dsp:spPr>
        <a:xfrm>
          <a:off x="164319" y="0"/>
          <a:ext cx="3400152" cy="340015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EDDA1-E77F-7643-A148-01E2ED3F36FB}">
      <dsp:nvSpPr>
        <dsp:cNvPr id="0" name=""/>
        <dsp:cNvSpPr/>
      </dsp:nvSpPr>
      <dsp:spPr>
        <a:xfrm>
          <a:off x="1881056" y="341841"/>
          <a:ext cx="2210098" cy="8048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Federal government</a:t>
          </a:r>
        </a:p>
      </dsp:txBody>
      <dsp:txXfrm>
        <a:off x="1920347" y="381132"/>
        <a:ext cx="2131516" cy="726297"/>
      </dsp:txXfrm>
    </dsp:sp>
    <dsp:sp modelId="{50882417-1F3C-6B4A-9540-DCFE5EDFD80B}">
      <dsp:nvSpPr>
        <dsp:cNvPr id="0" name=""/>
        <dsp:cNvSpPr/>
      </dsp:nvSpPr>
      <dsp:spPr>
        <a:xfrm>
          <a:off x="1881056" y="1247331"/>
          <a:ext cx="2210098" cy="8048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Regional governments</a:t>
          </a:r>
        </a:p>
      </dsp:txBody>
      <dsp:txXfrm>
        <a:off x="1920347" y="1286622"/>
        <a:ext cx="2131516" cy="726297"/>
      </dsp:txXfrm>
    </dsp:sp>
    <dsp:sp modelId="{2AC83FFD-D9D0-6344-99FA-91C01633EA47}">
      <dsp:nvSpPr>
        <dsp:cNvPr id="0" name=""/>
        <dsp:cNvSpPr/>
      </dsp:nvSpPr>
      <dsp:spPr>
        <a:xfrm>
          <a:off x="1881056" y="2152820"/>
          <a:ext cx="2210098" cy="8048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Local/sub-local governments</a:t>
          </a:r>
        </a:p>
      </dsp:txBody>
      <dsp:txXfrm>
        <a:off x="1920347" y="2192111"/>
        <a:ext cx="2131516" cy="7262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B3FC99-108D-4695-8AF1-2D7D2FAECB94}" type="datetimeFigureOut">
              <a:rPr lang="en-US" smtClean="0"/>
              <a:pPr/>
              <a:t>6/18/2024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23632F-4A90-4A2D-9731-9ADAF86519FB}" type="slidenum">
              <a:rPr lang="en-GB" smtClean="0"/>
              <a:pPr/>
              <a:t>‹#›</a:t>
            </a:fld>
            <a:endParaRPr lang="en-GB" dirty="0"/>
          </a:p>
        </p:txBody>
      </p:sp>
    </p:spTree>
    <p:extLst>
      <p:ext uri="{BB962C8B-B14F-4D97-AF65-F5344CB8AC3E}">
        <p14:creationId xmlns:p14="http://schemas.microsoft.com/office/powerpoint/2010/main" val="447967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A9597-787D-4A4E-A08C-2F4F459F2753}" type="datetimeFigureOut">
              <a:rPr lang="en-US" smtClean="0"/>
              <a:pPr/>
              <a:t>6/18/2024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67915E-8BAF-4DB5-8BE1-35DD7C1B4FFD}" type="slidenum">
              <a:rPr lang="en-GB" smtClean="0"/>
              <a:pPr/>
              <a:t>‹#›</a:t>
            </a:fld>
            <a:endParaRPr lang="en-GB" dirty="0"/>
          </a:p>
        </p:txBody>
      </p:sp>
    </p:spTree>
    <p:extLst>
      <p:ext uri="{BB962C8B-B14F-4D97-AF65-F5344CB8AC3E}">
        <p14:creationId xmlns:p14="http://schemas.microsoft.com/office/powerpoint/2010/main" val="3254584465"/>
      </p:ext>
    </p:extLst>
  </p:cSld>
  <p:clrMap bg1="lt1" tx1="dk1" bg2="lt2" tx2="dk2" accent1="accent1" accent2="accent2" accent3="accent3" accent4="accent4" accent5="accent5" accent6="accent6" hlink="hlink" folHlink="folHlink"/>
  <p:hf sldNum="0" hdr="0" ftr="0" dt="0"/>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722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argued by the literature, governing climate change poses at least two institutional challenges to compound states such as Italy. It requires a higher level of vertical coordination among different levels of government because climate governance intersects with a number of subject matters that are either a state-exclusive competence or shared between the national and subnational levels or where subnational governments are entitled to exercise residual legislative and executive competences</a:t>
            </a:r>
          </a:p>
          <a:p>
            <a:r>
              <a:rPr lang="en-GB" dirty="0"/>
              <a:t>Second, as the governance of climate change is not (and cannot be) contained within any single sectoral policy at either the national or subnational levels, on the contrary, it is transversal to a number of policy fields such as environmental protection, energy policy, water management, spatial planning, agriculture, etc., it requires further horizontal integration efforts, as governments need to enact legislative and administrative measures in a range of different sectoral policy areas. Coordination at different governmental levels and across sectors is, therefore, necessary to ensure both the coherence and effectiveness of mitigation and adaptation initiative</a:t>
            </a:r>
            <a:endParaRPr lang="en-IT" dirty="0"/>
          </a:p>
          <a:p>
            <a:endParaRPr lang="en-IT" dirty="0"/>
          </a:p>
        </p:txBody>
      </p:sp>
    </p:spTree>
    <p:extLst>
      <p:ext uri="{BB962C8B-B14F-4D97-AF65-F5344CB8AC3E}">
        <p14:creationId xmlns:p14="http://schemas.microsoft.com/office/powerpoint/2010/main" val="243149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2621A2C-3C7C-D545-A329-5793AF5DBC8F}" type="slidenum">
              <a:rPr lang="nl-NL" smtClean="0"/>
              <a:t>9</a:t>
            </a:fld>
            <a:endParaRPr lang="nl-NL"/>
          </a:p>
        </p:txBody>
      </p:sp>
    </p:spTree>
    <p:extLst>
      <p:ext uri="{BB962C8B-B14F-4D97-AF65-F5344CB8AC3E}">
        <p14:creationId xmlns:p14="http://schemas.microsoft.com/office/powerpoint/2010/main" val="1038555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emf"/><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1771504257" name="image" descr="{&quot;templafy&quot;:{&quot;id&quot;:&quot;af2e24f7-0efd-4a39-a6bd-95ebeb211781&quot;}}"/>
          <p:cNvPicPr>
            <a:picLocks noChangeAspect="1"/>
          </p:cNvPicPr>
          <p:nvPr/>
        </p:nvPicPr>
        <p:blipFill>
          <a:blip r:embed="rId2"/>
          <a:stretch>
            <a:fillRect/>
          </a:stretch>
        </p:blipFill>
        <p:spPr>
          <a:xfrm>
            <a:off x="6093600" y="0"/>
            <a:ext cx="6098400" cy="6858000"/>
          </a:xfrm>
          <a:prstGeom prst="rect">
            <a:avLst/>
          </a:prstGeom>
        </p:spPr>
      </p:pic>
      <p:sp>
        <p:nvSpPr>
          <p:cNvPr id="4" name="Tijdelijke aanduiding voor tekst 3">
            <a:extLst>
              <a:ext uri="{FF2B5EF4-FFF2-40B4-BE49-F238E27FC236}">
                <a16:creationId xmlns:a16="http://schemas.microsoft.com/office/drawing/2014/main" id="{520D471B-58FB-45FD-83A6-4F5741947092}"/>
              </a:ext>
            </a:extLst>
          </p:cNvPr>
          <p:cNvSpPr>
            <a:spLocks noGrp="1"/>
          </p:cNvSpPr>
          <p:nvPr>
            <p:ph type="body" sz="quarter" idx="11"/>
          </p:nvPr>
        </p:nvSpPr>
        <p:spPr>
          <a:xfrm>
            <a:off x="514800" y="1911600"/>
            <a:ext cx="5047200" cy="291600"/>
          </a:xfrm>
          <a:solidFill>
            <a:schemeClr val="bg1"/>
          </a:solidFill>
          <a:ln>
            <a:solidFill>
              <a:schemeClr val="bg1"/>
            </a:solidFill>
          </a:ln>
        </p:spPr>
        <p:txBody>
          <a:bodyPr lIns="0" tIns="0" rIns="0" bIns="0" anchor="ctr">
            <a:noAutofit/>
          </a:bodyPr>
          <a:lstStyle>
            <a:lvl1pPr marL="0" indent="0" algn="l" defTabSz="457200" rtl="0" eaLnBrk="1" latinLnBrk="0" hangingPunct="1">
              <a:spcBef>
                <a:spcPts val="1000"/>
              </a:spcBef>
              <a:buNone/>
              <a:defRPr lang="en-GB" sz="2200" kern="1200" dirty="0">
                <a:solidFill>
                  <a:srgbClr val="BC0031"/>
                </a:solidFill>
                <a:latin typeface="+mj-lt"/>
                <a:ea typeface="+mn-ea"/>
                <a:cs typeface="+mn-cs"/>
              </a:defRPr>
            </a:lvl1pPr>
          </a:lstStyle>
          <a:p>
            <a:pPr lvl="0"/>
            <a:endParaRPr lang="en-GB" dirty="0"/>
          </a:p>
        </p:txBody>
      </p:sp>
      <p:sp>
        <p:nvSpPr>
          <p:cNvPr id="5" name="Tijdelijke aanduiding voor afbeelding 4">
            <a:extLst>
              <a:ext uri="{FF2B5EF4-FFF2-40B4-BE49-F238E27FC236}">
                <a16:creationId xmlns:a16="http://schemas.microsoft.com/office/drawing/2014/main" id="{2BCD3327-31B0-2A4F-57D0-CBE765E77C4C}"/>
              </a:ext>
            </a:extLst>
          </p:cNvPr>
          <p:cNvSpPr>
            <a:spLocks noGrp="1"/>
          </p:cNvSpPr>
          <p:nvPr>
            <p:ph type="pic" sz="quarter" idx="13" hasCustomPrompt="1"/>
          </p:nvPr>
        </p:nvSpPr>
        <p:spPr>
          <a:xfrm>
            <a:off x="6093600" y="0"/>
            <a:ext cx="6098400" cy="6858000"/>
          </a:xfrm>
        </p:spPr>
        <p:txBody>
          <a:bodyPr anchor="ctr"/>
          <a:lstStyle>
            <a:lvl1pPr marL="0" indent="0" algn="ctr">
              <a:buFontTx/>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dirty="0"/>
              <a:t>Klik hier en selecteer een afbeelding uit de Templafy bibliotheek</a:t>
            </a:r>
            <a:endParaRPr lang="en-GB"/>
          </a:p>
        </p:txBody>
      </p:sp>
      <p:sp>
        <p:nvSpPr>
          <p:cNvPr id="13" name="Tijdelijke aanduiding voor tekst 3">
            <a:extLst>
              <a:ext uri="{FF2B5EF4-FFF2-40B4-BE49-F238E27FC236}">
                <a16:creationId xmlns:a16="http://schemas.microsoft.com/office/drawing/2014/main" id="{4AF384DE-BCF0-49BB-984F-2CB036A832D2}"/>
              </a:ext>
            </a:extLst>
          </p:cNvPr>
          <p:cNvSpPr>
            <a:spLocks noGrp="1"/>
          </p:cNvSpPr>
          <p:nvPr>
            <p:ph type="body" sz="quarter" idx="12"/>
          </p:nvPr>
        </p:nvSpPr>
        <p:spPr>
          <a:xfrm>
            <a:off x="514800" y="2365200"/>
            <a:ext cx="5047200" cy="1825200"/>
          </a:xfrm>
          <a:solidFill>
            <a:schemeClr val="bg1"/>
          </a:solidFill>
          <a:ln>
            <a:solidFill>
              <a:schemeClr val="bg1"/>
            </a:solidFill>
          </a:ln>
        </p:spPr>
        <p:txBody>
          <a:bodyPr lIns="0" tIns="0" rIns="0" bIns="0">
            <a:normAutofit/>
          </a:bodyPr>
          <a:lstStyle>
            <a:lvl1pPr marL="0" indent="0">
              <a:buNone/>
              <a:defRPr lang="en-GB" sz="4400" b="1" kern="1200" dirty="0">
                <a:solidFill>
                  <a:schemeClr val="tx1"/>
                </a:solidFill>
                <a:latin typeface="+mj-lt"/>
                <a:ea typeface="+mn-ea"/>
                <a:cs typeface="+mj-cs"/>
              </a:defRPr>
            </a:lvl1pPr>
          </a:lstStyle>
          <a:p>
            <a:pPr lvl="0"/>
            <a:endParaRPr lang="en-GB" dirty="0"/>
          </a:p>
        </p:txBody>
      </p:sp>
      <p:grpSp>
        <p:nvGrpSpPr>
          <p:cNvPr id="12" name="INSTRUCTIE">
            <a:extLst>
              <a:ext uri="{FF2B5EF4-FFF2-40B4-BE49-F238E27FC236}">
                <a16:creationId xmlns:a16="http://schemas.microsoft.com/office/drawing/2014/main" id="{7306AD9F-781E-6647-A20B-F949237D4DD7}"/>
              </a:ext>
            </a:extLst>
          </p:cNvPr>
          <p:cNvGrpSpPr/>
          <p:nvPr userDrawn="1"/>
        </p:nvGrpSpPr>
        <p:grpSpPr>
          <a:xfrm>
            <a:off x="-3786437" y="0"/>
            <a:ext cx="3693386" cy="5359349"/>
            <a:chOff x="-3786437" y="0"/>
            <a:chExt cx="3693386" cy="5359349"/>
          </a:xfrm>
        </p:grpSpPr>
        <p:sp>
          <p:nvSpPr>
            <p:cNvPr id="14" name="Rechthoek 13">
              <a:extLst>
                <a:ext uri="{FF2B5EF4-FFF2-40B4-BE49-F238E27FC236}">
                  <a16:creationId xmlns:a16="http://schemas.microsoft.com/office/drawing/2014/main" id="{334D32F5-677E-6B4B-987F-58A1A60C3EA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15" name="Ovaal 14">
              <a:extLst>
                <a:ext uri="{FF2B5EF4-FFF2-40B4-BE49-F238E27FC236}">
                  <a16:creationId xmlns:a16="http://schemas.microsoft.com/office/drawing/2014/main" id="{59638A51-A06B-664E-C2E6-9C21A3E96883}"/>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6" name="Rechthoek 15">
              <a:extLst>
                <a:ext uri="{FF2B5EF4-FFF2-40B4-BE49-F238E27FC236}">
                  <a16:creationId xmlns:a16="http://schemas.microsoft.com/office/drawing/2014/main" id="{BD8010C4-DC3F-6C4E-339B-8ACF43F1727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17" name="Ovaal 16">
              <a:extLst>
                <a:ext uri="{FF2B5EF4-FFF2-40B4-BE49-F238E27FC236}">
                  <a16:creationId xmlns:a16="http://schemas.microsoft.com/office/drawing/2014/main" id="{C1B10528-795F-5B12-4B40-47350E302749}"/>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8" name="Rechthoek 17">
              <a:extLst>
                <a:ext uri="{FF2B5EF4-FFF2-40B4-BE49-F238E27FC236}">
                  <a16:creationId xmlns:a16="http://schemas.microsoft.com/office/drawing/2014/main" id="{33982106-8FB5-DC59-D4FA-C29882436A7E}"/>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9" name="Rechthoek 18">
              <a:extLst>
                <a:ext uri="{FF2B5EF4-FFF2-40B4-BE49-F238E27FC236}">
                  <a16:creationId xmlns:a16="http://schemas.microsoft.com/office/drawing/2014/main" id="{AB4EE81B-DAC7-3004-9689-407679A4A7D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20" name="Ovaal 19">
              <a:extLst>
                <a:ext uri="{FF2B5EF4-FFF2-40B4-BE49-F238E27FC236}">
                  <a16:creationId xmlns:a16="http://schemas.microsoft.com/office/drawing/2014/main" id="{DD6A3E3A-48D9-5C4B-92F9-E9604894BF2C}"/>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21" name="Rechthoek 20">
              <a:extLst>
                <a:ext uri="{FF2B5EF4-FFF2-40B4-BE49-F238E27FC236}">
                  <a16:creationId xmlns:a16="http://schemas.microsoft.com/office/drawing/2014/main" id="{8CD733CE-D46A-F12E-1176-892012DB26A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22" name="Ovaal 21">
              <a:extLst>
                <a:ext uri="{FF2B5EF4-FFF2-40B4-BE49-F238E27FC236}">
                  <a16:creationId xmlns:a16="http://schemas.microsoft.com/office/drawing/2014/main" id="{9BC8289E-8283-EEEF-13E3-B3CF6DA7F57F}"/>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23" name="Rechthoek 22">
              <a:extLst>
                <a:ext uri="{FF2B5EF4-FFF2-40B4-BE49-F238E27FC236}">
                  <a16:creationId xmlns:a16="http://schemas.microsoft.com/office/drawing/2014/main" id="{63CCAF5F-DDE7-60F7-D061-962DF887134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24" name="Ovaal 23">
              <a:extLst>
                <a:ext uri="{FF2B5EF4-FFF2-40B4-BE49-F238E27FC236}">
                  <a16:creationId xmlns:a16="http://schemas.microsoft.com/office/drawing/2014/main" id="{189AC16E-962E-5115-0B19-BC7234A590E8}"/>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25" name="Rechthoek 24">
              <a:extLst>
                <a:ext uri="{FF2B5EF4-FFF2-40B4-BE49-F238E27FC236}">
                  <a16:creationId xmlns:a16="http://schemas.microsoft.com/office/drawing/2014/main" id="{C3C0F144-8A34-7B84-432B-3B5E7E36193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26" name="Ovaal 25">
              <a:extLst>
                <a:ext uri="{FF2B5EF4-FFF2-40B4-BE49-F238E27FC236}">
                  <a16:creationId xmlns:a16="http://schemas.microsoft.com/office/drawing/2014/main" id="{83375294-D4BF-7522-53E2-95127BEEA1E2}"/>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27" name="Rechthoek 26">
              <a:extLst>
                <a:ext uri="{FF2B5EF4-FFF2-40B4-BE49-F238E27FC236}">
                  <a16:creationId xmlns:a16="http://schemas.microsoft.com/office/drawing/2014/main" id="{9A6FF09E-C921-1814-E68F-2BD67577E15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8" name="Ovaal 27">
              <a:extLst>
                <a:ext uri="{FF2B5EF4-FFF2-40B4-BE49-F238E27FC236}">
                  <a16:creationId xmlns:a16="http://schemas.microsoft.com/office/drawing/2014/main" id="{14EFB700-F605-2165-29E0-C5B20408D10E}"/>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9" name="Rechthoek 28">
              <a:extLst>
                <a:ext uri="{FF2B5EF4-FFF2-40B4-BE49-F238E27FC236}">
                  <a16:creationId xmlns:a16="http://schemas.microsoft.com/office/drawing/2014/main" id="{6F7C4A23-7577-DDB3-C310-4AF955EEE91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30" name="Ovaal 29">
              <a:extLst>
                <a:ext uri="{FF2B5EF4-FFF2-40B4-BE49-F238E27FC236}">
                  <a16:creationId xmlns:a16="http://schemas.microsoft.com/office/drawing/2014/main" id="{F7653D08-9081-57F6-9494-D7D27F52F301}"/>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31" name="Rechthoek 30">
              <a:extLst>
                <a:ext uri="{FF2B5EF4-FFF2-40B4-BE49-F238E27FC236}">
                  <a16:creationId xmlns:a16="http://schemas.microsoft.com/office/drawing/2014/main" id="{711D4445-F63E-7C46-1994-2FFCCCCE921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2" name="Ovaal 31">
              <a:extLst>
                <a:ext uri="{FF2B5EF4-FFF2-40B4-BE49-F238E27FC236}">
                  <a16:creationId xmlns:a16="http://schemas.microsoft.com/office/drawing/2014/main" id="{432D47F8-EB91-D169-4239-3043C8CE8B90}"/>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33" name="Rechthoek 32">
              <a:extLst>
                <a:ext uri="{FF2B5EF4-FFF2-40B4-BE49-F238E27FC236}">
                  <a16:creationId xmlns:a16="http://schemas.microsoft.com/office/drawing/2014/main" id="{F0ACFEAB-6966-32C6-0EF2-0488B43D49F9}"/>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34" name="Rechthoek 33">
              <a:extLst>
                <a:ext uri="{FF2B5EF4-FFF2-40B4-BE49-F238E27FC236}">
                  <a16:creationId xmlns:a16="http://schemas.microsoft.com/office/drawing/2014/main" id="{BF59141D-8D90-7B40-7E67-C7E1360D162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35" name="ICOON_info">
              <a:extLst>
                <a:ext uri="{FF2B5EF4-FFF2-40B4-BE49-F238E27FC236}">
                  <a16:creationId xmlns:a16="http://schemas.microsoft.com/office/drawing/2014/main" id="{8BF78C69-1B3A-45DB-2D2C-CE64BDF4AEBF}"/>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5D884FC0-B1CB-21C2-255B-88EFE8E782CB}"/>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81" name="Graphic 163" descr="Informatie">
                <a:extLst>
                  <a:ext uri="{FF2B5EF4-FFF2-40B4-BE49-F238E27FC236}">
                    <a16:creationId xmlns:a16="http://schemas.microsoft.com/office/drawing/2014/main" id="{1F7636F9-B7D7-055C-A4B8-9236EF3F0D0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37" name="VOORBEELD">
              <a:extLst>
                <a:ext uri="{FF2B5EF4-FFF2-40B4-BE49-F238E27FC236}">
                  <a16:creationId xmlns:a16="http://schemas.microsoft.com/office/drawing/2014/main" id="{477A62A8-47F7-277E-7EE1-9670F56F80A2}"/>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65F77BF9-AF10-AD35-BEAF-E3B96971054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41" name="Rechthoek 40">
                <a:extLst>
                  <a:ext uri="{FF2B5EF4-FFF2-40B4-BE49-F238E27FC236}">
                    <a16:creationId xmlns:a16="http://schemas.microsoft.com/office/drawing/2014/main" id="{2E00C17E-CB9B-49B6-2953-789646C2F15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30938F86-4980-B4A6-61AF-B94C87D9C4B3}"/>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C25005E1-A6FC-8C6F-498C-7B92E80AB5D0}"/>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7DEAAED6-E72F-5826-E4EE-1F88D036B22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B9171584-AA6A-43E4-4A08-08C95304F3E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34A8B328-B3C9-3BB0-AF7A-829E4DB3329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F5C9E5EE-E37D-0E63-1A35-5FA62C337C4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5E75EB2F-33C9-CCCA-FED7-2400A6AA186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27EE81D2-9836-9E17-CD50-3A59B59B6D5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C8F76934-C16D-9FB8-4EEF-288052CC9899}"/>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28F54B41-6765-0B9B-4269-B7D7CC77AF6D}"/>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7A3380C3-923E-EB3C-1057-C228CE9B61B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DB15B7A0-832C-1AF7-D392-BF665C82386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1222BC55-2375-D1D0-DCF1-5986BB2B88A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75760F63-FD08-A950-FEC6-5D612EAB83C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F6713D62-D76E-16D7-DC0C-82D4DD4F1C3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55D1ED80-9A7E-E050-CE17-8F123D4E0A6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97CA5898-40F3-8E74-D8EA-0A9A913BF79D}"/>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45" name="Rechte verbindingslijn 44">
                <a:extLst>
                  <a:ext uri="{FF2B5EF4-FFF2-40B4-BE49-F238E27FC236}">
                    <a16:creationId xmlns:a16="http://schemas.microsoft.com/office/drawing/2014/main" id="{9E2C0B89-7B77-1F11-E383-6A330BB44F37}"/>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46" name="Rechthoek 45">
                <a:extLst>
                  <a:ext uri="{FF2B5EF4-FFF2-40B4-BE49-F238E27FC236}">
                    <a16:creationId xmlns:a16="http://schemas.microsoft.com/office/drawing/2014/main" id="{018725F0-C99A-575F-2366-F990BEA0145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47" name="Rechthoek 46">
                <a:extLst>
                  <a:ext uri="{FF2B5EF4-FFF2-40B4-BE49-F238E27FC236}">
                    <a16:creationId xmlns:a16="http://schemas.microsoft.com/office/drawing/2014/main" id="{9347695D-FF86-8B18-37E5-9E39E1AB618E}"/>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48" name="Groep 47">
                <a:extLst>
                  <a:ext uri="{FF2B5EF4-FFF2-40B4-BE49-F238E27FC236}">
                    <a16:creationId xmlns:a16="http://schemas.microsoft.com/office/drawing/2014/main" id="{A33F94AB-4529-E194-EB44-0BAE44667284}"/>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DC594AEC-85F7-4CF3-BE07-2D24142B069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5D0E7902-75D1-5D4B-AD41-0392C538CAF7}"/>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C8E66D9F-206E-43B7-1267-014499029FB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B89EED99-69ED-8DB7-7BE6-B67199C7EF4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B7067EBA-5CF1-19CA-16C0-5137DCD0FE3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EE8192B2-CFA7-CAA8-BA63-4D9183288FF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454A22F3-87A2-6524-AABD-B892DEF35B7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DC163AA6-F0EC-13A7-88D3-598359CAF23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A851CAA4-AF5A-F68A-B497-619823994BD0}"/>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A3C339B0-B98F-D6F8-F3FA-805DF97601E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80BFF4F6-E534-6385-BF85-0648CD38E443}"/>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A5CA76B2-C1B1-A30A-0955-A6CAFFD6CD5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41DA1B93-E480-1311-75B6-2C07B1273FE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539C4A8A-08B0-9B83-DB2F-305DDB1C80D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496C9BFB-7239-BEB5-8652-AD0FA99DBA4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EF210C5F-C1B1-94BE-622A-3999A3F09A7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451C358A-6B30-8EFF-7E46-CC99979419D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82" name="INSTRUCTIE">
            <a:extLst>
              <a:ext uri="{FF2B5EF4-FFF2-40B4-BE49-F238E27FC236}">
                <a16:creationId xmlns:a16="http://schemas.microsoft.com/office/drawing/2014/main" id="{ECA04626-F70E-B29B-6DC8-F491535C42AE}"/>
              </a:ext>
            </a:extLst>
          </p:cNvPr>
          <p:cNvGrpSpPr/>
          <p:nvPr userDrawn="1"/>
        </p:nvGrpSpPr>
        <p:grpSpPr>
          <a:xfrm>
            <a:off x="12377595" y="0"/>
            <a:ext cx="3693386" cy="5270646"/>
            <a:chOff x="-3786437" y="0"/>
            <a:chExt cx="3693386" cy="5270646"/>
          </a:xfrm>
        </p:grpSpPr>
        <p:sp>
          <p:nvSpPr>
            <p:cNvPr id="83" name="Rechthoek 82">
              <a:extLst>
                <a:ext uri="{FF2B5EF4-FFF2-40B4-BE49-F238E27FC236}">
                  <a16:creationId xmlns:a16="http://schemas.microsoft.com/office/drawing/2014/main" id="{84972540-D446-8BBF-F48B-A1BDB9B3B1D1}"/>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84" name="Rechthoek 83">
              <a:extLst>
                <a:ext uri="{FF2B5EF4-FFF2-40B4-BE49-F238E27FC236}">
                  <a16:creationId xmlns:a16="http://schemas.microsoft.com/office/drawing/2014/main" id="{7B90AA6D-885C-4E07-EFED-804061694A24}"/>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85" name="Ovaal 84">
              <a:extLst>
                <a:ext uri="{FF2B5EF4-FFF2-40B4-BE49-F238E27FC236}">
                  <a16:creationId xmlns:a16="http://schemas.microsoft.com/office/drawing/2014/main" id="{AD273331-6A60-3C17-2ED0-C335855D0800}"/>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86" name="Rechthoek 85">
              <a:extLst>
                <a:ext uri="{FF2B5EF4-FFF2-40B4-BE49-F238E27FC236}">
                  <a16:creationId xmlns:a16="http://schemas.microsoft.com/office/drawing/2014/main" id="{205D563B-1728-6B62-587A-968C0B23C96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87" name="Groep 86">
              <a:extLst>
                <a:ext uri="{FF2B5EF4-FFF2-40B4-BE49-F238E27FC236}">
                  <a16:creationId xmlns:a16="http://schemas.microsoft.com/office/drawing/2014/main" id="{3A7618CE-F857-BF39-442B-086984E013E8}"/>
                </a:ext>
              </a:extLst>
            </p:cNvPr>
            <p:cNvGrpSpPr/>
            <p:nvPr userDrawn="1"/>
          </p:nvGrpSpPr>
          <p:grpSpPr>
            <a:xfrm>
              <a:off x="-3316179" y="1231351"/>
              <a:ext cx="294789" cy="318834"/>
              <a:chOff x="14466489" y="1001522"/>
              <a:chExt cx="290627" cy="314333"/>
            </a:xfrm>
          </p:grpSpPr>
          <p:sp>
            <p:nvSpPr>
              <p:cNvPr id="116" name="Rechthoek 115">
                <a:extLst>
                  <a:ext uri="{FF2B5EF4-FFF2-40B4-BE49-F238E27FC236}">
                    <a16:creationId xmlns:a16="http://schemas.microsoft.com/office/drawing/2014/main" id="{2BA42845-BC46-B020-063A-8BC9447A1F2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7" name="Ovaal 116">
                <a:extLst>
                  <a:ext uri="{FF2B5EF4-FFF2-40B4-BE49-F238E27FC236}">
                    <a16:creationId xmlns:a16="http://schemas.microsoft.com/office/drawing/2014/main" id="{277456AF-3F44-FC8F-EB9B-E042286D9B7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18" name="Vrije vorm: vorm 117">
                <a:extLst>
                  <a:ext uri="{FF2B5EF4-FFF2-40B4-BE49-F238E27FC236}">
                    <a16:creationId xmlns:a16="http://schemas.microsoft.com/office/drawing/2014/main" id="{59F02F30-3E7C-E584-6475-8F55B46A8CF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19" name="Rechthoek: afgeronde hoeken 118">
                <a:extLst>
                  <a:ext uri="{FF2B5EF4-FFF2-40B4-BE49-F238E27FC236}">
                    <a16:creationId xmlns:a16="http://schemas.microsoft.com/office/drawing/2014/main" id="{706F0926-3A90-A0F5-B108-A4FCEF1392C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120" name="Rechte verbindingslijn 119">
                <a:extLst>
                  <a:ext uri="{FF2B5EF4-FFF2-40B4-BE49-F238E27FC236}">
                    <a16:creationId xmlns:a16="http://schemas.microsoft.com/office/drawing/2014/main" id="{66458254-98B4-B74C-E608-1E4EFB44697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1" name="Rechte verbindingslijn 120">
                <a:extLst>
                  <a:ext uri="{FF2B5EF4-FFF2-40B4-BE49-F238E27FC236}">
                    <a16:creationId xmlns:a16="http://schemas.microsoft.com/office/drawing/2014/main" id="{F5D61A8E-65D7-51A2-6DDC-943FC226E40C}"/>
                  </a:ext>
                </a:extLst>
              </p:cNvPr>
              <p:cNvCxnSpPr>
                <a:cxnSpLocks/>
                <a:stCxn id="11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8" name="Ovaal 87">
              <a:extLst>
                <a:ext uri="{FF2B5EF4-FFF2-40B4-BE49-F238E27FC236}">
                  <a16:creationId xmlns:a16="http://schemas.microsoft.com/office/drawing/2014/main" id="{C6609867-7E03-D873-975B-B56E36B7AD7C}"/>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89" name="Rechthoek 88">
              <a:extLst>
                <a:ext uri="{FF2B5EF4-FFF2-40B4-BE49-F238E27FC236}">
                  <a16:creationId xmlns:a16="http://schemas.microsoft.com/office/drawing/2014/main" id="{0858CD84-3E7F-677D-39B4-2C2996D88EC9}"/>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90" name="Groep 89">
              <a:extLst>
                <a:ext uri="{FF2B5EF4-FFF2-40B4-BE49-F238E27FC236}">
                  <a16:creationId xmlns:a16="http://schemas.microsoft.com/office/drawing/2014/main" id="{CAC1D165-2E9D-DAAA-A8CD-484D81223762}"/>
                </a:ext>
              </a:extLst>
            </p:cNvPr>
            <p:cNvGrpSpPr/>
            <p:nvPr userDrawn="1"/>
          </p:nvGrpSpPr>
          <p:grpSpPr>
            <a:xfrm>
              <a:off x="-3311319" y="2164285"/>
              <a:ext cx="825500" cy="209550"/>
              <a:chOff x="13504624" y="2482850"/>
              <a:chExt cx="825500" cy="209550"/>
            </a:xfrm>
          </p:grpSpPr>
          <p:sp>
            <p:nvSpPr>
              <p:cNvPr id="113" name="Rechthoek 112">
                <a:extLst>
                  <a:ext uri="{FF2B5EF4-FFF2-40B4-BE49-F238E27FC236}">
                    <a16:creationId xmlns:a16="http://schemas.microsoft.com/office/drawing/2014/main" id="{DB8F1423-B49B-129E-1AED-4E548C6CB0D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114" name="Rechte verbindingslijn 113">
                <a:extLst>
                  <a:ext uri="{FF2B5EF4-FFF2-40B4-BE49-F238E27FC236}">
                    <a16:creationId xmlns:a16="http://schemas.microsoft.com/office/drawing/2014/main" id="{8E93AB10-F638-8730-775B-00A6F8AFCEA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5" name="Gelijkbenige driehoek 114">
                <a:extLst>
                  <a:ext uri="{FF2B5EF4-FFF2-40B4-BE49-F238E27FC236}">
                    <a16:creationId xmlns:a16="http://schemas.microsoft.com/office/drawing/2014/main" id="{8F8E1AC8-C4A7-7E5D-1F13-2C8727D62E6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57CCDA7E-2BA8-A284-A1D2-02107B2749B2}"/>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92" name="Rechthoek 91">
              <a:extLst>
                <a:ext uri="{FF2B5EF4-FFF2-40B4-BE49-F238E27FC236}">
                  <a16:creationId xmlns:a16="http://schemas.microsoft.com/office/drawing/2014/main" id="{C7A8CD2F-CE25-C460-1AEF-EACD08FD0873}"/>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93" name="Groep 92">
              <a:extLst>
                <a:ext uri="{FF2B5EF4-FFF2-40B4-BE49-F238E27FC236}">
                  <a16:creationId xmlns:a16="http://schemas.microsoft.com/office/drawing/2014/main" id="{88BFB48D-57CE-4F93-AB99-128981D9597E}"/>
                </a:ext>
              </a:extLst>
            </p:cNvPr>
            <p:cNvGrpSpPr/>
            <p:nvPr userDrawn="1"/>
          </p:nvGrpSpPr>
          <p:grpSpPr>
            <a:xfrm>
              <a:off x="-3408294" y="3643742"/>
              <a:ext cx="622283" cy="612920"/>
              <a:chOff x="12617641" y="3403239"/>
              <a:chExt cx="752963" cy="741634"/>
            </a:xfrm>
          </p:grpSpPr>
          <p:grpSp>
            <p:nvGrpSpPr>
              <p:cNvPr id="97" name="Groep 96">
                <a:extLst>
                  <a:ext uri="{FF2B5EF4-FFF2-40B4-BE49-F238E27FC236}">
                    <a16:creationId xmlns:a16="http://schemas.microsoft.com/office/drawing/2014/main" id="{ADA9FD5F-1CDC-F9F6-38C8-2CE82464BDD4}"/>
                  </a:ext>
                </a:extLst>
              </p:cNvPr>
              <p:cNvGrpSpPr/>
              <p:nvPr userDrawn="1"/>
            </p:nvGrpSpPr>
            <p:grpSpPr>
              <a:xfrm>
                <a:off x="12771530" y="3403239"/>
                <a:ext cx="467176" cy="448491"/>
                <a:chOff x="12782157" y="3403239"/>
                <a:chExt cx="467176" cy="448491"/>
              </a:xfrm>
            </p:grpSpPr>
            <p:grpSp>
              <p:nvGrpSpPr>
                <p:cNvPr id="100" name="Groep 99">
                  <a:extLst>
                    <a:ext uri="{FF2B5EF4-FFF2-40B4-BE49-F238E27FC236}">
                      <a16:creationId xmlns:a16="http://schemas.microsoft.com/office/drawing/2014/main" id="{B80B3CBF-D859-93DF-47BA-081B3FB26C49}"/>
                    </a:ext>
                  </a:extLst>
                </p:cNvPr>
                <p:cNvGrpSpPr/>
                <p:nvPr userDrawn="1"/>
              </p:nvGrpSpPr>
              <p:grpSpPr>
                <a:xfrm>
                  <a:off x="12782157" y="3403239"/>
                  <a:ext cx="412976" cy="396132"/>
                  <a:chOff x="13554906" y="3320109"/>
                  <a:chExt cx="443917" cy="425811"/>
                </a:xfrm>
              </p:grpSpPr>
              <p:grpSp>
                <p:nvGrpSpPr>
                  <p:cNvPr id="107" name="Groep 106">
                    <a:extLst>
                      <a:ext uri="{FF2B5EF4-FFF2-40B4-BE49-F238E27FC236}">
                        <a16:creationId xmlns:a16="http://schemas.microsoft.com/office/drawing/2014/main" id="{9BD79CC1-C22B-6C24-8EB6-2BB254908E54}"/>
                      </a:ext>
                    </a:extLst>
                  </p:cNvPr>
                  <p:cNvGrpSpPr/>
                  <p:nvPr userDrawn="1"/>
                </p:nvGrpSpPr>
                <p:grpSpPr>
                  <a:xfrm>
                    <a:off x="13554906" y="3320109"/>
                    <a:ext cx="443917" cy="425811"/>
                    <a:chOff x="12909684" y="1276143"/>
                    <a:chExt cx="443917" cy="425811"/>
                  </a:xfrm>
                </p:grpSpPr>
                <p:sp>
                  <p:nvSpPr>
                    <p:cNvPr id="110" name="Rechthoek 109">
                      <a:extLst>
                        <a:ext uri="{FF2B5EF4-FFF2-40B4-BE49-F238E27FC236}">
                          <a16:creationId xmlns:a16="http://schemas.microsoft.com/office/drawing/2014/main" id="{4CDB7569-C6F2-4F2F-90B9-FF06447E0E0E}"/>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3B6878B3-E6F3-308E-5AEA-37F0E847FB4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61F6CE99-6F98-5BC4-4DB3-D97FD02B6EA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08" name="Afbeelding 107">
                    <a:extLst>
                      <a:ext uri="{FF2B5EF4-FFF2-40B4-BE49-F238E27FC236}">
                        <a16:creationId xmlns:a16="http://schemas.microsoft.com/office/drawing/2014/main" id="{679FBBD2-D7E7-A75E-C978-CFE0AC7E65AE}"/>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9" name="Afbeelding 108">
                    <a:extLst>
                      <a:ext uri="{FF2B5EF4-FFF2-40B4-BE49-F238E27FC236}">
                        <a16:creationId xmlns:a16="http://schemas.microsoft.com/office/drawing/2014/main" id="{D142F915-A618-1473-3F4A-A62392765A5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1" name="Groep 100">
                  <a:extLst>
                    <a:ext uri="{FF2B5EF4-FFF2-40B4-BE49-F238E27FC236}">
                      <a16:creationId xmlns:a16="http://schemas.microsoft.com/office/drawing/2014/main" id="{37F8604D-191E-453F-77E9-5165BC57A724}"/>
                    </a:ext>
                  </a:extLst>
                </p:cNvPr>
                <p:cNvGrpSpPr/>
                <p:nvPr userDrawn="1"/>
              </p:nvGrpSpPr>
              <p:grpSpPr>
                <a:xfrm>
                  <a:off x="13103513" y="3705268"/>
                  <a:ext cx="145820" cy="146462"/>
                  <a:chOff x="13096169" y="3602278"/>
                  <a:chExt cx="145820" cy="146462"/>
                </a:xfrm>
              </p:grpSpPr>
              <p:sp>
                <p:nvSpPr>
                  <p:cNvPr id="105" name="Rechthoek 104">
                    <a:extLst>
                      <a:ext uri="{FF2B5EF4-FFF2-40B4-BE49-F238E27FC236}">
                        <a16:creationId xmlns:a16="http://schemas.microsoft.com/office/drawing/2014/main" id="{49351EBB-423E-9BCD-D062-FC254CB1561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9606CFE2-3B3B-B74A-EF53-3BA503E3091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AB2A1FF8-05BC-DEC3-094F-29D19267771B}"/>
                    </a:ext>
                  </a:extLst>
                </p:cNvPr>
                <p:cNvGrpSpPr/>
                <p:nvPr userDrawn="1"/>
              </p:nvGrpSpPr>
              <p:grpSpPr>
                <a:xfrm rot="10800000">
                  <a:off x="13061402" y="3665637"/>
                  <a:ext cx="145820" cy="146462"/>
                  <a:chOff x="13096169" y="3602278"/>
                  <a:chExt cx="145820" cy="146462"/>
                </a:xfrm>
              </p:grpSpPr>
              <p:sp>
                <p:nvSpPr>
                  <p:cNvPr id="103" name="Rechthoek 102">
                    <a:extLst>
                      <a:ext uri="{FF2B5EF4-FFF2-40B4-BE49-F238E27FC236}">
                        <a16:creationId xmlns:a16="http://schemas.microsoft.com/office/drawing/2014/main" id="{4A85831B-6A2F-AD63-6D1B-30697359EE3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FFF98BE5-839E-BA69-0804-78D9ED1F16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98" name="Rechthoek 97">
                <a:extLst>
                  <a:ext uri="{FF2B5EF4-FFF2-40B4-BE49-F238E27FC236}">
                    <a16:creationId xmlns:a16="http://schemas.microsoft.com/office/drawing/2014/main" id="{4C1EDAB7-6102-6D05-FB88-43C3AC4C596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99" name="Gelijkbenige driehoek 98">
                <a:extLst>
                  <a:ext uri="{FF2B5EF4-FFF2-40B4-BE49-F238E27FC236}">
                    <a16:creationId xmlns:a16="http://schemas.microsoft.com/office/drawing/2014/main" id="{78529ED9-F65F-50BF-6EE6-921EE5ADF39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4" name="ICOON_info">
              <a:extLst>
                <a:ext uri="{FF2B5EF4-FFF2-40B4-BE49-F238E27FC236}">
                  <a16:creationId xmlns:a16="http://schemas.microsoft.com/office/drawing/2014/main" id="{77177625-43A5-CF6A-174F-12820B42C18A}"/>
                </a:ext>
              </a:extLst>
            </p:cNvPr>
            <p:cNvGrpSpPr/>
            <p:nvPr userDrawn="1"/>
          </p:nvGrpSpPr>
          <p:grpSpPr>
            <a:xfrm>
              <a:off x="-376736" y="4271597"/>
              <a:ext cx="283685" cy="283685"/>
              <a:chOff x="-510741" y="5913713"/>
              <a:chExt cx="267555" cy="267555"/>
            </a:xfrm>
          </p:grpSpPr>
          <p:sp>
            <p:nvSpPr>
              <p:cNvPr id="95" name="Ovaal 94">
                <a:extLst>
                  <a:ext uri="{FF2B5EF4-FFF2-40B4-BE49-F238E27FC236}">
                    <a16:creationId xmlns:a16="http://schemas.microsoft.com/office/drawing/2014/main" id="{526F0AF5-D9E8-B86A-974D-B0E5A4759204}"/>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6" name="Graphic 163" descr="Informatie">
                <a:extLst>
                  <a:ext uri="{FF2B5EF4-FFF2-40B4-BE49-F238E27FC236}">
                    <a16:creationId xmlns:a16="http://schemas.microsoft.com/office/drawing/2014/main" id="{50034C7E-5795-1CF5-9AE1-718AF54C253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7" name="Footer Placeholder 6">
            <a:extLst>
              <a:ext uri="{FF2B5EF4-FFF2-40B4-BE49-F238E27FC236}">
                <a16:creationId xmlns:a16="http://schemas.microsoft.com/office/drawing/2014/main" id="{24828F9C-1183-E074-57BE-E0DA48FE3262}"/>
              </a:ext>
            </a:extLst>
          </p:cNvPr>
          <p:cNvSpPr>
            <a:spLocks noGrp="1"/>
          </p:cNvSpPr>
          <p:nvPr>
            <p:ph type="ftr" sz="quarter" idx="14"/>
          </p:nvPr>
        </p:nvSpPr>
        <p:spPr>
          <a:xfrm>
            <a:off x="489314" y="7209424"/>
            <a:ext cx="4114800" cy="151200"/>
          </a:xfrm>
        </p:spPr>
        <p:txBody>
          <a:bodyPr/>
          <a:lstStyle/>
          <a:p>
            <a:endParaRPr lang="en-GB" dirty="0"/>
          </a:p>
        </p:txBody>
      </p:sp>
      <p:sp>
        <p:nvSpPr>
          <p:cNvPr id="8" name="Slide Number Placeholder 7">
            <a:extLst>
              <a:ext uri="{FF2B5EF4-FFF2-40B4-BE49-F238E27FC236}">
                <a16:creationId xmlns:a16="http://schemas.microsoft.com/office/drawing/2014/main" id="{43310C80-CAE0-6C88-ADBF-D3216919C255}"/>
              </a:ext>
            </a:extLst>
          </p:cNvPr>
          <p:cNvSpPr>
            <a:spLocks noGrp="1"/>
          </p:cNvSpPr>
          <p:nvPr>
            <p:ph type="sldNum" sz="quarter" idx="15"/>
          </p:nvPr>
        </p:nvSpPr>
        <p:spPr>
          <a:xfrm>
            <a:off x="11277963" y="7245424"/>
            <a:ext cx="360000" cy="151200"/>
          </a:xfrm>
        </p:spPr>
        <p:txBody>
          <a:bodyPr/>
          <a:lstStyle/>
          <a:p>
            <a:fld id="{C001BC01-09AE-4334-B3B9-34CD6B0AB683}" type="slidenum">
              <a:rPr lang="en-GB" smtClean="0"/>
              <a:pPr/>
              <a:t>‹#›</a:t>
            </a:fld>
            <a:endParaRPr lang="en-GB" dirty="0"/>
          </a:p>
        </p:txBody>
      </p:sp>
      <p:sp>
        <p:nvSpPr>
          <p:cNvPr id="124" name="date" descr="{&quot;templafy&quot;:{&quot;id&quot;:&quot;11f40fc1-858d-422e-9f5b-c23efe943a3f&quot;}}" title="Form.Date">
            <a:extLst>
              <a:ext uri="{FF2B5EF4-FFF2-40B4-BE49-F238E27FC236}">
                <a16:creationId xmlns:a16="http://schemas.microsoft.com/office/drawing/2014/main" id="{68AE6488-2350-8D69-218A-AB0BDA6C014F}"/>
              </a:ext>
            </a:extLst>
          </p:cNvPr>
          <p:cNvSpPr/>
          <p:nvPr userDrawn="1"/>
        </p:nvSpPr>
        <p:spPr>
          <a:xfrm>
            <a:off x="514800" y="6140128"/>
            <a:ext cx="2599200" cy="24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800" dirty="0">
                <a:solidFill>
                  <a:schemeClr val="tx1"/>
                </a:solidFill>
              </a:rPr>
              <a:t>11 June 2024</a:t>
            </a:r>
          </a:p>
        </p:txBody>
      </p:sp>
      <p:sp>
        <p:nvSpPr>
          <p:cNvPr id="122" name="text" descr="{&quot;templafy&quot;:{&quot;id&quot;:&quot;1bdc1808-b9b8-462a-9127-815c1939ef90&quot;}}" title="Form.Presenter">
            <a:extLst>
              <a:ext uri="{FF2B5EF4-FFF2-40B4-BE49-F238E27FC236}">
                <a16:creationId xmlns:a16="http://schemas.microsoft.com/office/drawing/2014/main" id="{FB5E648A-A80A-1998-7A5E-D6E32CA331FB}"/>
              </a:ext>
            </a:extLst>
          </p:cNvPr>
          <p:cNvSpPr/>
          <p:nvPr userDrawn="1"/>
        </p:nvSpPr>
        <p:spPr>
          <a:xfrm>
            <a:off x="518170" y="5827192"/>
            <a:ext cx="5043827" cy="24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r>
              <a:rPr lang="en-GB" dirty="0">
                <a:solidFill>
                  <a:schemeClr val="tx1"/>
                </a:solidFill>
              </a:rPr>
              <a:t>Matteo Fermeglia</a:t>
            </a:r>
          </a:p>
        </p:txBody>
      </p:sp>
      <p:sp>
        <p:nvSpPr>
          <p:cNvPr id="36" name="text" descr="{&quot;templafy&quot;:{&quot;id&quot;:&quot;85822592-37a0-41a0-98d5-1f2d11722a68&quot;}}" hidden="1" title="text">
            <a:extLst>
              <a:ext uri="{FF2B5EF4-FFF2-40B4-BE49-F238E27FC236}">
                <a16:creationId xmlns:a16="http://schemas.microsoft.com/office/drawing/2014/main" id="{1E0CE1EC-090D-C85B-CEC5-B488C6B772A4}"/>
              </a:ext>
            </a:extLst>
          </p:cNvPr>
          <p:cNvSpPr/>
          <p:nvPr userDrawn="1"/>
        </p:nvSpPr>
        <p:spPr>
          <a:xfrm>
            <a:off x="447413" y="6132595"/>
            <a:ext cx="2733971" cy="305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82486599" name="image" descr="{&quot;templafy&quot;:{&quot;id&quot;:&quot;7c267347-7484-4dd2-9f0b-f27c99ff849d&quot;}}"/>
          <p:cNvPicPr>
            <a:picLocks noChangeAspect="1"/>
          </p:cNvPicPr>
          <p:nvPr/>
        </p:nvPicPr>
        <p:blipFill>
          <a:blip r:embed="rId5"/>
          <a:stretch>
            <a:fillRect/>
          </a:stretch>
        </p:blipFill>
        <p:spPr>
          <a:xfrm>
            <a:off x="205200" y="205200"/>
            <a:ext cx="3550904" cy="385200"/>
          </a:xfrm>
          <a:prstGeom prst="rect">
            <a:avLst/>
          </a:prstGeom>
        </p:spPr>
      </p:pic>
      <p:sp>
        <p:nvSpPr>
          <p:cNvPr id="3" name="image" descr="{&quot;templafy&quot;:{&quot;id&quot;:&quot;1e767b13-cbfb-4fc7-a854-15e347319d7a&quot;}}" hidden="1" title="UserProfile.Divisions.UmcLogo">
            <a:extLst>
              <a:ext uri="{FF2B5EF4-FFF2-40B4-BE49-F238E27FC236}">
                <a16:creationId xmlns:a16="http://schemas.microsoft.com/office/drawing/2014/main" id="{85781AF4-039F-A936-B00C-B45AB708E996}"/>
              </a:ext>
            </a:extLst>
          </p:cNvPr>
          <p:cNvSpPr/>
          <p:nvPr userDrawn="1"/>
        </p:nvSpPr>
        <p:spPr>
          <a:xfrm>
            <a:off x="514799" y="5810400"/>
            <a:ext cx="2751391" cy="52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a:t>
            </a:r>
            <a:r>
              <a:rPr lang="en-GB" sz="1100" dirty="0" err="1"/>
              <a:t>UserProfile</a:t>
            </a:r>
            <a:r>
              <a:rPr lang="en-GB" sz="1100" dirty="0"/>
              <a:t>.</a:t>
            </a:r>
            <a:r>
              <a:rPr lang="en-GB" sz="1100" noProof="0" dirty="0" err="1"/>
              <a:t>Divisions</a:t>
            </a:r>
            <a:r>
              <a:rPr lang="en-GB" sz="1100" dirty="0"/>
              <a:t>.</a:t>
            </a:r>
            <a:r>
              <a:rPr lang="en-GB" sz="1100" dirty="0" err="1"/>
              <a:t>logoWordWidth</a:t>
            </a:r>
            <a:r>
              <a:rPr lang="en-GB" sz="1100" dirty="0"/>
              <a:t>}}</a:t>
            </a:r>
            <a:endParaRPr lang="en-GB" dirty="0"/>
          </a:p>
        </p:txBody>
      </p:sp>
      <p:sp>
        <p:nvSpPr>
          <p:cNvPr id="6" name="date" descr="{&quot;templafy&quot;:{&quot;id&quot;:&quot;4438b25d-5a21-48e1-90eb-c2686aa13a95&quot;}}" title="Form.Date">
            <a:extLst>
              <a:ext uri="{FF2B5EF4-FFF2-40B4-BE49-F238E27FC236}">
                <a16:creationId xmlns:a16="http://schemas.microsoft.com/office/drawing/2014/main" id="{FDFA3288-2FBB-3BDD-1A43-947DF8F905D5}"/>
              </a:ext>
            </a:extLst>
          </p:cNvPr>
          <p:cNvSpPr/>
          <p:nvPr userDrawn="1"/>
        </p:nvSpPr>
        <p:spPr>
          <a:xfrm>
            <a:off x="514799" y="5041135"/>
            <a:ext cx="2599200" cy="24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800" dirty="0">
                <a:solidFill>
                  <a:schemeClr val="tx1"/>
                </a:solidFill>
              </a:rPr>
              <a:t>11 June 2024</a:t>
            </a:r>
          </a:p>
        </p:txBody>
      </p:sp>
      <p:sp>
        <p:nvSpPr>
          <p:cNvPr id="9" name="Name" descr="{&quot;templafy&quot;:{&quot;id&quot;:&quot;3dc50ac1-410b-4ce6-8139-f42d65e1798c&quot;}}" hidden="1" title="Form.Presenter">
            <a:extLst>
              <a:ext uri="{FF2B5EF4-FFF2-40B4-BE49-F238E27FC236}">
                <a16:creationId xmlns:a16="http://schemas.microsoft.com/office/drawing/2014/main" id="{A213AE03-E248-50B1-59F7-3302E10846D8}"/>
              </a:ext>
            </a:extLst>
          </p:cNvPr>
          <p:cNvSpPr/>
          <p:nvPr userDrawn="1"/>
        </p:nvSpPr>
        <p:spPr>
          <a:xfrm>
            <a:off x="514798" y="4727252"/>
            <a:ext cx="5047200" cy="24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r>
              <a:rPr lang="en-GB" dirty="0">
                <a:solidFill>
                  <a:schemeClr val="tx1"/>
                </a:solidFill>
              </a:rPr>
              <a:t>Matteo Fermeglia</a:t>
            </a:r>
          </a:p>
        </p:txBody>
      </p:sp>
      <p:sp>
        <p:nvSpPr>
          <p:cNvPr id="11" name="text" descr="{&quot;templafy&quot;:{&quot;id&quot;:&quot;e80e9d04-4908-4308-a8d1-1fbf0fe93698&quot;}}" title="text">
            <a:extLst>
              <a:ext uri="{FF2B5EF4-FFF2-40B4-BE49-F238E27FC236}">
                <a16:creationId xmlns:a16="http://schemas.microsoft.com/office/drawing/2014/main" id="{F6432877-DE23-8545-C419-33BB04DD791C}"/>
              </a:ext>
            </a:extLst>
          </p:cNvPr>
          <p:cNvSpPr/>
          <p:nvPr userDrawn="1"/>
        </p:nvSpPr>
        <p:spPr>
          <a:xfrm>
            <a:off x="409422" y="4986852"/>
            <a:ext cx="2733971" cy="305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85257966"/>
      </p:ext>
    </p:extLst>
  </p:cSld>
  <p:clrMapOvr>
    <a:masterClrMapping/>
  </p:clrMapOvr>
  <p:extLst>
    <p:ext uri="{DCECCB84-F9BA-43D5-87BE-67443E8EF086}">
      <p15:sldGuideLst xmlns:p15="http://schemas.microsoft.com/office/powerpoint/2012/main">
        <p15:guide id="8" pos="668">
          <p15:clr>
            <a:srgbClr val="FBAE40"/>
          </p15:clr>
        </p15:guide>
        <p15:guide id="9" pos="4567">
          <p15:clr>
            <a:srgbClr val="FBAE40"/>
          </p15:clr>
        </p15:guide>
        <p15:guide id="11" orient="horz" pos="3816" userDrawn="1">
          <p15:clr>
            <a:srgbClr val="FBAE40"/>
          </p15:clr>
        </p15:guide>
        <p15:guide id="12" orient="horz" pos="3528" userDrawn="1">
          <p15:clr>
            <a:srgbClr val="FBAE40"/>
          </p15:clr>
        </p15:guide>
        <p15:guide id="13" pos="501" userDrawn="1">
          <p15:clr>
            <a:srgbClr val="FBAE40"/>
          </p15:clr>
        </p15:guide>
        <p15:guide id="14" pos="3425" userDrawn="1">
          <p15:clr>
            <a:srgbClr val="FBAE40"/>
          </p15:clr>
        </p15:guide>
        <p15:guide id="15"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x Afbeelding + Titel">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2A8298D7-B569-C4A4-8A64-4F4FD708973B}"/>
              </a:ext>
            </a:extLst>
          </p:cNvPr>
          <p:cNvSpPr>
            <a:spLocks noGrp="1"/>
          </p:cNvSpPr>
          <p:nvPr>
            <p:ph type="pic" sz="quarter" idx="10" hasCustomPrompt="1"/>
          </p:nvPr>
        </p:nvSpPr>
        <p:spPr>
          <a:xfrm>
            <a:off x="514350" y="1700808"/>
            <a:ext cx="3510000" cy="4359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6" name="Tijdelijke aanduiding voor afbeelding 3">
            <a:extLst>
              <a:ext uri="{FF2B5EF4-FFF2-40B4-BE49-F238E27FC236}">
                <a16:creationId xmlns:a16="http://schemas.microsoft.com/office/drawing/2014/main" id="{4287715D-92ED-4318-8574-323C230EFCCF}"/>
              </a:ext>
            </a:extLst>
          </p:cNvPr>
          <p:cNvSpPr>
            <a:spLocks noGrp="1"/>
          </p:cNvSpPr>
          <p:nvPr>
            <p:ph type="pic" sz="quarter" idx="11" hasCustomPrompt="1"/>
          </p:nvPr>
        </p:nvSpPr>
        <p:spPr>
          <a:xfrm>
            <a:off x="4341600" y="1700808"/>
            <a:ext cx="3510000" cy="4359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5" name="Tijdelijke aanduiding voor afbeelding 3">
            <a:extLst>
              <a:ext uri="{FF2B5EF4-FFF2-40B4-BE49-F238E27FC236}">
                <a16:creationId xmlns:a16="http://schemas.microsoft.com/office/drawing/2014/main" id="{42D79F47-884C-D62E-0D1A-2C8901BB79CC}"/>
              </a:ext>
            </a:extLst>
          </p:cNvPr>
          <p:cNvSpPr>
            <a:spLocks noGrp="1"/>
          </p:cNvSpPr>
          <p:nvPr>
            <p:ph type="pic" sz="quarter" idx="12" hasCustomPrompt="1"/>
          </p:nvPr>
        </p:nvSpPr>
        <p:spPr>
          <a:xfrm>
            <a:off x="8167652" y="1700808"/>
            <a:ext cx="3510000" cy="4359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grpSp>
        <p:nvGrpSpPr>
          <p:cNvPr id="3" name="INSTRUCTIE">
            <a:extLst>
              <a:ext uri="{FF2B5EF4-FFF2-40B4-BE49-F238E27FC236}">
                <a16:creationId xmlns:a16="http://schemas.microsoft.com/office/drawing/2014/main" id="{0EA08FF7-0BC5-3874-DBB7-3627905D3369}"/>
              </a:ext>
            </a:extLst>
          </p:cNvPr>
          <p:cNvGrpSpPr/>
          <p:nvPr userDrawn="1"/>
        </p:nvGrpSpPr>
        <p:grpSpPr>
          <a:xfrm>
            <a:off x="-3786437" y="0"/>
            <a:ext cx="3693386" cy="5359349"/>
            <a:chOff x="-3786437" y="0"/>
            <a:chExt cx="3693386" cy="5359349"/>
          </a:xfrm>
        </p:grpSpPr>
        <p:sp>
          <p:nvSpPr>
            <p:cNvPr id="7" name="Rechthoek 13">
              <a:extLst>
                <a:ext uri="{FF2B5EF4-FFF2-40B4-BE49-F238E27FC236}">
                  <a16:creationId xmlns:a16="http://schemas.microsoft.com/office/drawing/2014/main" id="{CA64B817-FCB2-3079-CDD7-4224A4F20749}"/>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8" name="Ovaal 14">
              <a:extLst>
                <a:ext uri="{FF2B5EF4-FFF2-40B4-BE49-F238E27FC236}">
                  <a16:creationId xmlns:a16="http://schemas.microsoft.com/office/drawing/2014/main" id="{7487AD34-3FE0-2986-2A37-E3769BA9C592}"/>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9" name="Rechthoek 15">
              <a:extLst>
                <a:ext uri="{FF2B5EF4-FFF2-40B4-BE49-F238E27FC236}">
                  <a16:creationId xmlns:a16="http://schemas.microsoft.com/office/drawing/2014/main" id="{9DA8E293-32C6-40B3-8841-121282580FD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10" name="Ovaal 16">
              <a:extLst>
                <a:ext uri="{FF2B5EF4-FFF2-40B4-BE49-F238E27FC236}">
                  <a16:creationId xmlns:a16="http://schemas.microsoft.com/office/drawing/2014/main" id="{F9601C28-ABE6-C587-74F0-E64C586205A4}"/>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1" name="Rechthoek 17">
              <a:extLst>
                <a:ext uri="{FF2B5EF4-FFF2-40B4-BE49-F238E27FC236}">
                  <a16:creationId xmlns:a16="http://schemas.microsoft.com/office/drawing/2014/main" id="{8F348675-3BAF-CC7F-B51F-98033C508EBE}"/>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2" name="Rechthoek 18">
              <a:extLst>
                <a:ext uri="{FF2B5EF4-FFF2-40B4-BE49-F238E27FC236}">
                  <a16:creationId xmlns:a16="http://schemas.microsoft.com/office/drawing/2014/main" id="{1372D387-A410-D732-1A35-733BFE339D54}"/>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3" name="Ovaal 19">
              <a:extLst>
                <a:ext uri="{FF2B5EF4-FFF2-40B4-BE49-F238E27FC236}">
                  <a16:creationId xmlns:a16="http://schemas.microsoft.com/office/drawing/2014/main" id="{BDEC75A4-235D-7092-DE60-EC333C9463D6}"/>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4" name="Rechthoek 20">
              <a:extLst>
                <a:ext uri="{FF2B5EF4-FFF2-40B4-BE49-F238E27FC236}">
                  <a16:creationId xmlns:a16="http://schemas.microsoft.com/office/drawing/2014/main" id="{AB38332B-A171-9854-475C-DECDAF046453}"/>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5" name="Ovaal 21">
              <a:extLst>
                <a:ext uri="{FF2B5EF4-FFF2-40B4-BE49-F238E27FC236}">
                  <a16:creationId xmlns:a16="http://schemas.microsoft.com/office/drawing/2014/main" id="{90FAA78F-8FB5-8E54-703F-1ADDF21583F2}"/>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6" name="Rechthoek 22">
              <a:extLst>
                <a:ext uri="{FF2B5EF4-FFF2-40B4-BE49-F238E27FC236}">
                  <a16:creationId xmlns:a16="http://schemas.microsoft.com/office/drawing/2014/main" id="{B0FB08C1-781C-68D7-B4B5-768A9980AE0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7" name="Ovaal 23">
              <a:extLst>
                <a:ext uri="{FF2B5EF4-FFF2-40B4-BE49-F238E27FC236}">
                  <a16:creationId xmlns:a16="http://schemas.microsoft.com/office/drawing/2014/main" id="{A8C4125D-5423-B80D-F6E4-1DCB49C29953}"/>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18" name="Rechthoek 24">
              <a:extLst>
                <a:ext uri="{FF2B5EF4-FFF2-40B4-BE49-F238E27FC236}">
                  <a16:creationId xmlns:a16="http://schemas.microsoft.com/office/drawing/2014/main" id="{B992A279-054F-AB69-7E4A-D92D0F5CC10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19" name="Ovaal 25">
              <a:extLst>
                <a:ext uri="{FF2B5EF4-FFF2-40B4-BE49-F238E27FC236}">
                  <a16:creationId xmlns:a16="http://schemas.microsoft.com/office/drawing/2014/main" id="{C0046B93-5014-7D02-A778-C97C01AF56F3}"/>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20" name="Rechthoek 26">
              <a:extLst>
                <a:ext uri="{FF2B5EF4-FFF2-40B4-BE49-F238E27FC236}">
                  <a16:creationId xmlns:a16="http://schemas.microsoft.com/office/drawing/2014/main" id="{014F5476-FA7C-920B-4007-5BD35972EFD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1" name="Ovaal 27">
              <a:extLst>
                <a:ext uri="{FF2B5EF4-FFF2-40B4-BE49-F238E27FC236}">
                  <a16:creationId xmlns:a16="http://schemas.microsoft.com/office/drawing/2014/main" id="{76AE267A-6C68-66AA-AD2F-462776C992DF}"/>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2" name="Rechthoek 28">
              <a:extLst>
                <a:ext uri="{FF2B5EF4-FFF2-40B4-BE49-F238E27FC236}">
                  <a16:creationId xmlns:a16="http://schemas.microsoft.com/office/drawing/2014/main" id="{45110887-B4C7-CD9A-CE7E-8FE7A8F68F3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3" name="Ovaal 29">
              <a:extLst>
                <a:ext uri="{FF2B5EF4-FFF2-40B4-BE49-F238E27FC236}">
                  <a16:creationId xmlns:a16="http://schemas.microsoft.com/office/drawing/2014/main" id="{12E7BAE7-D212-CB47-CF23-3E36B3384297}"/>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24" name="Rechthoek 30">
              <a:extLst>
                <a:ext uri="{FF2B5EF4-FFF2-40B4-BE49-F238E27FC236}">
                  <a16:creationId xmlns:a16="http://schemas.microsoft.com/office/drawing/2014/main" id="{F175A812-6608-AC9B-892D-C008EFAEAFE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5" name="Ovaal 31">
              <a:extLst>
                <a:ext uri="{FF2B5EF4-FFF2-40B4-BE49-F238E27FC236}">
                  <a16:creationId xmlns:a16="http://schemas.microsoft.com/office/drawing/2014/main" id="{E51961C6-5F4C-2059-83CE-AF0438B24C44}"/>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26" name="Rechthoek 32">
              <a:extLst>
                <a:ext uri="{FF2B5EF4-FFF2-40B4-BE49-F238E27FC236}">
                  <a16:creationId xmlns:a16="http://schemas.microsoft.com/office/drawing/2014/main" id="{4D59A964-1B3B-89BA-4B0D-216B8AEDA20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27" name="Rechthoek 33">
              <a:extLst>
                <a:ext uri="{FF2B5EF4-FFF2-40B4-BE49-F238E27FC236}">
                  <a16:creationId xmlns:a16="http://schemas.microsoft.com/office/drawing/2014/main" id="{DA53F7E4-1912-5201-A2C2-A7F6041E055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28" name="ICOON_info">
              <a:extLst>
                <a:ext uri="{FF2B5EF4-FFF2-40B4-BE49-F238E27FC236}">
                  <a16:creationId xmlns:a16="http://schemas.microsoft.com/office/drawing/2014/main" id="{FCBCA3C4-A6D9-A5CF-984F-9BB3B9842A54}"/>
                </a:ext>
              </a:extLst>
            </p:cNvPr>
            <p:cNvGrpSpPr/>
            <p:nvPr userDrawn="1"/>
          </p:nvGrpSpPr>
          <p:grpSpPr>
            <a:xfrm>
              <a:off x="-376736" y="4400186"/>
              <a:ext cx="283685" cy="283685"/>
              <a:chOff x="-510741" y="5913713"/>
              <a:chExt cx="267555" cy="267555"/>
            </a:xfrm>
          </p:grpSpPr>
          <p:sp>
            <p:nvSpPr>
              <p:cNvPr id="70" name="Ovaal 79">
                <a:extLst>
                  <a:ext uri="{FF2B5EF4-FFF2-40B4-BE49-F238E27FC236}">
                    <a16:creationId xmlns:a16="http://schemas.microsoft.com/office/drawing/2014/main" id="{1A7B6A91-EB60-B58B-C1A1-14BCF5614706}"/>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71" name="Graphic 163" descr="Informatie">
                <a:extLst>
                  <a:ext uri="{FF2B5EF4-FFF2-40B4-BE49-F238E27FC236}">
                    <a16:creationId xmlns:a16="http://schemas.microsoft.com/office/drawing/2014/main" id="{014D06EE-8468-40A9-5CEC-02C0D17BD4A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29" name="VOORBEELD">
              <a:extLst>
                <a:ext uri="{FF2B5EF4-FFF2-40B4-BE49-F238E27FC236}">
                  <a16:creationId xmlns:a16="http://schemas.microsoft.com/office/drawing/2014/main" id="{8A9D76CE-D727-A642-316C-87FE6F202470}"/>
                </a:ext>
              </a:extLst>
            </p:cNvPr>
            <p:cNvGrpSpPr/>
            <p:nvPr userDrawn="1"/>
          </p:nvGrpSpPr>
          <p:grpSpPr>
            <a:xfrm>
              <a:off x="-3605171" y="458674"/>
              <a:ext cx="3234311" cy="558875"/>
              <a:chOff x="-3605171" y="458674"/>
              <a:chExt cx="3234311" cy="558875"/>
            </a:xfrm>
          </p:grpSpPr>
          <p:sp>
            <p:nvSpPr>
              <p:cNvPr id="30" name="Rechthoek 39">
                <a:extLst>
                  <a:ext uri="{FF2B5EF4-FFF2-40B4-BE49-F238E27FC236}">
                    <a16:creationId xmlns:a16="http://schemas.microsoft.com/office/drawing/2014/main" id="{5AF0E5CE-4C8C-7C6C-F5EC-E6103A3C9AF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31" name="Rechthoek 40">
                <a:extLst>
                  <a:ext uri="{FF2B5EF4-FFF2-40B4-BE49-F238E27FC236}">
                    <a16:creationId xmlns:a16="http://schemas.microsoft.com/office/drawing/2014/main" id="{21A17E23-B81B-09F1-4AEB-D53ACD6CCBD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2" name="Groep 41">
                <a:extLst>
                  <a:ext uri="{FF2B5EF4-FFF2-40B4-BE49-F238E27FC236}">
                    <a16:creationId xmlns:a16="http://schemas.microsoft.com/office/drawing/2014/main" id="{67333474-958B-6C21-5534-13374E231634}"/>
                  </a:ext>
                </a:extLst>
              </p:cNvPr>
              <p:cNvGrpSpPr/>
              <p:nvPr userDrawn="1"/>
            </p:nvGrpSpPr>
            <p:grpSpPr>
              <a:xfrm>
                <a:off x="-3386247" y="830871"/>
                <a:ext cx="139423" cy="109566"/>
                <a:chOff x="-2866744" y="827071"/>
                <a:chExt cx="168701" cy="132575"/>
              </a:xfrm>
            </p:grpSpPr>
            <p:grpSp>
              <p:nvGrpSpPr>
                <p:cNvPr id="63" name="Groep 72">
                  <a:extLst>
                    <a:ext uri="{FF2B5EF4-FFF2-40B4-BE49-F238E27FC236}">
                      <a16:creationId xmlns:a16="http://schemas.microsoft.com/office/drawing/2014/main" id="{0DE6D51A-0B55-7223-E6E5-15D753C36610}"/>
                    </a:ext>
                  </a:extLst>
                </p:cNvPr>
                <p:cNvGrpSpPr/>
                <p:nvPr userDrawn="1"/>
              </p:nvGrpSpPr>
              <p:grpSpPr>
                <a:xfrm>
                  <a:off x="-2866744" y="827071"/>
                  <a:ext cx="168701" cy="132575"/>
                  <a:chOff x="-2866744" y="827071"/>
                  <a:chExt cx="168701" cy="132575"/>
                </a:xfrm>
              </p:grpSpPr>
              <p:cxnSp>
                <p:nvCxnSpPr>
                  <p:cNvPr id="65" name="Rechte verbindingslijn 74">
                    <a:extLst>
                      <a:ext uri="{FF2B5EF4-FFF2-40B4-BE49-F238E27FC236}">
                        <a16:creationId xmlns:a16="http://schemas.microsoft.com/office/drawing/2014/main" id="{726B2A2D-89B5-4C8F-467A-D9ADA4A4B70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75">
                    <a:extLst>
                      <a:ext uri="{FF2B5EF4-FFF2-40B4-BE49-F238E27FC236}">
                        <a16:creationId xmlns:a16="http://schemas.microsoft.com/office/drawing/2014/main" id="{3F78D744-9F52-BCDE-AF31-37B800AFAB1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76">
                    <a:extLst>
                      <a:ext uri="{FF2B5EF4-FFF2-40B4-BE49-F238E27FC236}">
                        <a16:creationId xmlns:a16="http://schemas.microsoft.com/office/drawing/2014/main" id="{56D6AF52-3091-5663-D7FA-671955627F9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77">
                    <a:extLst>
                      <a:ext uri="{FF2B5EF4-FFF2-40B4-BE49-F238E27FC236}">
                        <a16:creationId xmlns:a16="http://schemas.microsoft.com/office/drawing/2014/main" id="{10DDA60C-5EE7-FE24-AA56-D28A0B98B5F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78">
                    <a:extLst>
                      <a:ext uri="{FF2B5EF4-FFF2-40B4-BE49-F238E27FC236}">
                        <a16:creationId xmlns:a16="http://schemas.microsoft.com/office/drawing/2014/main" id="{BC1DDD35-F80C-B3A1-8051-92F956AA981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4" name="Pijl: rechts 73">
                  <a:extLst>
                    <a:ext uri="{FF2B5EF4-FFF2-40B4-BE49-F238E27FC236}">
                      <a16:creationId xmlns:a16="http://schemas.microsoft.com/office/drawing/2014/main" id="{D1392F1E-F1EA-A16E-83A9-BF4402221B2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3" name="Groep 42">
                <a:extLst>
                  <a:ext uri="{FF2B5EF4-FFF2-40B4-BE49-F238E27FC236}">
                    <a16:creationId xmlns:a16="http://schemas.microsoft.com/office/drawing/2014/main" id="{8B3A9B0A-DDA5-262E-63F8-E4D52C33E0E3}"/>
                  </a:ext>
                </a:extLst>
              </p:cNvPr>
              <p:cNvGrpSpPr/>
              <p:nvPr userDrawn="1"/>
            </p:nvGrpSpPr>
            <p:grpSpPr>
              <a:xfrm>
                <a:off x="-3605171" y="830871"/>
                <a:ext cx="139423" cy="109566"/>
                <a:chOff x="-2866744" y="518074"/>
                <a:chExt cx="168701" cy="132575"/>
              </a:xfrm>
            </p:grpSpPr>
            <p:grpSp>
              <p:nvGrpSpPr>
                <p:cNvPr id="56" name="Groep 65">
                  <a:extLst>
                    <a:ext uri="{FF2B5EF4-FFF2-40B4-BE49-F238E27FC236}">
                      <a16:creationId xmlns:a16="http://schemas.microsoft.com/office/drawing/2014/main" id="{44E6530E-FBCE-6F54-9F41-D7C4E2E27A00}"/>
                    </a:ext>
                  </a:extLst>
                </p:cNvPr>
                <p:cNvGrpSpPr/>
                <p:nvPr userDrawn="1"/>
              </p:nvGrpSpPr>
              <p:grpSpPr>
                <a:xfrm>
                  <a:off x="-2866744" y="518074"/>
                  <a:ext cx="168701" cy="132575"/>
                  <a:chOff x="-2866744" y="518074"/>
                  <a:chExt cx="168701" cy="132575"/>
                </a:xfrm>
              </p:grpSpPr>
              <p:cxnSp>
                <p:nvCxnSpPr>
                  <p:cNvPr id="58" name="Rechte verbindingslijn 67">
                    <a:extLst>
                      <a:ext uri="{FF2B5EF4-FFF2-40B4-BE49-F238E27FC236}">
                        <a16:creationId xmlns:a16="http://schemas.microsoft.com/office/drawing/2014/main" id="{2115350E-A0E6-41B0-5654-8B8D42F52FC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68">
                    <a:extLst>
                      <a:ext uri="{FF2B5EF4-FFF2-40B4-BE49-F238E27FC236}">
                        <a16:creationId xmlns:a16="http://schemas.microsoft.com/office/drawing/2014/main" id="{ED8A2048-4E83-9DFE-E088-349FC7C0013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69">
                    <a:extLst>
                      <a:ext uri="{FF2B5EF4-FFF2-40B4-BE49-F238E27FC236}">
                        <a16:creationId xmlns:a16="http://schemas.microsoft.com/office/drawing/2014/main" id="{5CAB7727-5387-222D-1A27-EE2CECBAE4C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70">
                    <a:extLst>
                      <a:ext uri="{FF2B5EF4-FFF2-40B4-BE49-F238E27FC236}">
                        <a16:creationId xmlns:a16="http://schemas.microsoft.com/office/drawing/2014/main" id="{AED11671-27BE-A789-A208-5B58186A6AD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71">
                    <a:extLst>
                      <a:ext uri="{FF2B5EF4-FFF2-40B4-BE49-F238E27FC236}">
                        <a16:creationId xmlns:a16="http://schemas.microsoft.com/office/drawing/2014/main" id="{BD7F9667-ED8A-0F41-350A-BE23B19AFF8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7" name="Pijl: rechts 66">
                  <a:extLst>
                    <a:ext uri="{FF2B5EF4-FFF2-40B4-BE49-F238E27FC236}">
                      <a16:creationId xmlns:a16="http://schemas.microsoft.com/office/drawing/2014/main" id="{AFE9CC1E-3224-0BFA-CF9F-C3D7B515EC7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4" name="Rechte verbindingslijn 43">
                <a:extLst>
                  <a:ext uri="{FF2B5EF4-FFF2-40B4-BE49-F238E27FC236}">
                    <a16:creationId xmlns:a16="http://schemas.microsoft.com/office/drawing/2014/main" id="{7E743C66-9158-DFA2-7F18-D035D6A45CA3}"/>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35" name="Rechte verbindingslijn 44">
                <a:extLst>
                  <a:ext uri="{FF2B5EF4-FFF2-40B4-BE49-F238E27FC236}">
                    <a16:creationId xmlns:a16="http://schemas.microsoft.com/office/drawing/2014/main" id="{3B56EF8E-33B1-6EB8-90EA-95C8A5AF2045}"/>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36" name="Rechthoek 45">
                <a:extLst>
                  <a:ext uri="{FF2B5EF4-FFF2-40B4-BE49-F238E27FC236}">
                    <a16:creationId xmlns:a16="http://schemas.microsoft.com/office/drawing/2014/main" id="{DBDAE461-2F62-055F-3BA3-B94153E55B8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37" name="Rechthoek 46">
                <a:extLst>
                  <a:ext uri="{FF2B5EF4-FFF2-40B4-BE49-F238E27FC236}">
                    <a16:creationId xmlns:a16="http://schemas.microsoft.com/office/drawing/2014/main" id="{AF87BED2-7592-78F9-8EFD-F2693AEA485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38" name="Groep 47">
                <a:extLst>
                  <a:ext uri="{FF2B5EF4-FFF2-40B4-BE49-F238E27FC236}">
                    <a16:creationId xmlns:a16="http://schemas.microsoft.com/office/drawing/2014/main" id="{1EDDF839-5111-6AB1-041D-6AFC09EF7327}"/>
                  </a:ext>
                </a:extLst>
              </p:cNvPr>
              <p:cNvGrpSpPr/>
              <p:nvPr userDrawn="1"/>
            </p:nvGrpSpPr>
            <p:grpSpPr>
              <a:xfrm>
                <a:off x="-2916763" y="769168"/>
                <a:ext cx="268738" cy="248381"/>
                <a:chOff x="-2916763" y="769168"/>
                <a:chExt cx="268738" cy="248381"/>
              </a:xfrm>
            </p:grpSpPr>
            <p:sp>
              <p:nvSpPr>
                <p:cNvPr id="48" name="Rechthoek 57">
                  <a:extLst>
                    <a:ext uri="{FF2B5EF4-FFF2-40B4-BE49-F238E27FC236}">
                      <a16:creationId xmlns:a16="http://schemas.microsoft.com/office/drawing/2014/main" id="{31F9BB53-C414-F806-A6FD-065DD5764B0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9" name="Groep 58">
                  <a:extLst>
                    <a:ext uri="{FF2B5EF4-FFF2-40B4-BE49-F238E27FC236}">
                      <a16:creationId xmlns:a16="http://schemas.microsoft.com/office/drawing/2014/main" id="{8F0C1BE8-9F1B-8699-1EFA-8A968F28BEB0}"/>
                    </a:ext>
                  </a:extLst>
                </p:cNvPr>
                <p:cNvGrpSpPr/>
                <p:nvPr userDrawn="1"/>
              </p:nvGrpSpPr>
              <p:grpSpPr>
                <a:xfrm>
                  <a:off x="-2866744" y="827071"/>
                  <a:ext cx="168701" cy="132575"/>
                  <a:chOff x="-2866744" y="827071"/>
                  <a:chExt cx="168701" cy="132575"/>
                </a:xfrm>
              </p:grpSpPr>
              <p:cxnSp>
                <p:nvCxnSpPr>
                  <p:cNvPr id="51" name="Rechte verbindingslijn 60">
                    <a:extLst>
                      <a:ext uri="{FF2B5EF4-FFF2-40B4-BE49-F238E27FC236}">
                        <a16:creationId xmlns:a16="http://schemas.microsoft.com/office/drawing/2014/main" id="{6B60D73E-E446-8DA1-7C1F-0570DE7144F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61">
                    <a:extLst>
                      <a:ext uri="{FF2B5EF4-FFF2-40B4-BE49-F238E27FC236}">
                        <a16:creationId xmlns:a16="http://schemas.microsoft.com/office/drawing/2014/main" id="{59EAAEEB-FC55-C38D-40C8-ED886605090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62">
                    <a:extLst>
                      <a:ext uri="{FF2B5EF4-FFF2-40B4-BE49-F238E27FC236}">
                        <a16:creationId xmlns:a16="http://schemas.microsoft.com/office/drawing/2014/main" id="{00073770-6AEC-9A1C-78BF-F0D97B8EE56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63">
                    <a:extLst>
                      <a:ext uri="{FF2B5EF4-FFF2-40B4-BE49-F238E27FC236}">
                        <a16:creationId xmlns:a16="http://schemas.microsoft.com/office/drawing/2014/main" id="{B8DB2992-8C81-16A0-DDC5-CEA99201C1F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64">
                    <a:extLst>
                      <a:ext uri="{FF2B5EF4-FFF2-40B4-BE49-F238E27FC236}">
                        <a16:creationId xmlns:a16="http://schemas.microsoft.com/office/drawing/2014/main" id="{BFAC9865-9F4E-2ADB-DDA2-AD15E67E193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0" name="Pijl: rechts 59">
                  <a:extLst>
                    <a:ext uri="{FF2B5EF4-FFF2-40B4-BE49-F238E27FC236}">
                      <a16:creationId xmlns:a16="http://schemas.microsoft.com/office/drawing/2014/main" id="{EF80F7B0-7DA2-C60E-4153-50F0192C9D8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48">
                <a:extLst>
                  <a:ext uri="{FF2B5EF4-FFF2-40B4-BE49-F238E27FC236}">
                    <a16:creationId xmlns:a16="http://schemas.microsoft.com/office/drawing/2014/main" id="{3B26A35E-9F67-692B-B8DD-D76B92836786}"/>
                  </a:ext>
                </a:extLst>
              </p:cNvPr>
              <p:cNvGrpSpPr/>
              <p:nvPr userDrawn="1"/>
            </p:nvGrpSpPr>
            <p:grpSpPr>
              <a:xfrm>
                <a:off x="-2916763" y="460171"/>
                <a:ext cx="268738" cy="248381"/>
                <a:chOff x="-2916763" y="460171"/>
                <a:chExt cx="268738" cy="248381"/>
              </a:xfrm>
            </p:grpSpPr>
            <p:sp>
              <p:nvSpPr>
                <p:cNvPr id="40" name="Rechthoek 49">
                  <a:extLst>
                    <a:ext uri="{FF2B5EF4-FFF2-40B4-BE49-F238E27FC236}">
                      <a16:creationId xmlns:a16="http://schemas.microsoft.com/office/drawing/2014/main" id="{12A972CE-BABE-C452-7FF6-3F5541D73959}"/>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1" name="Groep 50">
                  <a:extLst>
                    <a:ext uri="{FF2B5EF4-FFF2-40B4-BE49-F238E27FC236}">
                      <a16:creationId xmlns:a16="http://schemas.microsoft.com/office/drawing/2014/main" id="{5BAA37D1-009F-7D09-22B7-71FD92E510B5}"/>
                    </a:ext>
                  </a:extLst>
                </p:cNvPr>
                <p:cNvGrpSpPr/>
                <p:nvPr userDrawn="1"/>
              </p:nvGrpSpPr>
              <p:grpSpPr>
                <a:xfrm>
                  <a:off x="-2866744" y="518074"/>
                  <a:ext cx="168701" cy="132575"/>
                  <a:chOff x="-2866744" y="518074"/>
                  <a:chExt cx="168701" cy="132575"/>
                </a:xfrm>
              </p:grpSpPr>
              <p:cxnSp>
                <p:nvCxnSpPr>
                  <p:cNvPr id="43" name="Rechte verbindingslijn 52">
                    <a:extLst>
                      <a:ext uri="{FF2B5EF4-FFF2-40B4-BE49-F238E27FC236}">
                        <a16:creationId xmlns:a16="http://schemas.microsoft.com/office/drawing/2014/main" id="{B697D844-5705-361A-BB78-32C91D32237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53">
                    <a:extLst>
                      <a:ext uri="{FF2B5EF4-FFF2-40B4-BE49-F238E27FC236}">
                        <a16:creationId xmlns:a16="http://schemas.microsoft.com/office/drawing/2014/main" id="{8EFAFD9E-1E12-C8D7-AC63-4FCFC9F7567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5" name="Rechte verbindingslijn 54">
                    <a:extLst>
                      <a:ext uri="{FF2B5EF4-FFF2-40B4-BE49-F238E27FC236}">
                        <a16:creationId xmlns:a16="http://schemas.microsoft.com/office/drawing/2014/main" id="{0F9A36EB-ACFC-964E-F9D3-3473CF90E87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55">
                    <a:extLst>
                      <a:ext uri="{FF2B5EF4-FFF2-40B4-BE49-F238E27FC236}">
                        <a16:creationId xmlns:a16="http://schemas.microsoft.com/office/drawing/2014/main" id="{C1B94EFC-1B99-21B5-A395-D8C87B4E954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7" name="Rechte verbindingslijn 56">
                    <a:extLst>
                      <a:ext uri="{FF2B5EF4-FFF2-40B4-BE49-F238E27FC236}">
                        <a16:creationId xmlns:a16="http://schemas.microsoft.com/office/drawing/2014/main" id="{DBF3B606-B63D-1087-3486-859608FC11E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2" name="Pijl: rechts 51">
                  <a:extLst>
                    <a:ext uri="{FF2B5EF4-FFF2-40B4-BE49-F238E27FC236}">
                      <a16:creationId xmlns:a16="http://schemas.microsoft.com/office/drawing/2014/main" id="{1CDFF8AA-79EA-8EDB-01D9-5F993844E86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2" name="INSTRUCTIE">
            <a:extLst>
              <a:ext uri="{FF2B5EF4-FFF2-40B4-BE49-F238E27FC236}">
                <a16:creationId xmlns:a16="http://schemas.microsoft.com/office/drawing/2014/main" id="{7B650143-2020-7043-F93E-E0D0A2121EBE}"/>
              </a:ext>
            </a:extLst>
          </p:cNvPr>
          <p:cNvGrpSpPr/>
          <p:nvPr userDrawn="1"/>
        </p:nvGrpSpPr>
        <p:grpSpPr>
          <a:xfrm>
            <a:off x="12377595" y="0"/>
            <a:ext cx="3693386" cy="5270646"/>
            <a:chOff x="-3786437" y="0"/>
            <a:chExt cx="3693386" cy="5270646"/>
          </a:xfrm>
        </p:grpSpPr>
        <p:sp>
          <p:nvSpPr>
            <p:cNvPr id="73" name="Rechthoek 82">
              <a:extLst>
                <a:ext uri="{FF2B5EF4-FFF2-40B4-BE49-F238E27FC236}">
                  <a16:creationId xmlns:a16="http://schemas.microsoft.com/office/drawing/2014/main" id="{DF6CB551-CDDE-3484-F150-F2BBFC6B835F}"/>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116" name="Rechthoek 83">
              <a:extLst>
                <a:ext uri="{FF2B5EF4-FFF2-40B4-BE49-F238E27FC236}">
                  <a16:creationId xmlns:a16="http://schemas.microsoft.com/office/drawing/2014/main" id="{6CD371E1-F454-1BAF-5F83-24B9C9E5A416}"/>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17" name="Ovaal 84">
              <a:extLst>
                <a:ext uri="{FF2B5EF4-FFF2-40B4-BE49-F238E27FC236}">
                  <a16:creationId xmlns:a16="http://schemas.microsoft.com/office/drawing/2014/main" id="{5E1D3286-0058-2BFF-C970-73E7E6653BF8}"/>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18" name="Rechthoek 85">
              <a:extLst>
                <a:ext uri="{FF2B5EF4-FFF2-40B4-BE49-F238E27FC236}">
                  <a16:creationId xmlns:a16="http://schemas.microsoft.com/office/drawing/2014/main" id="{6841863C-917A-1147-E86D-78DD0B1B2437}"/>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19" name="Groep 86">
              <a:extLst>
                <a:ext uri="{FF2B5EF4-FFF2-40B4-BE49-F238E27FC236}">
                  <a16:creationId xmlns:a16="http://schemas.microsoft.com/office/drawing/2014/main" id="{886F7517-BC2A-7555-0DF1-3599277D216B}"/>
                </a:ext>
              </a:extLst>
            </p:cNvPr>
            <p:cNvGrpSpPr/>
            <p:nvPr userDrawn="1"/>
          </p:nvGrpSpPr>
          <p:grpSpPr>
            <a:xfrm>
              <a:off x="-3316179" y="1231351"/>
              <a:ext cx="294789" cy="318834"/>
              <a:chOff x="14466489" y="1001522"/>
              <a:chExt cx="290627" cy="314333"/>
            </a:xfrm>
          </p:grpSpPr>
          <p:sp>
            <p:nvSpPr>
              <p:cNvPr id="212" name="Rechthoek 115">
                <a:extLst>
                  <a:ext uri="{FF2B5EF4-FFF2-40B4-BE49-F238E27FC236}">
                    <a16:creationId xmlns:a16="http://schemas.microsoft.com/office/drawing/2014/main" id="{AC2F1A66-6EB8-282F-05C2-C63A1275206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3" name="Ovaal 116">
                <a:extLst>
                  <a:ext uri="{FF2B5EF4-FFF2-40B4-BE49-F238E27FC236}">
                    <a16:creationId xmlns:a16="http://schemas.microsoft.com/office/drawing/2014/main" id="{1E96FCF7-AA12-BE41-1780-235896FE15F1}"/>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4" name="Vrije vorm: vorm 117">
                <a:extLst>
                  <a:ext uri="{FF2B5EF4-FFF2-40B4-BE49-F238E27FC236}">
                    <a16:creationId xmlns:a16="http://schemas.microsoft.com/office/drawing/2014/main" id="{AE4B9676-05B7-0B47-9FD1-8537E3908E2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5" name="Rechthoek: afgeronde hoeken 118">
                <a:extLst>
                  <a:ext uri="{FF2B5EF4-FFF2-40B4-BE49-F238E27FC236}">
                    <a16:creationId xmlns:a16="http://schemas.microsoft.com/office/drawing/2014/main" id="{86909A2E-8A99-4FF5-11CC-EDF614E3F51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6" name="Rechte verbindingslijn 119">
                <a:extLst>
                  <a:ext uri="{FF2B5EF4-FFF2-40B4-BE49-F238E27FC236}">
                    <a16:creationId xmlns:a16="http://schemas.microsoft.com/office/drawing/2014/main" id="{C52EFAF8-359A-AE6E-5919-A390E5DBD07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7" name="Rechte verbindingslijn 120">
                <a:extLst>
                  <a:ext uri="{FF2B5EF4-FFF2-40B4-BE49-F238E27FC236}">
                    <a16:creationId xmlns:a16="http://schemas.microsoft.com/office/drawing/2014/main" id="{38035621-64CE-F821-59BD-2309CE2A7290}"/>
                  </a:ext>
                </a:extLst>
              </p:cNvPr>
              <p:cNvCxnSpPr>
                <a:cxnSpLocks/>
                <a:stCxn id="21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0" name="Ovaal 87">
              <a:extLst>
                <a:ext uri="{FF2B5EF4-FFF2-40B4-BE49-F238E27FC236}">
                  <a16:creationId xmlns:a16="http://schemas.microsoft.com/office/drawing/2014/main" id="{1D13F219-128D-446D-B6F3-CE527827942D}"/>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21" name="Rechthoek 88">
              <a:extLst>
                <a:ext uri="{FF2B5EF4-FFF2-40B4-BE49-F238E27FC236}">
                  <a16:creationId xmlns:a16="http://schemas.microsoft.com/office/drawing/2014/main" id="{D20E9D7F-DE67-FF81-99B0-8A11F92CF30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22" name="Groep 89">
              <a:extLst>
                <a:ext uri="{FF2B5EF4-FFF2-40B4-BE49-F238E27FC236}">
                  <a16:creationId xmlns:a16="http://schemas.microsoft.com/office/drawing/2014/main" id="{A033B6EB-BF73-7BFF-ADB8-AC2E77473A66}"/>
                </a:ext>
              </a:extLst>
            </p:cNvPr>
            <p:cNvGrpSpPr/>
            <p:nvPr userDrawn="1"/>
          </p:nvGrpSpPr>
          <p:grpSpPr>
            <a:xfrm>
              <a:off x="-3311319" y="2164285"/>
              <a:ext cx="825500" cy="209550"/>
              <a:chOff x="13504624" y="2482850"/>
              <a:chExt cx="825500" cy="209550"/>
            </a:xfrm>
          </p:grpSpPr>
          <p:sp>
            <p:nvSpPr>
              <p:cNvPr id="209" name="Rechthoek 112">
                <a:extLst>
                  <a:ext uri="{FF2B5EF4-FFF2-40B4-BE49-F238E27FC236}">
                    <a16:creationId xmlns:a16="http://schemas.microsoft.com/office/drawing/2014/main" id="{654D76B1-2651-2A03-D6C8-AA5B2643D05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10" name="Rechte verbindingslijn 113">
                <a:extLst>
                  <a:ext uri="{FF2B5EF4-FFF2-40B4-BE49-F238E27FC236}">
                    <a16:creationId xmlns:a16="http://schemas.microsoft.com/office/drawing/2014/main" id="{DE7EDC49-7B3B-6F10-A34E-26DB243C240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1" name="Gelijkbenige driehoek 114">
                <a:extLst>
                  <a:ext uri="{FF2B5EF4-FFF2-40B4-BE49-F238E27FC236}">
                    <a16:creationId xmlns:a16="http://schemas.microsoft.com/office/drawing/2014/main" id="{5E454E77-92AE-EAAA-E8ED-21F0357282C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23" name="Ovaal 90">
              <a:extLst>
                <a:ext uri="{FF2B5EF4-FFF2-40B4-BE49-F238E27FC236}">
                  <a16:creationId xmlns:a16="http://schemas.microsoft.com/office/drawing/2014/main" id="{28AF9C51-7CD9-34CF-3C7F-F0275310ED53}"/>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4" name="Rechthoek 91">
              <a:extLst>
                <a:ext uri="{FF2B5EF4-FFF2-40B4-BE49-F238E27FC236}">
                  <a16:creationId xmlns:a16="http://schemas.microsoft.com/office/drawing/2014/main" id="{1289BD68-6AC4-DA51-B5EB-D7B487E146DF}"/>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25" name="Groep 92">
              <a:extLst>
                <a:ext uri="{FF2B5EF4-FFF2-40B4-BE49-F238E27FC236}">
                  <a16:creationId xmlns:a16="http://schemas.microsoft.com/office/drawing/2014/main" id="{BBA3966B-42D1-15AA-14A0-8F848CB69C86}"/>
                </a:ext>
              </a:extLst>
            </p:cNvPr>
            <p:cNvGrpSpPr/>
            <p:nvPr userDrawn="1"/>
          </p:nvGrpSpPr>
          <p:grpSpPr>
            <a:xfrm>
              <a:off x="-3408294" y="3643742"/>
              <a:ext cx="622283" cy="612920"/>
              <a:chOff x="12617641" y="3403239"/>
              <a:chExt cx="752963" cy="741634"/>
            </a:xfrm>
          </p:grpSpPr>
          <p:grpSp>
            <p:nvGrpSpPr>
              <p:cNvPr id="193" name="Groep 96">
                <a:extLst>
                  <a:ext uri="{FF2B5EF4-FFF2-40B4-BE49-F238E27FC236}">
                    <a16:creationId xmlns:a16="http://schemas.microsoft.com/office/drawing/2014/main" id="{CBE3C255-07BE-620A-926A-DA98FE85368D}"/>
                  </a:ext>
                </a:extLst>
              </p:cNvPr>
              <p:cNvGrpSpPr/>
              <p:nvPr userDrawn="1"/>
            </p:nvGrpSpPr>
            <p:grpSpPr>
              <a:xfrm>
                <a:off x="12771530" y="3403239"/>
                <a:ext cx="467176" cy="448491"/>
                <a:chOff x="12782157" y="3403239"/>
                <a:chExt cx="467176" cy="448491"/>
              </a:xfrm>
            </p:grpSpPr>
            <p:grpSp>
              <p:nvGrpSpPr>
                <p:cNvPr id="196" name="Groep 99">
                  <a:extLst>
                    <a:ext uri="{FF2B5EF4-FFF2-40B4-BE49-F238E27FC236}">
                      <a16:creationId xmlns:a16="http://schemas.microsoft.com/office/drawing/2014/main" id="{C1E70AF7-D2D3-45B0-36B7-0A6CC6B370D4}"/>
                    </a:ext>
                  </a:extLst>
                </p:cNvPr>
                <p:cNvGrpSpPr/>
                <p:nvPr userDrawn="1"/>
              </p:nvGrpSpPr>
              <p:grpSpPr>
                <a:xfrm>
                  <a:off x="12782157" y="3403239"/>
                  <a:ext cx="412976" cy="396132"/>
                  <a:chOff x="13554906" y="3320109"/>
                  <a:chExt cx="443917" cy="425811"/>
                </a:xfrm>
              </p:grpSpPr>
              <p:grpSp>
                <p:nvGrpSpPr>
                  <p:cNvPr id="203" name="Groep 106">
                    <a:extLst>
                      <a:ext uri="{FF2B5EF4-FFF2-40B4-BE49-F238E27FC236}">
                        <a16:creationId xmlns:a16="http://schemas.microsoft.com/office/drawing/2014/main" id="{84643BBA-945D-FECE-307A-E4AFFBB8E0BD}"/>
                      </a:ext>
                    </a:extLst>
                  </p:cNvPr>
                  <p:cNvGrpSpPr/>
                  <p:nvPr userDrawn="1"/>
                </p:nvGrpSpPr>
                <p:grpSpPr>
                  <a:xfrm>
                    <a:off x="13554906" y="3320109"/>
                    <a:ext cx="443917" cy="425811"/>
                    <a:chOff x="12909684" y="1276143"/>
                    <a:chExt cx="443917" cy="425811"/>
                  </a:xfrm>
                </p:grpSpPr>
                <p:sp>
                  <p:nvSpPr>
                    <p:cNvPr id="206" name="Rechthoek 109">
                      <a:extLst>
                        <a:ext uri="{FF2B5EF4-FFF2-40B4-BE49-F238E27FC236}">
                          <a16:creationId xmlns:a16="http://schemas.microsoft.com/office/drawing/2014/main" id="{664F07E9-3387-3E70-0C21-02BDA6795E4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7" name="Rechthoek 110">
                      <a:extLst>
                        <a:ext uri="{FF2B5EF4-FFF2-40B4-BE49-F238E27FC236}">
                          <a16:creationId xmlns:a16="http://schemas.microsoft.com/office/drawing/2014/main" id="{97664031-4A90-A78A-99B2-E73FA538C73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8" name="Ovaal 111">
                      <a:extLst>
                        <a:ext uri="{FF2B5EF4-FFF2-40B4-BE49-F238E27FC236}">
                          <a16:creationId xmlns:a16="http://schemas.microsoft.com/office/drawing/2014/main" id="{BB30FACA-CB9F-AE57-73B4-FD7B5B2196E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4" name="Afbeelding 107">
                    <a:extLst>
                      <a:ext uri="{FF2B5EF4-FFF2-40B4-BE49-F238E27FC236}">
                        <a16:creationId xmlns:a16="http://schemas.microsoft.com/office/drawing/2014/main" id="{1AF453E4-5FEC-CBE9-1CB6-385081E7C9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5" name="Afbeelding 108">
                    <a:extLst>
                      <a:ext uri="{FF2B5EF4-FFF2-40B4-BE49-F238E27FC236}">
                        <a16:creationId xmlns:a16="http://schemas.microsoft.com/office/drawing/2014/main" id="{F89B583C-FD7B-91D8-69BC-474D9631AEC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7" name="Groep 100">
                  <a:extLst>
                    <a:ext uri="{FF2B5EF4-FFF2-40B4-BE49-F238E27FC236}">
                      <a16:creationId xmlns:a16="http://schemas.microsoft.com/office/drawing/2014/main" id="{0AB13219-E186-A8EA-E238-A91BBB237F81}"/>
                    </a:ext>
                  </a:extLst>
                </p:cNvPr>
                <p:cNvGrpSpPr/>
                <p:nvPr userDrawn="1"/>
              </p:nvGrpSpPr>
              <p:grpSpPr>
                <a:xfrm>
                  <a:off x="13103513" y="3705268"/>
                  <a:ext cx="145820" cy="146462"/>
                  <a:chOff x="13096169" y="3602278"/>
                  <a:chExt cx="145820" cy="146462"/>
                </a:xfrm>
              </p:grpSpPr>
              <p:sp>
                <p:nvSpPr>
                  <p:cNvPr id="201" name="Rechthoek 104">
                    <a:extLst>
                      <a:ext uri="{FF2B5EF4-FFF2-40B4-BE49-F238E27FC236}">
                        <a16:creationId xmlns:a16="http://schemas.microsoft.com/office/drawing/2014/main" id="{50670043-8CAA-F5ED-91D9-6C5889371EC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2" name="Rechthoek 105">
                    <a:extLst>
                      <a:ext uri="{FF2B5EF4-FFF2-40B4-BE49-F238E27FC236}">
                        <a16:creationId xmlns:a16="http://schemas.microsoft.com/office/drawing/2014/main" id="{75388E1A-C70A-461D-0FDB-BF4C7AAEC39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8" name="Groep 101">
                  <a:extLst>
                    <a:ext uri="{FF2B5EF4-FFF2-40B4-BE49-F238E27FC236}">
                      <a16:creationId xmlns:a16="http://schemas.microsoft.com/office/drawing/2014/main" id="{6EBA1A94-AAEB-EC14-2FEE-D569C3086E16}"/>
                    </a:ext>
                  </a:extLst>
                </p:cNvPr>
                <p:cNvGrpSpPr/>
                <p:nvPr userDrawn="1"/>
              </p:nvGrpSpPr>
              <p:grpSpPr>
                <a:xfrm rot="10800000">
                  <a:off x="13061402" y="3665637"/>
                  <a:ext cx="145820" cy="146462"/>
                  <a:chOff x="13096169" y="3602278"/>
                  <a:chExt cx="145820" cy="146462"/>
                </a:xfrm>
              </p:grpSpPr>
              <p:sp>
                <p:nvSpPr>
                  <p:cNvPr id="199" name="Rechthoek 102">
                    <a:extLst>
                      <a:ext uri="{FF2B5EF4-FFF2-40B4-BE49-F238E27FC236}">
                        <a16:creationId xmlns:a16="http://schemas.microsoft.com/office/drawing/2014/main" id="{724B7582-2832-8C69-1205-82E5B250E14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0" name="Rechthoek 103">
                    <a:extLst>
                      <a:ext uri="{FF2B5EF4-FFF2-40B4-BE49-F238E27FC236}">
                        <a16:creationId xmlns:a16="http://schemas.microsoft.com/office/drawing/2014/main" id="{184ACA61-53C3-BAE7-9A6E-70913E6AE9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4" name="Rechthoek 97">
                <a:extLst>
                  <a:ext uri="{FF2B5EF4-FFF2-40B4-BE49-F238E27FC236}">
                    <a16:creationId xmlns:a16="http://schemas.microsoft.com/office/drawing/2014/main" id="{706527C5-B4A9-C1CC-7C12-9F85BBC84EE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5" name="Gelijkbenige driehoek 98">
                <a:extLst>
                  <a:ext uri="{FF2B5EF4-FFF2-40B4-BE49-F238E27FC236}">
                    <a16:creationId xmlns:a16="http://schemas.microsoft.com/office/drawing/2014/main" id="{13C7B5C3-A1A3-FC4E-F4D9-5C003796DDB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6" name="ICOON_info">
              <a:extLst>
                <a:ext uri="{FF2B5EF4-FFF2-40B4-BE49-F238E27FC236}">
                  <a16:creationId xmlns:a16="http://schemas.microsoft.com/office/drawing/2014/main" id="{A5D0771E-1B43-1F87-9952-FE3F59820A07}"/>
                </a:ext>
              </a:extLst>
            </p:cNvPr>
            <p:cNvGrpSpPr/>
            <p:nvPr userDrawn="1"/>
          </p:nvGrpSpPr>
          <p:grpSpPr>
            <a:xfrm>
              <a:off x="-376736" y="4271597"/>
              <a:ext cx="283685" cy="283685"/>
              <a:chOff x="-510741" y="5913713"/>
              <a:chExt cx="267555" cy="267555"/>
            </a:xfrm>
          </p:grpSpPr>
          <p:sp>
            <p:nvSpPr>
              <p:cNvPr id="127" name="Ovaal 94">
                <a:extLst>
                  <a:ext uri="{FF2B5EF4-FFF2-40B4-BE49-F238E27FC236}">
                    <a16:creationId xmlns:a16="http://schemas.microsoft.com/office/drawing/2014/main" id="{90577B87-F270-BAC8-4E81-EA82454978F8}"/>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92" name="Graphic 163" descr="Informatie">
                <a:extLst>
                  <a:ext uri="{FF2B5EF4-FFF2-40B4-BE49-F238E27FC236}">
                    <a16:creationId xmlns:a16="http://schemas.microsoft.com/office/drawing/2014/main" id="{B136ADB7-F261-C335-F40E-CC630357AA8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4" name="Footer Placeholder 6">
            <a:extLst>
              <a:ext uri="{FF2B5EF4-FFF2-40B4-BE49-F238E27FC236}">
                <a16:creationId xmlns:a16="http://schemas.microsoft.com/office/drawing/2014/main" id="{00CF5C4B-EC27-02F1-4811-4BA6C1E611A0}"/>
              </a:ext>
            </a:extLst>
          </p:cNvPr>
          <p:cNvSpPr>
            <a:spLocks noGrp="1"/>
          </p:cNvSpPr>
          <p:nvPr>
            <p:ph type="ftr" sz="quarter" idx="15"/>
          </p:nvPr>
        </p:nvSpPr>
        <p:spPr>
          <a:xfrm>
            <a:off x="489314" y="7209424"/>
            <a:ext cx="4114800" cy="151200"/>
          </a:xfrm>
        </p:spPr>
        <p:txBody>
          <a:bodyPr/>
          <a:lstStyle/>
          <a:p>
            <a:endParaRPr lang="en-GB" dirty="0"/>
          </a:p>
        </p:txBody>
      </p:sp>
      <p:sp>
        <p:nvSpPr>
          <p:cNvPr id="115" name="Slide Number Placeholder 7">
            <a:extLst>
              <a:ext uri="{FF2B5EF4-FFF2-40B4-BE49-F238E27FC236}">
                <a16:creationId xmlns:a16="http://schemas.microsoft.com/office/drawing/2014/main" id="{79EE7987-8549-7A8A-409D-FE97B3CEF052}"/>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
        <p:nvSpPr>
          <p:cNvPr id="2" name="Title 1">
            <a:extLst>
              <a:ext uri="{FF2B5EF4-FFF2-40B4-BE49-F238E27FC236}">
                <a16:creationId xmlns:a16="http://schemas.microsoft.com/office/drawing/2014/main" id="{576D612F-F4CE-B11D-3C94-FFE333C9EBD5}"/>
              </a:ext>
            </a:extLst>
          </p:cNvPr>
          <p:cNvSpPr>
            <a:spLocks noGrp="1"/>
          </p:cNvSpPr>
          <p:nvPr>
            <p:ph type="title"/>
          </p:nvPr>
        </p:nvSpPr>
        <p:spPr/>
        <p:txBody>
          <a:bodyPr/>
          <a:lstStyle/>
          <a:p>
            <a:endParaRPr lang="en-GB" dirty="0"/>
          </a:p>
        </p:txBody>
      </p:sp>
      <p:pic>
        <p:nvPicPr>
          <p:cNvPr id="368198720" name="image" descr="{&quot;templafy&quot;:{&quot;id&quot;:&quot;4c62bd2e-6cec-4da6-ad87-3388b625f6f9&quot;}}"/>
          <p:cNvPicPr>
            <a:picLocks noChangeAspect="1"/>
          </p:cNvPicPr>
          <p:nvPr/>
        </p:nvPicPr>
        <p:blipFill>
          <a:blip r:embed="rId4"/>
          <a:stretch>
            <a:fillRect/>
          </a:stretch>
        </p:blipFill>
        <p:spPr>
          <a:xfrm>
            <a:off x="205200" y="205200"/>
            <a:ext cx="3031200" cy="328823"/>
          </a:xfrm>
          <a:prstGeom prst="rect">
            <a:avLst/>
          </a:prstGeom>
        </p:spPr>
      </p:pic>
      <p:sp>
        <p:nvSpPr>
          <p:cNvPr id="75" name="image" descr="{&quot;templafy&quot;:{&quot;id&quot;:&quot;404c3272-4534-4c0c-bd1e-46f025b1aefb&quot;}}" hidden="1" title="UserProfile.Divisions.UmcLogo">
            <a:extLst>
              <a:ext uri="{FF2B5EF4-FFF2-40B4-BE49-F238E27FC236}">
                <a16:creationId xmlns:a16="http://schemas.microsoft.com/office/drawing/2014/main" id="{A6335E5F-E837-F885-7D9C-C01D7C9506B9}"/>
              </a:ext>
            </a:extLst>
          </p:cNvPr>
          <p:cNvSpPr/>
          <p:nvPr userDrawn="1"/>
        </p:nvSpPr>
        <p:spPr>
          <a:xfrm>
            <a:off x="485009" y="6249600"/>
            <a:ext cx="2751391" cy="33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a:t>
            </a:r>
            <a:r>
              <a:rPr lang="en-GB" sz="1100" dirty="0" err="1"/>
              <a:t>UserProfile</a:t>
            </a:r>
            <a:r>
              <a:rPr lang="en-GB" sz="1100" dirty="0"/>
              <a:t>.</a:t>
            </a:r>
            <a:r>
              <a:rPr lang="en-GB" sz="1100" noProof="0" dirty="0" err="1"/>
              <a:t>Divisions</a:t>
            </a:r>
            <a:r>
              <a:rPr lang="en-GB" sz="1100" dirty="0"/>
              <a:t>.</a:t>
            </a:r>
            <a:r>
              <a:rPr lang="en-GB" sz="1100" dirty="0" err="1"/>
              <a:t>logoWordWidth</a:t>
            </a:r>
            <a:r>
              <a:rPr lang="en-GB" sz="1100" dirty="0"/>
              <a:t>}}</a:t>
            </a:r>
            <a:endParaRPr lang="en-GB" dirty="0"/>
          </a:p>
        </p:txBody>
      </p:sp>
    </p:spTree>
    <p:extLst>
      <p:ext uri="{BB962C8B-B14F-4D97-AF65-F5344CB8AC3E}">
        <p14:creationId xmlns:p14="http://schemas.microsoft.com/office/powerpoint/2010/main" val="2817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3x Afbeelding + Tekst">
    <p:bg>
      <p:bgPr>
        <a:solidFill>
          <a:schemeClr val="bg2">
            <a:lumMod val="95000"/>
          </a:schemeClr>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B57559A-EDF5-2C30-117B-DF93EDDADEB0}"/>
              </a:ext>
            </a:extLst>
          </p:cNvPr>
          <p:cNvSpPr/>
          <p:nvPr userDrawn="1"/>
        </p:nvSpPr>
        <p:spPr>
          <a:xfrm>
            <a:off x="0" y="0"/>
            <a:ext cx="12192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ijdelijke aanduiding voor afbeelding 3">
            <a:extLst>
              <a:ext uri="{FF2B5EF4-FFF2-40B4-BE49-F238E27FC236}">
                <a16:creationId xmlns:a16="http://schemas.microsoft.com/office/drawing/2014/main" id="{2A8298D7-B569-C4A4-8A64-4F4FD708973B}"/>
              </a:ext>
            </a:extLst>
          </p:cNvPr>
          <p:cNvSpPr>
            <a:spLocks noGrp="1"/>
          </p:cNvSpPr>
          <p:nvPr>
            <p:ph type="pic" sz="quarter" idx="10" hasCustomPrompt="1"/>
          </p:nvPr>
        </p:nvSpPr>
        <p:spPr>
          <a:xfrm>
            <a:off x="514350" y="1633696"/>
            <a:ext cx="3510000" cy="2001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6" name="Tijdelijke aanduiding voor afbeelding 3">
            <a:extLst>
              <a:ext uri="{FF2B5EF4-FFF2-40B4-BE49-F238E27FC236}">
                <a16:creationId xmlns:a16="http://schemas.microsoft.com/office/drawing/2014/main" id="{4287715D-92ED-4318-8574-323C230EFCCF}"/>
              </a:ext>
            </a:extLst>
          </p:cNvPr>
          <p:cNvSpPr>
            <a:spLocks noGrp="1"/>
          </p:cNvSpPr>
          <p:nvPr>
            <p:ph type="pic" sz="quarter" idx="11" hasCustomPrompt="1"/>
          </p:nvPr>
        </p:nvSpPr>
        <p:spPr>
          <a:xfrm>
            <a:off x="4341600" y="1633696"/>
            <a:ext cx="3510000" cy="2001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5" name="Tijdelijke aanduiding voor afbeelding 3">
            <a:extLst>
              <a:ext uri="{FF2B5EF4-FFF2-40B4-BE49-F238E27FC236}">
                <a16:creationId xmlns:a16="http://schemas.microsoft.com/office/drawing/2014/main" id="{42D79F47-884C-D62E-0D1A-2C8901BB79CC}"/>
              </a:ext>
            </a:extLst>
          </p:cNvPr>
          <p:cNvSpPr>
            <a:spLocks noGrp="1"/>
          </p:cNvSpPr>
          <p:nvPr>
            <p:ph type="pic" sz="quarter" idx="12" hasCustomPrompt="1"/>
          </p:nvPr>
        </p:nvSpPr>
        <p:spPr>
          <a:xfrm>
            <a:off x="8167652" y="1628800"/>
            <a:ext cx="3510000" cy="2001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8" name="Rechthoek 7">
            <a:extLst>
              <a:ext uri="{FF2B5EF4-FFF2-40B4-BE49-F238E27FC236}">
                <a16:creationId xmlns:a16="http://schemas.microsoft.com/office/drawing/2014/main" id="{529DA638-163E-7217-11D3-5D3F6A0F27BB}"/>
              </a:ext>
            </a:extLst>
          </p:cNvPr>
          <p:cNvSpPr/>
          <p:nvPr userDrawn="1"/>
        </p:nvSpPr>
        <p:spPr>
          <a:xfrm>
            <a:off x="514350" y="3630400"/>
            <a:ext cx="3509999" cy="25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hthoek 8">
            <a:extLst>
              <a:ext uri="{FF2B5EF4-FFF2-40B4-BE49-F238E27FC236}">
                <a16:creationId xmlns:a16="http://schemas.microsoft.com/office/drawing/2014/main" id="{F5E5D96A-204B-C73C-430F-B0E71C272086}"/>
              </a:ext>
            </a:extLst>
          </p:cNvPr>
          <p:cNvSpPr/>
          <p:nvPr userDrawn="1"/>
        </p:nvSpPr>
        <p:spPr>
          <a:xfrm>
            <a:off x="4356887" y="3630400"/>
            <a:ext cx="3509999" cy="25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hthoek 9">
            <a:extLst>
              <a:ext uri="{FF2B5EF4-FFF2-40B4-BE49-F238E27FC236}">
                <a16:creationId xmlns:a16="http://schemas.microsoft.com/office/drawing/2014/main" id="{185A34C4-87D6-C6DD-A0F8-71E0CA7204B0}"/>
              </a:ext>
            </a:extLst>
          </p:cNvPr>
          <p:cNvSpPr/>
          <p:nvPr userDrawn="1"/>
        </p:nvSpPr>
        <p:spPr>
          <a:xfrm>
            <a:off x="8163997" y="3630400"/>
            <a:ext cx="3509999" cy="25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Tijdelijke aanduiding voor tekst 11">
            <a:extLst>
              <a:ext uri="{FF2B5EF4-FFF2-40B4-BE49-F238E27FC236}">
                <a16:creationId xmlns:a16="http://schemas.microsoft.com/office/drawing/2014/main" id="{636AE4A1-EEC6-64B9-A813-0B94C89E0B7C}"/>
              </a:ext>
            </a:extLst>
          </p:cNvPr>
          <p:cNvSpPr>
            <a:spLocks noGrp="1"/>
          </p:cNvSpPr>
          <p:nvPr>
            <p:ph type="body" sz="quarter" idx="13" hasCustomPrompt="1"/>
          </p:nvPr>
        </p:nvSpPr>
        <p:spPr>
          <a:xfrm>
            <a:off x="720000" y="3822496"/>
            <a:ext cx="3103200" cy="306000"/>
          </a:xfrm>
        </p:spPr>
        <p:txBody>
          <a:bodyPr>
            <a:noAutofit/>
          </a:bodyPr>
          <a:lstStyle>
            <a:lvl1pPr marL="0" indent="0">
              <a:buNone/>
              <a:defRPr sz="2400" b="1">
                <a:latin typeface="+mj-lt"/>
              </a:defRPr>
            </a:lvl1pPr>
          </a:lstStyle>
          <a:p>
            <a:pPr lvl="0"/>
            <a:r>
              <a:rPr lang="en-GB" noProof="0" dirty="0"/>
              <a:t>Plaats hier een titel</a:t>
            </a:r>
            <a:endParaRPr lang="en-GB"/>
          </a:p>
        </p:txBody>
      </p:sp>
      <p:sp>
        <p:nvSpPr>
          <p:cNvPr id="14" name="Tijdelijke aanduiding voor tekst 13">
            <a:extLst>
              <a:ext uri="{FF2B5EF4-FFF2-40B4-BE49-F238E27FC236}">
                <a16:creationId xmlns:a16="http://schemas.microsoft.com/office/drawing/2014/main" id="{DA396BF5-D141-25FF-8760-652942B9D32A}"/>
              </a:ext>
            </a:extLst>
          </p:cNvPr>
          <p:cNvSpPr>
            <a:spLocks noGrp="1"/>
          </p:cNvSpPr>
          <p:nvPr>
            <p:ph type="body" sz="quarter" idx="14" hasCustomPrompt="1"/>
          </p:nvPr>
        </p:nvSpPr>
        <p:spPr>
          <a:xfrm>
            <a:off x="720000" y="4398496"/>
            <a:ext cx="3103200" cy="1584000"/>
          </a:xfrm>
        </p:spPr>
        <p:txBody>
          <a:bodyPr/>
          <a:lstStyle>
            <a:lvl1pPr marL="0" indent="0">
              <a:buNone/>
              <a:defRPr/>
            </a:lvl1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noProof="0"/>
              <a:t>Lorem ipsum dolor sit amet, consectetuer adipiscing elit. Maecenas porttitor congue massa. Fusce posuere, magna sed pulvinar ultricies, purus lectus malesuada libero, sit amet commodo magna eros quis urna.</a:t>
            </a:r>
            <a:endParaRPr lang="en-GB"/>
          </a:p>
        </p:txBody>
      </p:sp>
      <p:sp>
        <p:nvSpPr>
          <p:cNvPr id="15" name="Tijdelijke aanduiding voor tekst 11">
            <a:extLst>
              <a:ext uri="{FF2B5EF4-FFF2-40B4-BE49-F238E27FC236}">
                <a16:creationId xmlns:a16="http://schemas.microsoft.com/office/drawing/2014/main" id="{23D604D0-8595-316C-326E-3E0F2C6A947E}"/>
              </a:ext>
            </a:extLst>
          </p:cNvPr>
          <p:cNvSpPr>
            <a:spLocks noGrp="1"/>
          </p:cNvSpPr>
          <p:nvPr>
            <p:ph type="body" sz="quarter" idx="15" hasCustomPrompt="1"/>
          </p:nvPr>
        </p:nvSpPr>
        <p:spPr>
          <a:xfrm>
            <a:off x="4544400" y="3822496"/>
            <a:ext cx="3103200" cy="306000"/>
          </a:xfrm>
        </p:spPr>
        <p:txBody>
          <a:bodyPr>
            <a:noAutofit/>
          </a:bodyPr>
          <a:lstStyle>
            <a:lvl1pPr marL="0" indent="0">
              <a:buNone/>
              <a:defRPr sz="2400" b="1">
                <a:latin typeface="+mj-lt"/>
              </a:defRPr>
            </a:lvl1pPr>
          </a:lstStyle>
          <a:p>
            <a:pPr lvl="0"/>
            <a:r>
              <a:rPr lang="en-GB" noProof="0"/>
              <a:t>Plaats hier een titel</a:t>
            </a:r>
            <a:endParaRPr lang="en-GB"/>
          </a:p>
        </p:txBody>
      </p:sp>
      <p:sp>
        <p:nvSpPr>
          <p:cNvPr id="16" name="Tijdelijke aanduiding voor tekst 13">
            <a:extLst>
              <a:ext uri="{FF2B5EF4-FFF2-40B4-BE49-F238E27FC236}">
                <a16:creationId xmlns:a16="http://schemas.microsoft.com/office/drawing/2014/main" id="{ADBC6F63-9A73-A246-6AA1-F89A7A4721AB}"/>
              </a:ext>
            </a:extLst>
          </p:cNvPr>
          <p:cNvSpPr>
            <a:spLocks noGrp="1"/>
          </p:cNvSpPr>
          <p:nvPr>
            <p:ph type="body" sz="quarter" idx="16" hasCustomPrompt="1"/>
          </p:nvPr>
        </p:nvSpPr>
        <p:spPr>
          <a:xfrm>
            <a:off x="4544400" y="4398496"/>
            <a:ext cx="3103200" cy="1584000"/>
          </a:xfrm>
        </p:spPr>
        <p:txBody>
          <a:bodyPr/>
          <a:lstStyle>
            <a:lvl1pPr marL="0" indent="0">
              <a:buNone/>
              <a:defRPr/>
            </a:lvl1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noProof="0"/>
              <a:t>Lorem ipsum dolor sit amet, consectetuer adipiscing elit. Maecenas porttitor congue massa. Fusce posuere, magna sed pulvinar ultricies, purus lectus malesuada libero, sit amet commodo magna eros quis urna.</a:t>
            </a:r>
            <a:endParaRPr lang="en-GB"/>
          </a:p>
        </p:txBody>
      </p:sp>
      <p:sp>
        <p:nvSpPr>
          <p:cNvPr id="17" name="Tijdelijke aanduiding voor tekst 11">
            <a:extLst>
              <a:ext uri="{FF2B5EF4-FFF2-40B4-BE49-F238E27FC236}">
                <a16:creationId xmlns:a16="http://schemas.microsoft.com/office/drawing/2014/main" id="{8565B002-5AC0-9E1D-F852-3FD4A22E83A3}"/>
              </a:ext>
            </a:extLst>
          </p:cNvPr>
          <p:cNvSpPr>
            <a:spLocks noGrp="1"/>
          </p:cNvSpPr>
          <p:nvPr>
            <p:ph type="body" sz="quarter" idx="17" hasCustomPrompt="1"/>
          </p:nvPr>
        </p:nvSpPr>
        <p:spPr>
          <a:xfrm>
            <a:off x="8370000" y="3822496"/>
            <a:ext cx="3103200" cy="306000"/>
          </a:xfrm>
        </p:spPr>
        <p:txBody>
          <a:bodyPr>
            <a:noAutofit/>
          </a:bodyPr>
          <a:lstStyle>
            <a:lvl1pPr marL="0" indent="0">
              <a:buNone/>
              <a:defRPr sz="2400" b="1">
                <a:latin typeface="+mj-lt"/>
              </a:defRPr>
            </a:lvl1pPr>
          </a:lstStyle>
          <a:p>
            <a:pPr lvl="0"/>
            <a:r>
              <a:rPr lang="en-GB" noProof="0"/>
              <a:t>Plaats hier een titel</a:t>
            </a:r>
            <a:endParaRPr lang="en-GB"/>
          </a:p>
        </p:txBody>
      </p:sp>
      <p:sp>
        <p:nvSpPr>
          <p:cNvPr id="18" name="Tijdelijke aanduiding voor tekst 13">
            <a:extLst>
              <a:ext uri="{FF2B5EF4-FFF2-40B4-BE49-F238E27FC236}">
                <a16:creationId xmlns:a16="http://schemas.microsoft.com/office/drawing/2014/main" id="{EBA246F8-4DBB-72D5-4E8A-3A3171D39188}"/>
              </a:ext>
            </a:extLst>
          </p:cNvPr>
          <p:cNvSpPr>
            <a:spLocks noGrp="1"/>
          </p:cNvSpPr>
          <p:nvPr>
            <p:ph type="body" sz="quarter" idx="18" hasCustomPrompt="1"/>
          </p:nvPr>
        </p:nvSpPr>
        <p:spPr>
          <a:xfrm>
            <a:off x="8370000" y="4398496"/>
            <a:ext cx="3103200" cy="1584000"/>
          </a:xfrm>
        </p:spPr>
        <p:txBody>
          <a:bodyPr/>
          <a:lstStyle>
            <a:lvl1pPr marL="0" indent="0">
              <a:buNone/>
              <a:defRPr/>
            </a:lvl1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noProof="0"/>
              <a:t>Lorem ipsum dolor sit amet, consectetuer adipiscing elit. Maecenas porttitor congue massa. Fusce posuere, magna sed pulvinar ultricies, purus lectus malesuada libero, sit amet commodo magna eros quis urna.</a:t>
            </a:r>
            <a:endParaRPr lang="en-GB"/>
          </a:p>
        </p:txBody>
      </p:sp>
      <p:grpSp>
        <p:nvGrpSpPr>
          <p:cNvPr id="7" name="INSTRUCTIE">
            <a:extLst>
              <a:ext uri="{FF2B5EF4-FFF2-40B4-BE49-F238E27FC236}">
                <a16:creationId xmlns:a16="http://schemas.microsoft.com/office/drawing/2014/main" id="{67F9E95D-605F-8CB9-BBAB-0CAC34572425}"/>
              </a:ext>
            </a:extLst>
          </p:cNvPr>
          <p:cNvGrpSpPr/>
          <p:nvPr userDrawn="1"/>
        </p:nvGrpSpPr>
        <p:grpSpPr>
          <a:xfrm>
            <a:off x="-3786437" y="0"/>
            <a:ext cx="3693386" cy="5359349"/>
            <a:chOff x="-3786437" y="0"/>
            <a:chExt cx="3693386" cy="5359349"/>
          </a:xfrm>
        </p:grpSpPr>
        <p:sp>
          <p:nvSpPr>
            <p:cNvPr id="11" name="Rechthoek 13">
              <a:extLst>
                <a:ext uri="{FF2B5EF4-FFF2-40B4-BE49-F238E27FC236}">
                  <a16:creationId xmlns:a16="http://schemas.microsoft.com/office/drawing/2014/main" id="{CA0D1CFA-6CF0-62C0-D5E4-8A485757215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13" name="Ovaal 14">
              <a:extLst>
                <a:ext uri="{FF2B5EF4-FFF2-40B4-BE49-F238E27FC236}">
                  <a16:creationId xmlns:a16="http://schemas.microsoft.com/office/drawing/2014/main" id="{744BE07A-F9CF-3825-A465-1A9F0A1CFB0E}"/>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9" name="Rechthoek 15">
              <a:extLst>
                <a:ext uri="{FF2B5EF4-FFF2-40B4-BE49-F238E27FC236}">
                  <a16:creationId xmlns:a16="http://schemas.microsoft.com/office/drawing/2014/main" id="{39F2A92F-26F3-AE39-5E7F-CEEFB2D11B0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0" name="Ovaal 16">
              <a:extLst>
                <a:ext uri="{FF2B5EF4-FFF2-40B4-BE49-F238E27FC236}">
                  <a16:creationId xmlns:a16="http://schemas.microsoft.com/office/drawing/2014/main" id="{6404153B-AAB3-8FB5-7083-8B1A20550AEC}"/>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21" name="Rechthoek 17">
              <a:extLst>
                <a:ext uri="{FF2B5EF4-FFF2-40B4-BE49-F238E27FC236}">
                  <a16:creationId xmlns:a16="http://schemas.microsoft.com/office/drawing/2014/main" id="{965CC542-4DC2-3CB9-3E67-2D8398EA838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22" name="Rechthoek 18">
              <a:extLst>
                <a:ext uri="{FF2B5EF4-FFF2-40B4-BE49-F238E27FC236}">
                  <a16:creationId xmlns:a16="http://schemas.microsoft.com/office/drawing/2014/main" id="{8FA695C4-EF31-8970-5696-4E4133DE59C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23" name="Ovaal 19">
              <a:extLst>
                <a:ext uri="{FF2B5EF4-FFF2-40B4-BE49-F238E27FC236}">
                  <a16:creationId xmlns:a16="http://schemas.microsoft.com/office/drawing/2014/main" id="{7E861D77-27F6-054C-6C59-95F382DEA8A3}"/>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24" name="Rechthoek 20">
              <a:extLst>
                <a:ext uri="{FF2B5EF4-FFF2-40B4-BE49-F238E27FC236}">
                  <a16:creationId xmlns:a16="http://schemas.microsoft.com/office/drawing/2014/main" id="{26E15522-F3FA-E775-4FBC-46E1D88F705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25" name="Ovaal 21">
              <a:extLst>
                <a:ext uri="{FF2B5EF4-FFF2-40B4-BE49-F238E27FC236}">
                  <a16:creationId xmlns:a16="http://schemas.microsoft.com/office/drawing/2014/main" id="{FF2D5939-075E-FFEE-398F-15D62C896BAD}"/>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26" name="Rechthoek 22">
              <a:extLst>
                <a:ext uri="{FF2B5EF4-FFF2-40B4-BE49-F238E27FC236}">
                  <a16:creationId xmlns:a16="http://schemas.microsoft.com/office/drawing/2014/main" id="{A7175147-D239-DE88-A447-5AB3AF16493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27" name="Ovaal 23">
              <a:extLst>
                <a:ext uri="{FF2B5EF4-FFF2-40B4-BE49-F238E27FC236}">
                  <a16:creationId xmlns:a16="http://schemas.microsoft.com/office/drawing/2014/main" id="{C7D8B0F1-D5EB-28E1-1BD3-4929F47BD646}"/>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28" name="Rechthoek 24">
              <a:extLst>
                <a:ext uri="{FF2B5EF4-FFF2-40B4-BE49-F238E27FC236}">
                  <a16:creationId xmlns:a16="http://schemas.microsoft.com/office/drawing/2014/main" id="{3B72A87E-FCEF-4244-0F31-CA1343ED958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29" name="Ovaal 25">
              <a:extLst>
                <a:ext uri="{FF2B5EF4-FFF2-40B4-BE49-F238E27FC236}">
                  <a16:creationId xmlns:a16="http://schemas.microsoft.com/office/drawing/2014/main" id="{6FB8EB20-B30F-9AD1-A33D-A717DA6D60D3}"/>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30" name="Rechthoek 26">
              <a:extLst>
                <a:ext uri="{FF2B5EF4-FFF2-40B4-BE49-F238E27FC236}">
                  <a16:creationId xmlns:a16="http://schemas.microsoft.com/office/drawing/2014/main" id="{2A025738-965D-0CFD-96FA-CDC4B23197E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31" name="Ovaal 27">
              <a:extLst>
                <a:ext uri="{FF2B5EF4-FFF2-40B4-BE49-F238E27FC236}">
                  <a16:creationId xmlns:a16="http://schemas.microsoft.com/office/drawing/2014/main" id="{44CB5C93-BCE0-4C65-7A5C-6284F50F15B4}"/>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32" name="Rechthoek 28">
              <a:extLst>
                <a:ext uri="{FF2B5EF4-FFF2-40B4-BE49-F238E27FC236}">
                  <a16:creationId xmlns:a16="http://schemas.microsoft.com/office/drawing/2014/main" id="{93ED0048-A27C-D7F4-2E5A-AA06C2C4070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33" name="Ovaal 29">
              <a:extLst>
                <a:ext uri="{FF2B5EF4-FFF2-40B4-BE49-F238E27FC236}">
                  <a16:creationId xmlns:a16="http://schemas.microsoft.com/office/drawing/2014/main" id="{CD46853F-53A2-7FB1-108B-ADC3E54A6519}"/>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34" name="Rechthoek 30">
              <a:extLst>
                <a:ext uri="{FF2B5EF4-FFF2-40B4-BE49-F238E27FC236}">
                  <a16:creationId xmlns:a16="http://schemas.microsoft.com/office/drawing/2014/main" id="{6104D2F1-0FB8-B475-7F2E-9E08B4AF5E0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5" name="Ovaal 31">
              <a:extLst>
                <a:ext uri="{FF2B5EF4-FFF2-40B4-BE49-F238E27FC236}">
                  <a16:creationId xmlns:a16="http://schemas.microsoft.com/office/drawing/2014/main" id="{3AE72775-8979-0F00-2F09-CE95D74D1876}"/>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36" name="Rechthoek 32">
              <a:extLst>
                <a:ext uri="{FF2B5EF4-FFF2-40B4-BE49-F238E27FC236}">
                  <a16:creationId xmlns:a16="http://schemas.microsoft.com/office/drawing/2014/main" id="{7E0D71F2-2DA6-7178-6551-C40A199AD69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37" name="Rechthoek 33">
              <a:extLst>
                <a:ext uri="{FF2B5EF4-FFF2-40B4-BE49-F238E27FC236}">
                  <a16:creationId xmlns:a16="http://schemas.microsoft.com/office/drawing/2014/main" id="{35986C89-6DE2-2279-6DEC-51070DE904D7}"/>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38" name="ICOON_info">
              <a:extLst>
                <a:ext uri="{FF2B5EF4-FFF2-40B4-BE49-F238E27FC236}">
                  <a16:creationId xmlns:a16="http://schemas.microsoft.com/office/drawing/2014/main" id="{A89266D9-AE7B-E41C-8A0C-815AFD231503}"/>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F178E3D8-AD3E-CAE1-D004-9704F83E1A0C}"/>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81" name="Graphic 163" descr="Informatie">
                <a:extLst>
                  <a:ext uri="{FF2B5EF4-FFF2-40B4-BE49-F238E27FC236}">
                    <a16:creationId xmlns:a16="http://schemas.microsoft.com/office/drawing/2014/main" id="{C25096F0-4E1F-CC5A-E2F8-0A40EB85EA5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39" name="VOORBEELD">
              <a:extLst>
                <a:ext uri="{FF2B5EF4-FFF2-40B4-BE49-F238E27FC236}">
                  <a16:creationId xmlns:a16="http://schemas.microsoft.com/office/drawing/2014/main" id="{5E53DAD4-5C77-2EA4-7888-3A9AE3771831}"/>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BCE8D066-8F04-100D-4E3A-C042F31FF38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41" name="Rechthoek 40">
                <a:extLst>
                  <a:ext uri="{FF2B5EF4-FFF2-40B4-BE49-F238E27FC236}">
                    <a16:creationId xmlns:a16="http://schemas.microsoft.com/office/drawing/2014/main" id="{422A664B-97A0-61DF-AB75-60FF6BE0BA3F}"/>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8AB3C92F-46FE-6F5F-684D-5A24CEA6FD68}"/>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CE1C39B4-16A2-1341-A17B-047F670C420F}"/>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1FBC8C73-4548-159E-C39E-E88D288F68C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6C2FA143-2DCC-3A35-7A92-A7C29BE5F58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82F55BA8-6ABC-E60A-A984-7F092CC557D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23FFEDBB-260B-4887-83F1-D27CC820667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D806B06B-A903-44BB-D4B3-4A32CA1D94B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E9EC547F-386B-D8DA-0B9E-D0FA0BB84B4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ABDB14C0-8343-A77D-4CC3-88C619426EE4}"/>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6918B894-7224-63AB-C3F5-7CBDE1382904}"/>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E995782D-89EB-65F3-5052-5B8242DD653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87242487-89C2-A645-C9D1-A17973F7839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A91EE193-60B0-9CA3-0AAC-6B0A6AEA85C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4ED4A084-358D-0EB6-548D-A66399722B3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76AB5CCE-8623-4267-7F5E-558F27C1926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76D60574-4C7F-41E4-2FB8-2E11CF721A3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7E785D49-7DFF-5198-0583-91F55B1DEF43}"/>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45" name="Rechte verbindingslijn 44">
                <a:extLst>
                  <a:ext uri="{FF2B5EF4-FFF2-40B4-BE49-F238E27FC236}">
                    <a16:creationId xmlns:a16="http://schemas.microsoft.com/office/drawing/2014/main" id="{529A88F3-DD66-668C-310A-E577608DAC67}"/>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46" name="Rechthoek 45">
                <a:extLst>
                  <a:ext uri="{FF2B5EF4-FFF2-40B4-BE49-F238E27FC236}">
                    <a16:creationId xmlns:a16="http://schemas.microsoft.com/office/drawing/2014/main" id="{3CE3B7D1-718E-2F06-A6FF-9ADC4929E93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47" name="Rechthoek 46">
                <a:extLst>
                  <a:ext uri="{FF2B5EF4-FFF2-40B4-BE49-F238E27FC236}">
                    <a16:creationId xmlns:a16="http://schemas.microsoft.com/office/drawing/2014/main" id="{0F5E7F1E-3ABE-1388-9DF7-E5446F1082D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48" name="Groep 47">
                <a:extLst>
                  <a:ext uri="{FF2B5EF4-FFF2-40B4-BE49-F238E27FC236}">
                    <a16:creationId xmlns:a16="http://schemas.microsoft.com/office/drawing/2014/main" id="{6F04BB5C-B516-F05E-0CFA-9C1C96AB6B55}"/>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36216287-D3B2-7FF1-28AF-8AE0EEC49674}"/>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6AA9E831-FEBF-12F1-14FE-A170D43CD52F}"/>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6CCB9CE2-4781-E2A4-E3F8-B6E7C89759C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5C4BA1F-5D29-EF51-8A20-862AADCD8D0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FE163F39-E94C-1A62-DB8A-2D5BBC96FDA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46C6D6D1-4B24-DE2E-CE69-D26323C0A1D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F293E00A-3A61-ED28-4BAA-2D213C237C3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C5546DB6-CF9F-BEDD-F6F0-BE43CA27C07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3B447814-B6D8-2340-E02A-8B6BDD8DEC98}"/>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E514EE5F-5286-5E0C-3F11-306C22FA2EE0}"/>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1E710F97-C67E-EB1C-26B1-0A1FB9761C7A}"/>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62B9A55D-7DA6-7182-8122-33EBD60C4F3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94F9068C-6606-3095-4C2D-81AA298E9DB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998D5EF6-BC23-A223-4D4D-07E5B202118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4B6FA7FC-2BBC-303D-46FD-49F2AB60F06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CA8E148D-8717-DC8E-9898-F3C047AFA7C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2FC29DED-E63C-DFFE-85B5-C40E676CC53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82" name="INSTRUCTIE">
            <a:extLst>
              <a:ext uri="{FF2B5EF4-FFF2-40B4-BE49-F238E27FC236}">
                <a16:creationId xmlns:a16="http://schemas.microsoft.com/office/drawing/2014/main" id="{CB228259-7B89-B146-60DC-B6E4334089E7}"/>
              </a:ext>
            </a:extLst>
          </p:cNvPr>
          <p:cNvGrpSpPr/>
          <p:nvPr userDrawn="1"/>
        </p:nvGrpSpPr>
        <p:grpSpPr>
          <a:xfrm>
            <a:off x="12377595" y="0"/>
            <a:ext cx="3693386" cy="5270646"/>
            <a:chOff x="-3786437" y="0"/>
            <a:chExt cx="3693386" cy="5270646"/>
          </a:xfrm>
        </p:grpSpPr>
        <p:sp>
          <p:nvSpPr>
            <p:cNvPr id="83" name="Rechthoek 82">
              <a:extLst>
                <a:ext uri="{FF2B5EF4-FFF2-40B4-BE49-F238E27FC236}">
                  <a16:creationId xmlns:a16="http://schemas.microsoft.com/office/drawing/2014/main" id="{19606285-3B85-30EA-3684-6D8316F135FD}"/>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84" name="Rechthoek 83">
              <a:extLst>
                <a:ext uri="{FF2B5EF4-FFF2-40B4-BE49-F238E27FC236}">
                  <a16:creationId xmlns:a16="http://schemas.microsoft.com/office/drawing/2014/main" id="{A49D5815-2856-87F6-E216-CDB27942C8C8}"/>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92" name="Ovaal 84">
              <a:extLst>
                <a:ext uri="{FF2B5EF4-FFF2-40B4-BE49-F238E27FC236}">
                  <a16:creationId xmlns:a16="http://schemas.microsoft.com/office/drawing/2014/main" id="{2D843BE6-AA93-8569-AD3C-74920BB9D86C}"/>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93" name="Rechthoek 85">
              <a:extLst>
                <a:ext uri="{FF2B5EF4-FFF2-40B4-BE49-F238E27FC236}">
                  <a16:creationId xmlns:a16="http://schemas.microsoft.com/office/drawing/2014/main" id="{3E15EBE9-9709-65FC-E517-36EEF5D5C2A3}"/>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94" name="Groep 86">
              <a:extLst>
                <a:ext uri="{FF2B5EF4-FFF2-40B4-BE49-F238E27FC236}">
                  <a16:creationId xmlns:a16="http://schemas.microsoft.com/office/drawing/2014/main" id="{7DD7C228-DBE2-C578-0335-6459AE2ABF2A}"/>
                </a:ext>
              </a:extLst>
            </p:cNvPr>
            <p:cNvGrpSpPr/>
            <p:nvPr userDrawn="1"/>
          </p:nvGrpSpPr>
          <p:grpSpPr>
            <a:xfrm>
              <a:off x="-3316179" y="1231351"/>
              <a:ext cx="294789" cy="318834"/>
              <a:chOff x="14466489" y="1001522"/>
              <a:chExt cx="290627" cy="314333"/>
            </a:xfrm>
          </p:grpSpPr>
          <p:sp>
            <p:nvSpPr>
              <p:cNvPr id="223" name="Rechthoek 115">
                <a:extLst>
                  <a:ext uri="{FF2B5EF4-FFF2-40B4-BE49-F238E27FC236}">
                    <a16:creationId xmlns:a16="http://schemas.microsoft.com/office/drawing/2014/main" id="{7B79482D-B196-7ADB-8314-EEA07D19E40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4" name="Ovaal 116">
                <a:extLst>
                  <a:ext uri="{FF2B5EF4-FFF2-40B4-BE49-F238E27FC236}">
                    <a16:creationId xmlns:a16="http://schemas.microsoft.com/office/drawing/2014/main" id="{BB740EC9-43E6-FD87-9967-5D12CDB3B9D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25" name="Vrije vorm: vorm 117">
                <a:extLst>
                  <a:ext uri="{FF2B5EF4-FFF2-40B4-BE49-F238E27FC236}">
                    <a16:creationId xmlns:a16="http://schemas.microsoft.com/office/drawing/2014/main" id="{2F1ECF77-9E15-CDA5-34F0-66B57924733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26" name="Rechthoek: afgeronde hoeken 118">
                <a:extLst>
                  <a:ext uri="{FF2B5EF4-FFF2-40B4-BE49-F238E27FC236}">
                    <a16:creationId xmlns:a16="http://schemas.microsoft.com/office/drawing/2014/main" id="{8291D2F3-5DD9-FE6D-B10E-915A0531965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27" name="Rechte verbindingslijn 119">
                <a:extLst>
                  <a:ext uri="{FF2B5EF4-FFF2-40B4-BE49-F238E27FC236}">
                    <a16:creationId xmlns:a16="http://schemas.microsoft.com/office/drawing/2014/main" id="{DD436336-D869-0138-BEE4-855079F8547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28" name="Rechte verbindingslijn 120">
                <a:extLst>
                  <a:ext uri="{FF2B5EF4-FFF2-40B4-BE49-F238E27FC236}">
                    <a16:creationId xmlns:a16="http://schemas.microsoft.com/office/drawing/2014/main" id="{573E2BFB-AFFE-8011-C75F-65A87E78E1C0}"/>
                  </a:ext>
                </a:extLst>
              </p:cNvPr>
              <p:cNvCxnSpPr>
                <a:cxnSpLocks/>
                <a:stCxn id="22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5" name="Ovaal 87">
              <a:extLst>
                <a:ext uri="{FF2B5EF4-FFF2-40B4-BE49-F238E27FC236}">
                  <a16:creationId xmlns:a16="http://schemas.microsoft.com/office/drawing/2014/main" id="{7677B3EF-67E2-E376-95E8-30F02D82FCF9}"/>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96" name="Rechthoek 88">
              <a:extLst>
                <a:ext uri="{FF2B5EF4-FFF2-40B4-BE49-F238E27FC236}">
                  <a16:creationId xmlns:a16="http://schemas.microsoft.com/office/drawing/2014/main" id="{D1D1DC73-2777-C84A-5AE5-789C41DDC06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97" name="Groep 89">
              <a:extLst>
                <a:ext uri="{FF2B5EF4-FFF2-40B4-BE49-F238E27FC236}">
                  <a16:creationId xmlns:a16="http://schemas.microsoft.com/office/drawing/2014/main" id="{9D6915B4-A005-BE3D-8D16-D7C124686715}"/>
                </a:ext>
              </a:extLst>
            </p:cNvPr>
            <p:cNvGrpSpPr/>
            <p:nvPr userDrawn="1"/>
          </p:nvGrpSpPr>
          <p:grpSpPr>
            <a:xfrm>
              <a:off x="-3311319" y="2164285"/>
              <a:ext cx="825500" cy="209550"/>
              <a:chOff x="13504624" y="2482850"/>
              <a:chExt cx="825500" cy="209550"/>
            </a:xfrm>
          </p:grpSpPr>
          <p:sp>
            <p:nvSpPr>
              <p:cNvPr id="220" name="Rechthoek 112">
                <a:extLst>
                  <a:ext uri="{FF2B5EF4-FFF2-40B4-BE49-F238E27FC236}">
                    <a16:creationId xmlns:a16="http://schemas.microsoft.com/office/drawing/2014/main" id="{02CE5704-2D92-4D13-EEB9-4A3386329F6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21" name="Rechte verbindingslijn 113">
                <a:extLst>
                  <a:ext uri="{FF2B5EF4-FFF2-40B4-BE49-F238E27FC236}">
                    <a16:creationId xmlns:a16="http://schemas.microsoft.com/office/drawing/2014/main" id="{90231AED-5162-CA6D-275A-4180D84E394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22" name="Gelijkbenige driehoek 114">
                <a:extLst>
                  <a:ext uri="{FF2B5EF4-FFF2-40B4-BE49-F238E27FC236}">
                    <a16:creationId xmlns:a16="http://schemas.microsoft.com/office/drawing/2014/main" id="{C442957F-D40D-56E8-EA70-CD4E7C3FE67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98" name="Ovaal 90">
              <a:extLst>
                <a:ext uri="{FF2B5EF4-FFF2-40B4-BE49-F238E27FC236}">
                  <a16:creationId xmlns:a16="http://schemas.microsoft.com/office/drawing/2014/main" id="{2A114D1F-1313-738E-2D67-1905928BB6EE}"/>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99" name="Rechthoek 91">
              <a:extLst>
                <a:ext uri="{FF2B5EF4-FFF2-40B4-BE49-F238E27FC236}">
                  <a16:creationId xmlns:a16="http://schemas.microsoft.com/office/drawing/2014/main" id="{E375E819-10D2-BF2F-7836-ABC964F852D3}"/>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200" name="Groep 92">
              <a:extLst>
                <a:ext uri="{FF2B5EF4-FFF2-40B4-BE49-F238E27FC236}">
                  <a16:creationId xmlns:a16="http://schemas.microsoft.com/office/drawing/2014/main" id="{8138EDBC-07A2-53D8-66C0-C268D6372498}"/>
                </a:ext>
              </a:extLst>
            </p:cNvPr>
            <p:cNvGrpSpPr/>
            <p:nvPr userDrawn="1"/>
          </p:nvGrpSpPr>
          <p:grpSpPr>
            <a:xfrm>
              <a:off x="-3408294" y="3643742"/>
              <a:ext cx="622283" cy="612920"/>
              <a:chOff x="12617641" y="3403239"/>
              <a:chExt cx="752963" cy="741634"/>
            </a:xfrm>
          </p:grpSpPr>
          <p:grpSp>
            <p:nvGrpSpPr>
              <p:cNvPr id="204" name="Groep 96">
                <a:extLst>
                  <a:ext uri="{FF2B5EF4-FFF2-40B4-BE49-F238E27FC236}">
                    <a16:creationId xmlns:a16="http://schemas.microsoft.com/office/drawing/2014/main" id="{A7898599-5EBD-6CD5-7955-7098431B98F6}"/>
                  </a:ext>
                </a:extLst>
              </p:cNvPr>
              <p:cNvGrpSpPr/>
              <p:nvPr userDrawn="1"/>
            </p:nvGrpSpPr>
            <p:grpSpPr>
              <a:xfrm>
                <a:off x="12771530" y="3403239"/>
                <a:ext cx="467176" cy="448491"/>
                <a:chOff x="12782157" y="3403239"/>
                <a:chExt cx="467176" cy="448491"/>
              </a:xfrm>
            </p:grpSpPr>
            <p:grpSp>
              <p:nvGrpSpPr>
                <p:cNvPr id="207" name="Groep 99">
                  <a:extLst>
                    <a:ext uri="{FF2B5EF4-FFF2-40B4-BE49-F238E27FC236}">
                      <a16:creationId xmlns:a16="http://schemas.microsoft.com/office/drawing/2014/main" id="{DB89163C-3091-E285-11E5-1E612EA29BA1}"/>
                    </a:ext>
                  </a:extLst>
                </p:cNvPr>
                <p:cNvGrpSpPr/>
                <p:nvPr userDrawn="1"/>
              </p:nvGrpSpPr>
              <p:grpSpPr>
                <a:xfrm>
                  <a:off x="12782157" y="3403239"/>
                  <a:ext cx="412976" cy="396132"/>
                  <a:chOff x="13554906" y="3320109"/>
                  <a:chExt cx="443917" cy="425811"/>
                </a:xfrm>
              </p:grpSpPr>
              <p:grpSp>
                <p:nvGrpSpPr>
                  <p:cNvPr id="214" name="Groep 106">
                    <a:extLst>
                      <a:ext uri="{FF2B5EF4-FFF2-40B4-BE49-F238E27FC236}">
                        <a16:creationId xmlns:a16="http://schemas.microsoft.com/office/drawing/2014/main" id="{924FFB00-0571-F88A-B381-AECBA08D3CB7}"/>
                      </a:ext>
                    </a:extLst>
                  </p:cNvPr>
                  <p:cNvGrpSpPr/>
                  <p:nvPr userDrawn="1"/>
                </p:nvGrpSpPr>
                <p:grpSpPr>
                  <a:xfrm>
                    <a:off x="13554906" y="3320109"/>
                    <a:ext cx="443917" cy="425811"/>
                    <a:chOff x="12909684" y="1276143"/>
                    <a:chExt cx="443917" cy="425811"/>
                  </a:xfrm>
                </p:grpSpPr>
                <p:sp>
                  <p:nvSpPr>
                    <p:cNvPr id="217" name="Rechthoek 109">
                      <a:extLst>
                        <a:ext uri="{FF2B5EF4-FFF2-40B4-BE49-F238E27FC236}">
                          <a16:creationId xmlns:a16="http://schemas.microsoft.com/office/drawing/2014/main" id="{14E7F829-AFCA-C3E5-728B-CCDEDD3E738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8" name="Rechthoek 110">
                      <a:extLst>
                        <a:ext uri="{FF2B5EF4-FFF2-40B4-BE49-F238E27FC236}">
                          <a16:creationId xmlns:a16="http://schemas.microsoft.com/office/drawing/2014/main" id="{2DCA0CAA-EFA0-D06B-148A-54962F0082B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9" name="Ovaal 111">
                      <a:extLst>
                        <a:ext uri="{FF2B5EF4-FFF2-40B4-BE49-F238E27FC236}">
                          <a16:creationId xmlns:a16="http://schemas.microsoft.com/office/drawing/2014/main" id="{084AF648-C09A-99C7-CA8D-D416A765CE1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15" name="Afbeelding 107">
                    <a:extLst>
                      <a:ext uri="{FF2B5EF4-FFF2-40B4-BE49-F238E27FC236}">
                        <a16:creationId xmlns:a16="http://schemas.microsoft.com/office/drawing/2014/main" id="{FDF52B61-0A25-D233-E47F-DA5CE60221F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16" name="Afbeelding 108">
                    <a:extLst>
                      <a:ext uri="{FF2B5EF4-FFF2-40B4-BE49-F238E27FC236}">
                        <a16:creationId xmlns:a16="http://schemas.microsoft.com/office/drawing/2014/main" id="{8FBD99CF-014A-FF1C-156A-C87164E0995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08" name="Groep 100">
                  <a:extLst>
                    <a:ext uri="{FF2B5EF4-FFF2-40B4-BE49-F238E27FC236}">
                      <a16:creationId xmlns:a16="http://schemas.microsoft.com/office/drawing/2014/main" id="{218700CA-8A31-9C54-8641-3F7809E7E79D}"/>
                    </a:ext>
                  </a:extLst>
                </p:cNvPr>
                <p:cNvGrpSpPr/>
                <p:nvPr userDrawn="1"/>
              </p:nvGrpSpPr>
              <p:grpSpPr>
                <a:xfrm>
                  <a:off x="13103513" y="3705268"/>
                  <a:ext cx="145820" cy="146462"/>
                  <a:chOff x="13096169" y="3602278"/>
                  <a:chExt cx="145820" cy="146462"/>
                </a:xfrm>
              </p:grpSpPr>
              <p:sp>
                <p:nvSpPr>
                  <p:cNvPr id="212" name="Rechthoek 104">
                    <a:extLst>
                      <a:ext uri="{FF2B5EF4-FFF2-40B4-BE49-F238E27FC236}">
                        <a16:creationId xmlns:a16="http://schemas.microsoft.com/office/drawing/2014/main" id="{74DABD68-AA75-3EC4-11C0-53BF7B348FC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3" name="Rechthoek 105">
                    <a:extLst>
                      <a:ext uri="{FF2B5EF4-FFF2-40B4-BE49-F238E27FC236}">
                        <a16:creationId xmlns:a16="http://schemas.microsoft.com/office/drawing/2014/main" id="{EA475708-5604-061D-BAA1-7BF05235DC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9" name="Groep 101">
                  <a:extLst>
                    <a:ext uri="{FF2B5EF4-FFF2-40B4-BE49-F238E27FC236}">
                      <a16:creationId xmlns:a16="http://schemas.microsoft.com/office/drawing/2014/main" id="{A506A34B-1E4D-673F-AF6A-97349EBB66C9}"/>
                    </a:ext>
                  </a:extLst>
                </p:cNvPr>
                <p:cNvGrpSpPr/>
                <p:nvPr userDrawn="1"/>
              </p:nvGrpSpPr>
              <p:grpSpPr>
                <a:xfrm rot="10800000">
                  <a:off x="13061402" y="3665637"/>
                  <a:ext cx="145820" cy="146462"/>
                  <a:chOff x="13096169" y="3602278"/>
                  <a:chExt cx="145820" cy="146462"/>
                </a:xfrm>
              </p:grpSpPr>
              <p:sp>
                <p:nvSpPr>
                  <p:cNvPr id="210" name="Rechthoek 102">
                    <a:extLst>
                      <a:ext uri="{FF2B5EF4-FFF2-40B4-BE49-F238E27FC236}">
                        <a16:creationId xmlns:a16="http://schemas.microsoft.com/office/drawing/2014/main" id="{3F337865-FBB6-0DDF-0FF8-BF159BD82B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1" name="Rechthoek 103">
                    <a:extLst>
                      <a:ext uri="{FF2B5EF4-FFF2-40B4-BE49-F238E27FC236}">
                        <a16:creationId xmlns:a16="http://schemas.microsoft.com/office/drawing/2014/main" id="{6CDE4294-7E7D-4806-C80D-E97317C6A19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05" name="Rechthoek 97">
                <a:extLst>
                  <a:ext uri="{FF2B5EF4-FFF2-40B4-BE49-F238E27FC236}">
                    <a16:creationId xmlns:a16="http://schemas.microsoft.com/office/drawing/2014/main" id="{1DE8F76E-2954-ACDD-AE43-DA04D160D44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206" name="Gelijkbenige driehoek 98">
                <a:extLst>
                  <a:ext uri="{FF2B5EF4-FFF2-40B4-BE49-F238E27FC236}">
                    <a16:creationId xmlns:a16="http://schemas.microsoft.com/office/drawing/2014/main" id="{C6078D7B-7F5F-FE50-4A8D-8695CF1B7A1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1" name="ICOON_info">
              <a:extLst>
                <a:ext uri="{FF2B5EF4-FFF2-40B4-BE49-F238E27FC236}">
                  <a16:creationId xmlns:a16="http://schemas.microsoft.com/office/drawing/2014/main" id="{05886842-542B-5F5F-A1A4-0A512BE48BED}"/>
                </a:ext>
              </a:extLst>
            </p:cNvPr>
            <p:cNvGrpSpPr/>
            <p:nvPr userDrawn="1"/>
          </p:nvGrpSpPr>
          <p:grpSpPr>
            <a:xfrm>
              <a:off x="-376736" y="4271597"/>
              <a:ext cx="283685" cy="283685"/>
              <a:chOff x="-510741" y="5913713"/>
              <a:chExt cx="267555" cy="267555"/>
            </a:xfrm>
          </p:grpSpPr>
          <p:sp>
            <p:nvSpPr>
              <p:cNvPr id="202" name="Ovaal 94">
                <a:extLst>
                  <a:ext uri="{FF2B5EF4-FFF2-40B4-BE49-F238E27FC236}">
                    <a16:creationId xmlns:a16="http://schemas.microsoft.com/office/drawing/2014/main" id="{4FB7824F-B645-34A1-7414-983BA916525E}"/>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03" name="Graphic 163" descr="Informatie">
                <a:extLst>
                  <a:ext uri="{FF2B5EF4-FFF2-40B4-BE49-F238E27FC236}">
                    <a16:creationId xmlns:a16="http://schemas.microsoft.com/office/drawing/2014/main" id="{C3EB513E-C4F4-5588-C405-E2B9F3CDACA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25" name="Footer Placeholder 6">
            <a:extLst>
              <a:ext uri="{FF2B5EF4-FFF2-40B4-BE49-F238E27FC236}">
                <a16:creationId xmlns:a16="http://schemas.microsoft.com/office/drawing/2014/main" id="{0F526840-164E-433E-35A2-FA3FD44F2C4D}"/>
              </a:ext>
            </a:extLst>
          </p:cNvPr>
          <p:cNvSpPr>
            <a:spLocks noGrp="1"/>
          </p:cNvSpPr>
          <p:nvPr>
            <p:ph type="ftr" sz="quarter" idx="19"/>
          </p:nvPr>
        </p:nvSpPr>
        <p:spPr>
          <a:xfrm>
            <a:off x="489314" y="7209424"/>
            <a:ext cx="4114800" cy="151200"/>
          </a:xfrm>
        </p:spPr>
        <p:txBody>
          <a:bodyPr/>
          <a:lstStyle/>
          <a:p>
            <a:endParaRPr lang="en-GB" dirty="0"/>
          </a:p>
        </p:txBody>
      </p:sp>
      <p:sp>
        <p:nvSpPr>
          <p:cNvPr id="126" name="Slide Number Placeholder 7">
            <a:extLst>
              <a:ext uri="{FF2B5EF4-FFF2-40B4-BE49-F238E27FC236}">
                <a16:creationId xmlns:a16="http://schemas.microsoft.com/office/drawing/2014/main" id="{9A2D5C18-8E00-5591-9FF9-20756FCF0363}"/>
              </a:ext>
            </a:extLst>
          </p:cNvPr>
          <p:cNvSpPr>
            <a:spLocks noGrp="1"/>
          </p:cNvSpPr>
          <p:nvPr>
            <p:ph type="sldNum" sz="quarter" idx="20"/>
          </p:nvPr>
        </p:nvSpPr>
        <p:spPr>
          <a:xfrm>
            <a:off x="11277963" y="7245424"/>
            <a:ext cx="360000" cy="151200"/>
          </a:xfrm>
        </p:spPr>
        <p:txBody>
          <a:bodyPr/>
          <a:lstStyle/>
          <a:p>
            <a:fld id="{C001BC01-09AE-4334-B3B9-34CD6B0AB683}" type="slidenum">
              <a:rPr lang="en-GB" smtClean="0"/>
              <a:pPr/>
              <a:t>‹#›</a:t>
            </a:fld>
            <a:endParaRPr lang="en-GB" dirty="0"/>
          </a:p>
        </p:txBody>
      </p:sp>
      <p:sp>
        <p:nvSpPr>
          <p:cNvPr id="2" name="Title 1">
            <a:extLst>
              <a:ext uri="{FF2B5EF4-FFF2-40B4-BE49-F238E27FC236}">
                <a16:creationId xmlns:a16="http://schemas.microsoft.com/office/drawing/2014/main" id="{F10ED608-291C-5921-FD6B-239272C10271}"/>
              </a:ext>
            </a:extLst>
          </p:cNvPr>
          <p:cNvSpPr>
            <a:spLocks noGrp="1"/>
          </p:cNvSpPr>
          <p:nvPr>
            <p:ph type="title"/>
          </p:nvPr>
        </p:nvSpPr>
        <p:spPr/>
        <p:txBody>
          <a:bodyPr/>
          <a:lstStyle/>
          <a:p>
            <a:endParaRPr lang="en-GB" dirty="0"/>
          </a:p>
        </p:txBody>
      </p:sp>
      <p:pic>
        <p:nvPicPr>
          <p:cNvPr id="447390493" name="image" descr="{&quot;templafy&quot;:{&quot;id&quot;:&quot;ab366b61-296f-4d28-9148-729b1cb1985d&quot;}}"/>
          <p:cNvPicPr>
            <a:picLocks noChangeAspect="1"/>
          </p:cNvPicPr>
          <p:nvPr/>
        </p:nvPicPr>
        <p:blipFill>
          <a:blip r:embed="rId4"/>
          <a:stretch>
            <a:fillRect/>
          </a:stretch>
        </p:blipFill>
        <p:spPr>
          <a:xfrm>
            <a:off x="205200" y="205200"/>
            <a:ext cx="2754439" cy="298800"/>
          </a:xfrm>
          <a:prstGeom prst="rect">
            <a:avLst/>
          </a:prstGeom>
        </p:spPr>
      </p:pic>
      <p:sp>
        <p:nvSpPr>
          <p:cNvPr id="86" name="image" descr="{&quot;templafy&quot;:{&quot;id&quot;:&quot;5811daeb-8bc5-47b2-8826-317dd322d35c&quot;}}" hidden="1" title="UserProfile.Divisions.UmcLogo">
            <a:extLst>
              <a:ext uri="{FF2B5EF4-FFF2-40B4-BE49-F238E27FC236}">
                <a16:creationId xmlns:a16="http://schemas.microsoft.com/office/drawing/2014/main" id="{40B25095-84D8-8DC6-B0AB-19C673EF59A1}"/>
              </a:ext>
            </a:extLst>
          </p:cNvPr>
          <p:cNvSpPr/>
          <p:nvPr userDrawn="1"/>
        </p:nvSpPr>
        <p:spPr>
          <a:xfrm>
            <a:off x="485009" y="6249600"/>
            <a:ext cx="2751391" cy="33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a:t>
            </a:r>
            <a:r>
              <a:rPr lang="en-GB" sz="1100" dirty="0" err="1"/>
              <a:t>UserProfile</a:t>
            </a:r>
            <a:r>
              <a:rPr lang="en-GB" sz="1100" dirty="0"/>
              <a:t>.</a:t>
            </a:r>
            <a:r>
              <a:rPr lang="en-GB" sz="1100" noProof="0" dirty="0" err="1"/>
              <a:t>Divisions</a:t>
            </a:r>
            <a:r>
              <a:rPr lang="en-GB" sz="1100" dirty="0"/>
              <a:t>.</a:t>
            </a:r>
            <a:r>
              <a:rPr lang="en-GB" sz="1100" dirty="0" err="1"/>
              <a:t>logoWordWidth</a:t>
            </a:r>
            <a:r>
              <a:rPr lang="en-GB" sz="1100" dirty="0"/>
              <a:t>}}</a:t>
            </a:r>
            <a:endParaRPr lang="en-GB" dirty="0"/>
          </a:p>
        </p:txBody>
      </p:sp>
    </p:spTree>
    <p:extLst>
      <p:ext uri="{BB962C8B-B14F-4D97-AF65-F5344CB8AC3E}">
        <p14:creationId xmlns:p14="http://schemas.microsoft.com/office/powerpoint/2010/main" val="207752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emaslide + 4 Afbeeldingen">
    <p:bg>
      <p:bgPr>
        <a:solidFill>
          <a:schemeClr val="bg1"/>
        </a:solidFill>
        <a:effectLst/>
      </p:bgPr>
    </p:bg>
    <p:spTree>
      <p:nvGrpSpPr>
        <p:cNvPr id="1" name=""/>
        <p:cNvGrpSpPr/>
        <p:nvPr/>
      </p:nvGrpSpPr>
      <p:grpSpPr>
        <a:xfrm>
          <a:off x="0" y="0"/>
          <a:ext cx="0" cy="0"/>
          <a:chOff x="0" y="0"/>
          <a:chExt cx="0" cy="0"/>
        </a:xfrm>
      </p:grpSpPr>
      <p:sp>
        <p:nvSpPr>
          <p:cNvPr id="31" name="Rechthoek 30">
            <a:extLst>
              <a:ext uri="{FF2B5EF4-FFF2-40B4-BE49-F238E27FC236}">
                <a16:creationId xmlns:a16="http://schemas.microsoft.com/office/drawing/2014/main" id="{22EE50ED-A0C2-0985-35FB-D865625A0EB0}"/>
              </a:ext>
            </a:extLst>
          </p:cNvPr>
          <p:cNvSpPr/>
          <p:nvPr userDrawn="1"/>
        </p:nvSpPr>
        <p:spPr>
          <a:xfrm>
            <a:off x="6244746" y="1628800"/>
            <a:ext cx="2559600" cy="4532400"/>
          </a:xfrm>
          <a:prstGeom prst="rect">
            <a:avLst/>
          </a:prstGeom>
          <a:solidFill>
            <a:schemeClr val="bg1"/>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Rechthoek 7">
            <a:extLst>
              <a:ext uri="{FF2B5EF4-FFF2-40B4-BE49-F238E27FC236}">
                <a16:creationId xmlns:a16="http://schemas.microsoft.com/office/drawing/2014/main" id="{529DA638-163E-7217-11D3-5D3F6A0F27BB}"/>
              </a:ext>
            </a:extLst>
          </p:cNvPr>
          <p:cNvSpPr/>
          <p:nvPr userDrawn="1"/>
        </p:nvSpPr>
        <p:spPr>
          <a:xfrm>
            <a:off x="514350" y="1628800"/>
            <a:ext cx="2559600" cy="4532400"/>
          </a:xfrm>
          <a:prstGeom prst="rect">
            <a:avLst/>
          </a:prstGeom>
          <a:solidFill>
            <a:schemeClr val="bg1"/>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chthoek 27">
            <a:extLst>
              <a:ext uri="{FF2B5EF4-FFF2-40B4-BE49-F238E27FC236}">
                <a16:creationId xmlns:a16="http://schemas.microsoft.com/office/drawing/2014/main" id="{F2EAB08E-9961-7D2D-7900-6159E3607274}"/>
              </a:ext>
            </a:extLst>
          </p:cNvPr>
          <p:cNvSpPr/>
          <p:nvPr userDrawn="1"/>
        </p:nvSpPr>
        <p:spPr>
          <a:xfrm>
            <a:off x="9114396" y="1636924"/>
            <a:ext cx="2559600" cy="4532400"/>
          </a:xfrm>
          <a:prstGeom prst="rect">
            <a:avLst/>
          </a:prstGeom>
          <a:solidFill>
            <a:schemeClr val="bg1"/>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Rechthoek 21">
            <a:extLst>
              <a:ext uri="{FF2B5EF4-FFF2-40B4-BE49-F238E27FC236}">
                <a16:creationId xmlns:a16="http://schemas.microsoft.com/office/drawing/2014/main" id="{5E0CCB83-33F4-632D-54F5-132AAF7EED8D}"/>
              </a:ext>
            </a:extLst>
          </p:cNvPr>
          <p:cNvSpPr/>
          <p:nvPr userDrawn="1"/>
        </p:nvSpPr>
        <p:spPr>
          <a:xfrm>
            <a:off x="3379950" y="1628800"/>
            <a:ext cx="2559600" cy="4532400"/>
          </a:xfrm>
          <a:prstGeom prst="rect">
            <a:avLst/>
          </a:prstGeom>
          <a:solidFill>
            <a:schemeClr val="bg1"/>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ijdelijke aanduiding voor afbeelding 3">
            <a:extLst>
              <a:ext uri="{FF2B5EF4-FFF2-40B4-BE49-F238E27FC236}">
                <a16:creationId xmlns:a16="http://schemas.microsoft.com/office/drawing/2014/main" id="{2A8298D7-B569-C4A4-8A64-4F4FD708973B}"/>
              </a:ext>
            </a:extLst>
          </p:cNvPr>
          <p:cNvSpPr>
            <a:spLocks noGrp="1"/>
          </p:cNvSpPr>
          <p:nvPr>
            <p:ph type="pic" sz="quarter" idx="10" hasCustomPrompt="1"/>
          </p:nvPr>
        </p:nvSpPr>
        <p:spPr>
          <a:xfrm>
            <a:off x="514350" y="1633696"/>
            <a:ext cx="2559600" cy="2001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6" name="Tijdelijke aanduiding voor afbeelding 3">
            <a:extLst>
              <a:ext uri="{FF2B5EF4-FFF2-40B4-BE49-F238E27FC236}">
                <a16:creationId xmlns:a16="http://schemas.microsoft.com/office/drawing/2014/main" id="{4287715D-92ED-4318-8574-323C230EFCCF}"/>
              </a:ext>
            </a:extLst>
          </p:cNvPr>
          <p:cNvSpPr>
            <a:spLocks noGrp="1"/>
          </p:cNvSpPr>
          <p:nvPr>
            <p:ph type="pic" sz="quarter" idx="11" hasCustomPrompt="1"/>
          </p:nvPr>
        </p:nvSpPr>
        <p:spPr>
          <a:xfrm>
            <a:off x="3384000" y="1633696"/>
            <a:ext cx="2559600" cy="2001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a:t>Klik op onderstaand pictogram om een afbeelding in te voegen</a:t>
            </a:r>
            <a:endParaRPr lang="en-GB"/>
          </a:p>
        </p:txBody>
      </p:sp>
      <p:sp>
        <p:nvSpPr>
          <p:cNvPr id="5" name="Tijdelijke aanduiding voor afbeelding 3">
            <a:extLst>
              <a:ext uri="{FF2B5EF4-FFF2-40B4-BE49-F238E27FC236}">
                <a16:creationId xmlns:a16="http://schemas.microsoft.com/office/drawing/2014/main" id="{42D79F47-884C-D62E-0D1A-2C8901BB79CC}"/>
              </a:ext>
            </a:extLst>
          </p:cNvPr>
          <p:cNvSpPr>
            <a:spLocks noGrp="1"/>
          </p:cNvSpPr>
          <p:nvPr>
            <p:ph type="pic" sz="quarter" idx="12" hasCustomPrompt="1"/>
          </p:nvPr>
        </p:nvSpPr>
        <p:spPr>
          <a:xfrm>
            <a:off x="6249600" y="1628800"/>
            <a:ext cx="2559600" cy="2001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a:t>Klik op onderstaand pictogram om een afbeelding in te voegen</a:t>
            </a:r>
            <a:endParaRPr lang="en-GB"/>
          </a:p>
        </p:txBody>
      </p:sp>
      <p:sp>
        <p:nvSpPr>
          <p:cNvPr id="12" name="Tijdelijke aanduiding voor tekst 11">
            <a:extLst>
              <a:ext uri="{FF2B5EF4-FFF2-40B4-BE49-F238E27FC236}">
                <a16:creationId xmlns:a16="http://schemas.microsoft.com/office/drawing/2014/main" id="{636AE4A1-EEC6-64B9-A813-0B94C89E0B7C}"/>
              </a:ext>
            </a:extLst>
          </p:cNvPr>
          <p:cNvSpPr>
            <a:spLocks noGrp="1"/>
          </p:cNvSpPr>
          <p:nvPr>
            <p:ph type="body" sz="quarter" idx="13" hasCustomPrompt="1"/>
          </p:nvPr>
        </p:nvSpPr>
        <p:spPr>
          <a:xfrm>
            <a:off x="720000" y="3822496"/>
            <a:ext cx="2149200" cy="669600"/>
          </a:xfrm>
        </p:spPr>
        <p:txBody>
          <a:bodyPr>
            <a:noAutofit/>
          </a:bodyPr>
          <a:lstStyle>
            <a:lvl1pPr marL="0" indent="0">
              <a:buNone/>
              <a:defRPr sz="2400" b="1">
                <a:latin typeface="+mj-lt"/>
              </a:defRPr>
            </a:lvl1pPr>
          </a:lstStyle>
          <a:p>
            <a:pPr lvl="0"/>
            <a:r>
              <a:rPr lang="en-GB" noProof="0"/>
              <a:t>Plaats hier een titel</a:t>
            </a:r>
            <a:endParaRPr lang="en-GB"/>
          </a:p>
        </p:txBody>
      </p:sp>
      <p:sp>
        <p:nvSpPr>
          <p:cNvPr id="14" name="Tijdelijke aanduiding voor tekst 13">
            <a:extLst>
              <a:ext uri="{FF2B5EF4-FFF2-40B4-BE49-F238E27FC236}">
                <a16:creationId xmlns:a16="http://schemas.microsoft.com/office/drawing/2014/main" id="{DA396BF5-D141-25FF-8760-652942B9D32A}"/>
              </a:ext>
            </a:extLst>
          </p:cNvPr>
          <p:cNvSpPr>
            <a:spLocks noGrp="1"/>
          </p:cNvSpPr>
          <p:nvPr>
            <p:ph type="body" sz="quarter" idx="14"/>
          </p:nvPr>
        </p:nvSpPr>
        <p:spPr>
          <a:xfrm>
            <a:off x="720000" y="4726096"/>
            <a:ext cx="2149200" cy="1256400"/>
          </a:xfrm>
        </p:spPr>
        <p:txBody>
          <a:bodyPr/>
          <a:lstStyle>
            <a:lvl1pPr marL="0" indent="0">
              <a:buNone/>
              <a:defRPr/>
            </a:lvl1pPr>
          </a:lstStyle>
          <a:p>
            <a:pPr lvl="3"/>
            <a:endParaRPr lang="en-GB" noProof="0" dirty="0"/>
          </a:p>
        </p:txBody>
      </p:sp>
      <p:sp>
        <p:nvSpPr>
          <p:cNvPr id="19" name="Tijdelijke aanduiding voor afbeelding 3">
            <a:extLst>
              <a:ext uri="{FF2B5EF4-FFF2-40B4-BE49-F238E27FC236}">
                <a16:creationId xmlns:a16="http://schemas.microsoft.com/office/drawing/2014/main" id="{55046D75-CCE2-E162-1AAE-61BF9443B069}"/>
              </a:ext>
            </a:extLst>
          </p:cNvPr>
          <p:cNvSpPr>
            <a:spLocks noGrp="1"/>
          </p:cNvSpPr>
          <p:nvPr>
            <p:ph type="pic" sz="quarter" idx="19" hasCustomPrompt="1"/>
          </p:nvPr>
        </p:nvSpPr>
        <p:spPr>
          <a:xfrm>
            <a:off x="9118800" y="1630096"/>
            <a:ext cx="2559600" cy="2001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a:t>Klik op onderstaand pictogram om een afbeelding in te voegen</a:t>
            </a:r>
            <a:endParaRPr lang="en-GB"/>
          </a:p>
        </p:txBody>
      </p:sp>
      <p:sp>
        <p:nvSpPr>
          <p:cNvPr id="23" name="Tijdelijke aanduiding voor tekst 11">
            <a:extLst>
              <a:ext uri="{FF2B5EF4-FFF2-40B4-BE49-F238E27FC236}">
                <a16:creationId xmlns:a16="http://schemas.microsoft.com/office/drawing/2014/main" id="{1F40C357-3374-644B-5ACF-20218DC036DB}"/>
              </a:ext>
            </a:extLst>
          </p:cNvPr>
          <p:cNvSpPr>
            <a:spLocks noGrp="1"/>
          </p:cNvSpPr>
          <p:nvPr>
            <p:ph type="body" sz="quarter" idx="20" hasCustomPrompt="1"/>
          </p:nvPr>
        </p:nvSpPr>
        <p:spPr>
          <a:xfrm>
            <a:off x="3585600" y="3822496"/>
            <a:ext cx="2149200" cy="669600"/>
          </a:xfrm>
        </p:spPr>
        <p:txBody>
          <a:bodyPr>
            <a:noAutofit/>
          </a:bodyPr>
          <a:lstStyle>
            <a:lvl1pPr marL="0" indent="0">
              <a:buNone/>
              <a:defRPr sz="2400" b="1">
                <a:latin typeface="+mj-lt"/>
              </a:defRPr>
            </a:lvl1pPr>
          </a:lstStyle>
          <a:p>
            <a:pPr lvl="0"/>
            <a:r>
              <a:rPr lang="en-GB" noProof="0"/>
              <a:t>Plaats hier een titel</a:t>
            </a:r>
            <a:endParaRPr lang="en-GB"/>
          </a:p>
        </p:txBody>
      </p:sp>
      <p:sp>
        <p:nvSpPr>
          <p:cNvPr id="24" name="Tijdelijke aanduiding voor tekst 13">
            <a:extLst>
              <a:ext uri="{FF2B5EF4-FFF2-40B4-BE49-F238E27FC236}">
                <a16:creationId xmlns:a16="http://schemas.microsoft.com/office/drawing/2014/main" id="{0B5C985C-D1E4-D0F3-E628-664A60E9DEBD}"/>
              </a:ext>
            </a:extLst>
          </p:cNvPr>
          <p:cNvSpPr>
            <a:spLocks noGrp="1"/>
          </p:cNvSpPr>
          <p:nvPr>
            <p:ph type="body" sz="quarter" idx="21"/>
          </p:nvPr>
        </p:nvSpPr>
        <p:spPr>
          <a:xfrm>
            <a:off x="3585600" y="4726096"/>
            <a:ext cx="2149200" cy="1256400"/>
          </a:xfrm>
        </p:spPr>
        <p:txBody>
          <a:bodyPr/>
          <a:lstStyle>
            <a:lvl1pPr marL="0" indent="0">
              <a:buNone/>
              <a:defRPr/>
            </a:lvl1pPr>
          </a:lstStyle>
          <a:p>
            <a:pPr lvl="3"/>
            <a:endParaRPr lang="en-GB" noProof="0" dirty="0"/>
          </a:p>
        </p:txBody>
      </p:sp>
      <p:sp>
        <p:nvSpPr>
          <p:cNvPr id="29" name="Tijdelijke aanduiding voor tekst 11">
            <a:extLst>
              <a:ext uri="{FF2B5EF4-FFF2-40B4-BE49-F238E27FC236}">
                <a16:creationId xmlns:a16="http://schemas.microsoft.com/office/drawing/2014/main" id="{C22D265D-4AC3-0758-D1A8-6948A104423A}"/>
              </a:ext>
            </a:extLst>
          </p:cNvPr>
          <p:cNvSpPr>
            <a:spLocks noGrp="1"/>
          </p:cNvSpPr>
          <p:nvPr>
            <p:ph type="body" sz="quarter" idx="24" hasCustomPrompt="1"/>
          </p:nvPr>
        </p:nvSpPr>
        <p:spPr>
          <a:xfrm>
            <a:off x="9320046" y="3830620"/>
            <a:ext cx="2149200" cy="669600"/>
          </a:xfrm>
        </p:spPr>
        <p:txBody>
          <a:bodyPr>
            <a:noAutofit/>
          </a:bodyPr>
          <a:lstStyle>
            <a:lvl1pPr marL="0" indent="0">
              <a:buNone/>
              <a:defRPr sz="2400" b="1">
                <a:latin typeface="+mj-lt"/>
              </a:defRPr>
            </a:lvl1pPr>
          </a:lstStyle>
          <a:p>
            <a:pPr lvl="0"/>
            <a:r>
              <a:rPr lang="en-GB" noProof="0"/>
              <a:t>Plaats hier een titel</a:t>
            </a:r>
            <a:endParaRPr lang="en-GB"/>
          </a:p>
        </p:txBody>
      </p:sp>
      <p:sp>
        <p:nvSpPr>
          <p:cNvPr id="30" name="Tijdelijke aanduiding voor tekst 13">
            <a:extLst>
              <a:ext uri="{FF2B5EF4-FFF2-40B4-BE49-F238E27FC236}">
                <a16:creationId xmlns:a16="http://schemas.microsoft.com/office/drawing/2014/main" id="{F81EE500-8B22-975C-7435-8B636169B3FE}"/>
              </a:ext>
            </a:extLst>
          </p:cNvPr>
          <p:cNvSpPr>
            <a:spLocks noGrp="1"/>
          </p:cNvSpPr>
          <p:nvPr>
            <p:ph type="body" sz="quarter" idx="25"/>
          </p:nvPr>
        </p:nvSpPr>
        <p:spPr>
          <a:xfrm>
            <a:off x="9320046" y="4734220"/>
            <a:ext cx="2149200" cy="1256400"/>
          </a:xfrm>
        </p:spPr>
        <p:txBody>
          <a:bodyPr/>
          <a:lstStyle>
            <a:lvl1pPr marL="0" indent="0">
              <a:buNone/>
              <a:defRPr/>
            </a:lvl1pPr>
          </a:lstStyle>
          <a:p>
            <a:pPr lvl="3"/>
            <a:endParaRPr lang="en-GB" noProof="0" dirty="0"/>
          </a:p>
        </p:txBody>
      </p:sp>
      <p:sp>
        <p:nvSpPr>
          <p:cNvPr id="32" name="Tijdelijke aanduiding voor tekst 11">
            <a:extLst>
              <a:ext uri="{FF2B5EF4-FFF2-40B4-BE49-F238E27FC236}">
                <a16:creationId xmlns:a16="http://schemas.microsoft.com/office/drawing/2014/main" id="{5BD65318-D18F-D16B-7A6E-2970458C9E68}"/>
              </a:ext>
            </a:extLst>
          </p:cNvPr>
          <p:cNvSpPr>
            <a:spLocks noGrp="1"/>
          </p:cNvSpPr>
          <p:nvPr>
            <p:ph type="body" sz="quarter" idx="26" hasCustomPrompt="1"/>
          </p:nvPr>
        </p:nvSpPr>
        <p:spPr>
          <a:xfrm>
            <a:off x="6452373" y="3822496"/>
            <a:ext cx="2149200" cy="669600"/>
          </a:xfrm>
        </p:spPr>
        <p:txBody>
          <a:bodyPr>
            <a:noAutofit/>
          </a:bodyPr>
          <a:lstStyle>
            <a:lvl1pPr marL="0" indent="0">
              <a:buNone/>
              <a:defRPr sz="2400" b="1">
                <a:latin typeface="+mj-lt"/>
              </a:defRPr>
            </a:lvl1pPr>
          </a:lstStyle>
          <a:p>
            <a:pPr lvl="0"/>
            <a:r>
              <a:rPr lang="en-GB" noProof="0"/>
              <a:t>Plaats hier een titel</a:t>
            </a:r>
            <a:endParaRPr lang="en-GB"/>
          </a:p>
        </p:txBody>
      </p:sp>
      <p:sp>
        <p:nvSpPr>
          <p:cNvPr id="33" name="Tijdelijke aanduiding voor tekst 13">
            <a:extLst>
              <a:ext uri="{FF2B5EF4-FFF2-40B4-BE49-F238E27FC236}">
                <a16:creationId xmlns:a16="http://schemas.microsoft.com/office/drawing/2014/main" id="{6CD9CCDC-525F-BC26-0009-21EE0B83815E}"/>
              </a:ext>
            </a:extLst>
          </p:cNvPr>
          <p:cNvSpPr>
            <a:spLocks noGrp="1"/>
          </p:cNvSpPr>
          <p:nvPr>
            <p:ph type="body" sz="quarter" idx="27"/>
          </p:nvPr>
        </p:nvSpPr>
        <p:spPr>
          <a:xfrm>
            <a:off x="6452373" y="4726096"/>
            <a:ext cx="2149200" cy="1256400"/>
          </a:xfrm>
        </p:spPr>
        <p:txBody>
          <a:bodyPr/>
          <a:lstStyle>
            <a:lvl1pPr marL="0" indent="0">
              <a:buNone/>
              <a:defRPr/>
            </a:lvl1pPr>
          </a:lstStyle>
          <a:p>
            <a:pPr lvl="3"/>
            <a:endParaRPr lang="en-GB" noProof="0" dirty="0"/>
          </a:p>
        </p:txBody>
      </p:sp>
      <p:grpSp>
        <p:nvGrpSpPr>
          <p:cNvPr id="2" name="INSTRUCTIE">
            <a:extLst>
              <a:ext uri="{FF2B5EF4-FFF2-40B4-BE49-F238E27FC236}">
                <a16:creationId xmlns:a16="http://schemas.microsoft.com/office/drawing/2014/main" id="{17F1FA2F-D8A6-6D79-EDD0-6F7A455EBD76}"/>
              </a:ext>
            </a:extLst>
          </p:cNvPr>
          <p:cNvGrpSpPr/>
          <p:nvPr userDrawn="1"/>
        </p:nvGrpSpPr>
        <p:grpSpPr>
          <a:xfrm>
            <a:off x="-3786437" y="0"/>
            <a:ext cx="3693386" cy="5359349"/>
            <a:chOff x="-3786437" y="0"/>
            <a:chExt cx="3693386" cy="5359349"/>
          </a:xfrm>
        </p:grpSpPr>
        <p:sp>
          <p:nvSpPr>
            <p:cNvPr id="3" name="Rechthoek 13">
              <a:extLst>
                <a:ext uri="{FF2B5EF4-FFF2-40B4-BE49-F238E27FC236}">
                  <a16:creationId xmlns:a16="http://schemas.microsoft.com/office/drawing/2014/main" id="{E619E667-E628-E7EC-9041-057E7F96831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9" name="Ovaal 14">
              <a:extLst>
                <a:ext uri="{FF2B5EF4-FFF2-40B4-BE49-F238E27FC236}">
                  <a16:creationId xmlns:a16="http://schemas.microsoft.com/office/drawing/2014/main" id="{7361FC18-3DA5-08F8-7EAF-2E20FF5F4E8B}"/>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0" name="Rechthoek 15">
              <a:extLst>
                <a:ext uri="{FF2B5EF4-FFF2-40B4-BE49-F238E27FC236}">
                  <a16:creationId xmlns:a16="http://schemas.microsoft.com/office/drawing/2014/main" id="{6871B5A3-FA4C-1069-3CF7-EF801ACDD3A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11" name="Ovaal 16">
              <a:extLst>
                <a:ext uri="{FF2B5EF4-FFF2-40B4-BE49-F238E27FC236}">
                  <a16:creationId xmlns:a16="http://schemas.microsoft.com/office/drawing/2014/main" id="{5BBA6AF7-8ABA-B5B1-312E-FCCF3DA90FA7}"/>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3" name="Rechthoek 17">
              <a:extLst>
                <a:ext uri="{FF2B5EF4-FFF2-40B4-BE49-F238E27FC236}">
                  <a16:creationId xmlns:a16="http://schemas.microsoft.com/office/drawing/2014/main" id="{830D8B5B-FD79-026B-E813-06506738FEF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5" name="Rechthoek 18">
              <a:extLst>
                <a:ext uri="{FF2B5EF4-FFF2-40B4-BE49-F238E27FC236}">
                  <a16:creationId xmlns:a16="http://schemas.microsoft.com/office/drawing/2014/main" id="{123A0413-5A3C-E84E-C4D1-96B70D03191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6" name="Ovaal 19">
              <a:extLst>
                <a:ext uri="{FF2B5EF4-FFF2-40B4-BE49-F238E27FC236}">
                  <a16:creationId xmlns:a16="http://schemas.microsoft.com/office/drawing/2014/main" id="{E59536FD-6C72-E942-04FA-2C8CC4C29E1A}"/>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7" name="Rechthoek 20">
              <a:extLst>
                <a:ext uri="{FF2B5EF4-FFF2-40B4-BE49-F238E27FC236}">
                  <a16:creationId xmlns:a16="http://schemas.microsoft.com/office/drawing/2014/main" id="{4FC7488C-5407-D318-3DC3-C98477E95E5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8" name="Ovaal 21">
              <a:extLst>
                <a:ext uri="{FF2B5EF4-FFF2-40B4-BE49-F238E27FC236}">
                  <a16:creationId xmlns:a16="http://schemas.microsoft.com/office/drawing/2014/main" id="{696380F2-581B-2245-7BC7-6DB0BEF67643}"/>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20" name="Rechthoek 22">
              <a:extLst>
                <a:ext uri="{FF2B5EF4-FFF2-40B4-BE49-F238E27FC236}">
                  <a16:creationId xmlns:a16="http://schemas.microsoft.com/office/drawing/2014/main" id="{03856B2D-5854-1D9B-2C12-88FDFABB276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21" name="Ovaal 23">
              <a:extLst>
                <a:ext uri="{FF2B5EF4-FFF2-40B4-BE49-F238E27FC236}">
                  <a16:creationId xmlns:a16="http://schemas.microsoft.com/office/drawing/2014/main" id="{F3B6F30C-D671-2C27-75B9-F5D4624BEE79}"/>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25" name="Rechthoek 24">
              <a:extLst>
                <a:ext uri="{FF2B5EF4-FFF2-40B4-BE49-F238E27FC236}">
                  <a16:creationId xmlns:a16="http://schemas.microsoft.com/office/drawing/2014/main" id="{E503373C-A8AF-7A41-3FBB-C4747F1B22B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26" name="Ovaal 25">
              <a:extLst>
                <a:ext uri="{FF2B5EF4-FFF2-40B4-BE49-F238E27FC236}">
                  <a16:creationId xmlns:a16="http://schemas.microsoft.com/office/drawing/2014/main" id="{72F44EB7-4086-FC42-1ED7-5F382696DA37}"/>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27" name="Rechthoek 26">
              <a:extLst>
                <a:ext uri="{FF2B5EF4-FFF2-40B4-BE49-F238E27FC236}">
                  <a16:creationId xmlns:a16="http://schemas.microsoft.com/office/drawing/2014/main" id="{2651601A-DBC0-91F1-EB96-95884A7CB3B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34" name="Ovaal 27">
              <a:extLst>
                <a:ext uri="{FF2B5EF4-FFF2-40B4-BE49-F238E27FC236}">
                  <a16:creationId xmlns:a16="http://schemas.microsoft.com/office/drawing/2014/main" id="{5ADD75EF-E97E-3397-8AF7-386625C3E393}"/>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35" name="Rechthoek 28">
              <a:extLst>
                <a:ext uri="{FF2B5EF4-FFF2-40B4-BE49-F238E27FC236}">
                  <a16:creationId xmlns:a16="http://schemas.microsoft.com/office/drawing/2014/main" id="{93F2B291-DD10-4EDE-5D27-2FBD3BE20586}"/>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36" name="Ovaal 29">
              <a:extLst>
                <a:ext uri="{FF2B5EF4-FFF2-40B4-BE49-F238E27FC236}">
                  <a16:creationId xmlns:a16="http://schemas.microsoft.com/office/drawing/2014/main" id="{A2F35EA0-F090-EB10-64DA-5687EC969704}"/>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37" name="Rechthoek 30">
              <a:extLst>
                <a:ext uri="{FF2B5EF4-FFF2-40B4-BE49-F238E27FC236}">
                  <a16:creationId xmlns:a16="http://schemas.microsoft.com/office/drawing/2014/main" id="{20C0A1E3-1E2B-B32C-FCFC-C0FF23E5EE7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8" name="Ovaal 31">
              <a:extLst>
                <a:ext uri="{FF2B5EF4-FFF2-40B4-BE49-F238E27FC236}">
                  <a16:creationId xmlns:a16="http://schemas.microsoft.com/office/drawing/2014/main" id="{FC3542A1-7CE1-DDC4-F1AB-BC27F5432509}"/>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39" name="Rechthoek 32">
              <a:extLst>
                <a:ext uri="{FF2B5EF4-FFF2-40B4-BE49-F238E27FC236}">
                  <a16:creationId xmlns:a16="http://schemas.microsoft.com/office/drawing/2014/main" id="{D52F67F8-E540-EAE9-F23A-F5A52905C18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40" name="Rechthoek 33">
              <a:extLst>
                <a:ext uri="{FF2B5EF4-FFF2-40B4-BE49-F238E27FC236}">
                  <a16:creationId xmlns:a16="http://schemas.microsoft.com/office/drawing/2014/main" id="{546B4D64-FBA2-C2EB-AED3-B6DDDB15C1B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41" name="ICOON_info">
              <a:extLst>
                <a:ext uri="{FF2B5EF4-FFF2-40B4-BE49-F238E27FC236}">
                  <a16:creationId xmlns:a16="http://schemas.microsoft.com/office/drawing/2014/main" id="{F564F1B4-5390-604D-EF1C-76F9547AB675}"/>
                </a:ext>
              </a:extLst>
            </p:cNvPr>
            <p:cNvGrpSpPr/>
            <p:nvPr userDrawn="1"/>
          </p:nvGrpSpPr>
          <p:grpSpPr>
            <a:xfrm>
              <a:off x="-376736" y="4400186"/>
              <a:ext cx="283685" cy="283685"/>
              <a:chOff x="-510741" y="5913713"/>
              <a:chExt cx="267555" cy="267555"/>
            </a:xfrm>
          </p:grpSpPr>
          <p:sp>
            <p:nvSpPr>
              <p:cNvPr id="149" name="Ovaal 79">
                <a:extLst>
                  <a:ext uri="{FF2B5EF4-FFF2-40B4-BE49-F238E27FC236}">
                    <a16:creationId xmlns:a16="http://schemas.microsoft.com/office/drawing/2014/main" id="{7BF01CBB-0E10-3E6B-7F91-F97BD08B293E}"/>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150" name="Graphic 163" descr="Informatie">
                <a:extLst>
                  <a:ext uri="{FF2B5EF4-FFF2-40B4-BE49-F238E27FC236}">
                    <a16:creationId xmlns:a16="http://schemas.microsoft.com/office/drawing/2014/main" id="{81292305-3991-CF99-160F-9717D148159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42" name="VOORBEELD">
              <a:extLst>
                <a:ext uri="{FF2B5EF4-FFF2-40B4-BE49-F238E27FC236}">
                  <a16:creationId xmlns:a16="http://schemas.microsoft.com/office/drawing/2014/main" id="{6EC707F8-5000-A102-16EE-1A3C07964E1F}"/>
                </a:ext>
              </a:extLst>
            </p:cNvPr>
            <p:cNvGrpSpPr/>
            <p:nvPr userDrawn="1"/>
          </p:nvGrpSpPr>
          <p:grpSpPr>
            <a:xfrm>
              <a:off x="-3605171" y="458674"/>
              <a:ext cx="3234311" cy="558875"/>
              <a:chOff x="-3605171" y="458674"/>
              <a:chExt cx="3234311" cy="558875"/>
            </a:xfrm>
          </p:grpSpPr>
          <p:sp>
            <p:nvSpPr>
              <p:cNvPr id="43" name="Rechthoek 39">
                <a:extLst>
                  <a:ext uri="{FF2B5EF4-FFF2-40B4-BE49-F238E27FC236}">
                    <a16:creationId xmlns:a16="http://schemas.microsoft.com/office/drawing/2014/main" id="{73576A35-5927-1B13-DF36-84475173BD5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44" name="Rechthoek 40">
                <a:extLst>
                  <a:ext uri="{FF2B5EF4-FFF2-40B4-BE49-F238E27FC236}">
                    <a16:creationId xmlns:a16="http://schemas.microsoft.com/office/drawing/2014/main" id="{D1C4855A-209E-2971-513F-FDB485497D0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5" name="Groep 41">
                <a:extLst>
                  <a:ext uri="{FF2B5EF4-FFF2-40B4-BE49-F238E27FC236}">
                    <a16:creationId xmlns:a16="http://schemas.microsoft.com/office/drawing/2014/main" id="{7AF31F44-2C23-A7B3-8B3F-C5A8A11D4E3C}"/>
                  </a:ext>
                </a:extLst>
              </p:cNvPr>
              <p:cNvGrpSpPr/>
              <p:nvPr userDrawn="1"/>
            </p:nvGrpSpPr>
            <p:grpSpPr>
              <a:xfrm>
                <a:off x="-3386247" y="830871"/>
                <a:ext cx="139423" cy="109566"/>
                <a:chOff x="-2866744" y="827071"/>
                <a:chExt cx="168701" cy="132575"/>
              </a:xfrm>
            </p:grpSpPr>
            <p:grpSp>
              <p:nvGrpSpPr>
                <p:cNvPr id="142" name="Groep 72">
                  <a:extLst>
                    <a:ext uri="{FF2B5EF4-FFF2-40B4-BE49-F238E27FC236}">
                      <a16:creationId xmlns:a16="http://schemas.microsoft.com/office/drawing/2014/main" id="{9CA05257-510D-C6A4-4B46-7BE1C7DA960D}"/>
                    </a:ext>
                  </a:extLst>
                </p:cNvPr>
                <p:cNvGrpSpPr/>
                <p:nvPr userDrawn="1"/>
              </p:nvGrpSpPr>
              <p:grpSpPr>
                <a:xfrm>
                  <a:off x="-2866744" y="827071"/>
                  <a:ext cx="168701" cy="132575"/>
                  <a:chOff x="-2866744" y="827071"/>
                  <a:chExt cx="168701" cy="132575"/>
                </a:xfrm>
              </p:grpSpPr>
              <p:cxnSp>
                <p:nvCxnSpPr>
                  <p:cNvPr id="144" name="Rechte verbindingslijn 74">
                    <a:extLst>
                      <a:ext uri="{FF2B5EF4-FFF2-40B4-BE49-F238E27FC236}">
                        <a16:creationId xmlns:a16="http://schemas.microsoft.com/office/drawing/2014/main" id="{FABA94F5-A9A8-2DAF-E813-9C804A457DD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45" name="Rechte verbindingslijn 75">
                    <a:extLst>
                      <a:ext uri="{FF2B5EF4-FFF2-40B4-BE49-F238E27FC236}">
                        <a16:creationId xmlns:a16="http://schemas.microsoft.com/office/drawing/2014/main" id="{B59F201F-616A-3601-C1FF-C9A5E3F8FFE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46" name="Rechte verbindingslijn 76">
                    <a:extLst>
                      <a:ext uri="{FF2B5EF4-FFF2-40B4-BE49-F238E27FC236}">
                        <a16:creationId xmlns:a16="http://schemas.microsoft.com/office/drawing/2014/main" id="{8042F2CA-E697-6CB7-6D2C-5A239023F80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47" name="Rechte verbindingslijn 77">
                    <a:extLst>
                      <a:ext uri="{FF2B5EF4-FFF2-40B4-BE49-F238E27FC236}">
                        <a16:creationId xmlns:a16="http://schemas.microsoft.com/office/drawing/2014/main" id="{5B40CBEE-BB81-EDBE-44F3-3596C5B4F47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8" name="Rechte verbindingslijn 78">
                    <a:extLst>
                      <a:ext uri="{FF2B5EF4-FFF2-40B4-BE49-F238E27FC236}">
                        <a16:creationId xmlns:a16="http://schemas.microsoft.com/office/drawing/2014/main" id="{6B753337-3FC6-52A9-1264-ED5C0147A17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43" name="Pijl: rechts 73">
                  <a:extLst>
                    <a:ext uri="{FF2B5EF4-FFF2-40B4-BE49-F238E27FC236}">
                      <a16:creationId xmlns:a16="http://schemas.microsoft.com/office/drawing/2014/main" id="{2C7CBCA9-D7CC-669F-647B-3657710D8B3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2">
                <a:extLst>
                  <a:ext uri="{FF2B5EF4-FFF2-40B4-BE49-F238E27FC236}">
                    <a16:creationId xmlns:a16="http://schemas.microsoft.com/office/drawing/2014/main" id="{AAE1993C-B745-D01F-592E-38BEA918D85F}"/>
                  </a:ext>
                </a:extLst>
              </p:cNvPr>
              <p:cNvGrpSpPr/>
              <p:nvPr userDrawn="1"/>
            </p:nvGrpSpPr>
            <p:grpSpPr>
              <a:xfrm>
                <a:off x="-3605171" y="830871"/>
                <a:ext cx="139423" cy="109566"/>
                <a:chOff x="-2866744" y="518074"/>
                <a:chExt cx="168701" cy="132575"/>
              </a:xfrm>
            </p:grpSpPr>
            <p:grpSp>
              <p:nvGrpSpPr>
                <p:cNvPr id="133" name="Groep 65">
                  <a:extLst>
                    <a:ext uri="{FF2B5EF4-FFF2-40B4-BE49-F238E27FC236}">
                      <a16:creationId xmlns:a16="http://schemas.microsoft.com/office/drawing/2014/main" id="{13825055-FBA7-75D0-E304-111E449B10B4}"/>
                    </a:ext>
                  </a:extLst>
                </p:cNvPr>
                <p:cNvGrpSpPr/>
                <p:nvPr userDrawn="1"/>
              </p:nvGrpSpPr>
              <p:grpSpPr>
                <a:xfrm>
                  <a:off x="-2866744" y="518074"/>
                  <a:ext cx="168701" cy="132575"/>
                  <a:chOff x="-2866744" y="518074"/>
                  <a:chExt cx="168701" cy="132575"/>
                </a:xfrm>
              </p:grpSpPr>
              <p:cxnSp>
                <p:nvCxnSpPr>
                  <p:cNvPr id="135" name="Rechte verbindingslijn 67">
                    <a:extLst>
                      <a:ext uri="{FF2B5EF4-FFF2-40B4-BE49-F238E27FC236}">
                        <a16:creationId xmlns:a16="http://schemas.microsoft.com/office/drawing/2014/main" id="{C68B8ABF-0A81-8614-D361-C3B394F5032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68">
                    <a:extLst>
                      <a:ext uri="{FF2B5EF4-FFF2-40B4-BE49-F238E27FC236}">
                        <a16:creationId xmlns:a16="http://schemas.microsoft.com/office/drawing/2014/main" id="{DEC05C6A-741D-9049-3BDB-438B03B83E5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9" name="Rechte verbindingslijn 69">
                    <a:extLst>
                      <a:ext uri="{FF2B5EF4-FFF2-40B4-BE49-F238E27FC236}">
                        <a16:creationId xmlns:a16="http://schemas.microsoft.com/office/drawing/2014/main" id="{D10121B4-4F5D-EAF0-1417-BD9A792B827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70">
                    <a:extLst>
                      <a:ext uri="{FF2B5EF4-FFF2-40B4-BE49-F238E27FC236}">
                        <a16:creationId xmlns:a16="http://schemas.microsoft.com/office/drawing/2014/main" id="{7A603D8B-C3A1-87AB-7D5A-ADBEC3D3F1A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41" name="Rechte verbindingslijn 71">
                    <a:extLst>
                      <a:ext uri="{FF2B5EF4-FFF2-40B4-BE49-F238E27FC236}">
                        <a16:creationId xmlns:a16="http://schemas.microsoft.com/office/drawing/2014/main" id="{4951024B-691B-01EB-1AC7-8E0E4A5005E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34" name="Pijl: rechts 66">
                  <a:extLst>
                    <a:ext uri="{FF2B5EF4-FFF2-40B4-BE49-F238E27FC236}">
                      <a16:creationId xmlns:a16="http://schemas.microsoft.com/office/drawing/2014/main" id="{BDBBBEFC-9785-3783-8BDA-9E5D4A43148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7" name="Rechte verbindingslijn 43">
                <a:extLst>
                  <a:ext uri="{FF2B5EF4-FFF2-40B4-BE49-F238E27FC236}">
                    <a16:creationId xmlns:a16="http://schemas.microsoft.com/office/drawing/2014/main" id="{B812115B-9604-C916-7F9A-E342D99F0CE1}"/>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48" name="Rechte verbindingslijn 44">
                <a:extLst>
                  <a:ext uri="{FF2B5EF4-FFF2-40B4-BE49-F238E27FC236}">
                    <a16:creationId xmlns:a16="http://schemas.microsoft.com/office/drawing/2014/main" id="{40F0B423-4183-1F73-3AF4-4A7C415AADDF}"/>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49" name="Rechthoek 45">
                <a:extLst>
                  <a:ext uri="{FF2B5EF4-FFF2-40B4-BE49-F238E27FC236}">
                    <a16:creationId xmlns:a16="http://schemas.microsoft.com/office/drawing/2014/main" id="{49289B9A-4ADE-E8D9-D10D-7A411636934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50" name="Rechthoek 46">
                <a:extLst>
                  <a:ext uri="{FF2B5EF4-FFF2-40B4-BE49-F238E27FC236}">
                    <a16:creationId xmlns:a16="http://schemas.microsoft.com/office/drawing/2014/main" id="{95C67420-C2D5-A4B9-3A08-31B05CE21B9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51" name="Groep 47">
                <a:extLst>
                  <a:ext uri="{FF2B5EF4-FFF2-40B4-BE49-F238E27FC236}">
                    <a16:creationId xmlns:a16="http://schemas.microsoft.com/office/drawing/2014/main" id="{4A4F88FD-3D42-9B42-0C27-F65B89D90ACF}"/>
                  </a:ext>
                </a:extLst>
              </p:cNvPr>
              <p:cNvGrpSpPr/>
              <p:nvPr userDrawn="1"/>
            </p:nvGrpSpPr>
            <p:grpSpPr>
              <a:xfrm>
                <a:off x="-2916763" y="769168"/>
                <a:ext cx="268738" cy="248381"/>
                <a:chOff x="-2916763" y="769168"/>
                <a:chExt cx="268738" cy="248381"/>
              </a:xfrm>
            </p:grpSpPr>
            <p:sp>
              <p:nvSpPr>
                <p:cNvPr id="61" name="Rechthoek 57">
                  <a:extLst>
                    <a:ext uri="{FF2B5EF4-FFF2-40B4-BE49-F238E27FC236}">
                      <a16:creationId xmlns:a16="http://schemas.microsoft.com/office/drawing/2014/main" id="{7E6290F4-7B19-ECE4-B899-EBA935336A9E}"/>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2" name="Groep 58">
                  <a:extLst>
                    <a:ext uri="{FF2B5EF4-FFF2-40B4-BE49-F238E27FC236}">
                      <a16:creationId xmlns:a16="http://schemas.microsoft.com/office/drawing/2014/main" id="{10B3268C-8260-62E1-C897-0431F07742A0}"/>
                    </a:ext>
                  </a:extLst>
                </p:cNvPr>
                <p:cNvGrpSpPr/>
                <p:nvPr userDrawn="1"/>
              </p:nvGrpSpPr>
              <p:grpSpPr>
                <a:xfrm>
                  <a:off x="-2866744" y="827071"/>
                  <a:ext cx="168701" cy="132575"/>
                  <a:chOff x="-2866744" y="827071"/>
                  <a:chExt cx="168701" cy="132575"/>
                </a:xfrm>
              </p:grpSpPr>
              <p:cxnSp>
                <p:nvCxnSpPr>
                  <p:cNvPr id="128" name="Rechte verbindingslijn 60">
                    <a:extLst>
                      <a:ext uri="{FF2B5EF4-FFF2-40B4-BE49-F238E27FC236}">
                        <a16:creationId xmlns:a16="http://schemas.microsoft.com/office/drawing/2014/main" id="{DB67ACC1-1584-B0C4-961A-8DE7041E571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61">
                    <a:extLst>
                      <a:ext uri="{FF2B5EF4-FFF2-40B4-BE49-F238E27FC236}">
                        <a16:creationId xmlns:a16="http://schemas.microsoft.com/office/drawing/2014/main" id="{FE889A6C-A235-A896-8221-3569A4A12D9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62">
                    <a:extLst>
                      <a:ext uri="{FF2B5EF4-FFF2-40B4-BE49-F238E27FC236}">
                        <a16:creationId xmlns:a16="http://schemas.microsoft.com/office/drawing/2014/main" id="{E3314203-43A7-A717-332D-C6C50E940BB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63">
                    <a:extLst>
                      <a:ext uri="{FF2B5EF4-FFF2-40B4-BE49-F238E27FC236}">
                        <a16:creationId xmlns:a16="http://schemas.microsoft.com/office/drawing/2014/main" id="{4C56BF7E-E52E-1B98-53C7-26DE9D48F01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64">
                    <a:extLst>
                      <a:ext uri="{FF2B5EF4-FFF2-40B4-BE49-F238E27FC236}">
                        <a16:creationId xmlns:a16="http://schemas.microsoft.com/office/drawing/2014/main" id="{73DD303B-3133-9EEF-55EA-78998927293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3" name="Pijl: rechts 59">
                  <a:extLst>
                    <a:ext uri="{FF2B5EF4-FFF2-40B4-BE49-F238E27FC236}">
                      <a16:creationId xmlns:a16="http://schemas.microsoft.com/office/drawing/2014/main" id="{C683B43C-A6DE-64C5-A285-EEEF8E54F19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2" name="Groep 48">
                <a:extLst>
                  <a:ext uri="{FF2B5EF4-FFF2-40B4-BE49-F238E27FC236}">
                    <a16:creationId xmlns:a16="http://schemas.microsoft.com/office/drawing/2014/main" id="{F87F9F5F-8E54-4CA3-56E7-5409A970BE92}"/>
                  </a:ext>
                </a:extLst>
              </p:cNvPr>
              <p:cNvGrpSpPr/>
              <p:nvPr userDrawn="1"/>
            </p:nvGrpSpPr>
            <p:grpSpPr>
              <a:xfrm>
                <a:off x="-2916763" y="460171"/>
                <a:ext cx="268738" cy="248381"/>
                <a:chOff x="-2916763" y="460171"/>
                <a:chExt cx="268738" cy="248381"/>
              </a:xfrm>
            </p:grpSpPr>
            <p:sp>
              <p:nvSpPr>
                <p:cNvPr id="53" name="Rechthoek 49">
                  <a:extLst>
                    <a:ext uri="{FF2B5EF4-FFF2-40B4-BE49-F238E27FC236}">
                      <a16:creationId xmlns:a16="http://schemas.microsoft.com/office/drawing/2014/main" id="{B11392B8-55F5-030A-2708-7367A8D33CC4}"/>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4" name="Groep 50">
                  <a:extLst>
                    <a:ext uri="{FF2B5EF4-FFF2-40B4-BE49-F238E27FC236}">
                      <a16:creationId xmlns:a16="http://schemas.microsoft.com/office/drawing/2014/main" id="{95C5AEE5-F0BC-F0A0-CE7F-2E67DC1E31E6}"/>
                    </a:ext>
                  </a:extLst>
                </p:cNvPr>
                <p:cNvGrpSpPr/>
                <p:nvPr userDrawn="1"/>
              </p:nvGrpSpPr>
              <p:grpSpPr>
                <a:xfrm>
                  <a:off x="-2866744" y="518074"/>
                  <a:ext cx="168701" cy="132575"/>
                  <a:chOff x="-2866744" y="518074"/>
                  <a:chExt cx="168701" cy="132575"/>
                </a:xfrm>
              </p:grpSpPr>
              <p:cxnSp>
                <p:nvCxnSpPr>
                  <p:cNvPr id="56" name="Rechte verbindingslijn 52">
                    <a:extLst>
                      <a:ext uri="{FF2B5EF4-FFF2-40B4-BE49-F238E27FC236}">
                        <a16:creationId xmlns:a16="http://schemas.microsoft.com/office/drawing/2014/main" id="{988C5654-1154-49A4-05A4-CFDB26AF6B6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3">
                    <a:extLst>
                      <a:ext uri="{FF2B5EF4-FFF2-40B4-BE49-F238E27FC236}">
                        <a16:creationId xmlns:a16="http://schemas.microsoft.com/office/drawing/2014/main" id="{E3B24882-A79B-68A5-AC61-AA0CC2FB391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4">
                    <a:extLst>
                      <a:ext uri="{FF2B5EF4-FFF2-40B4-BE49-F238E27FC236}">
                        <a16:creationId xmlns:a16="http://schemas.microsoft.com/office/drawing/2014/main" id="{813BB43A-0D59-A13F-7A26-5F2E553D94C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5">
                    <a:extLst>
                      <a:ext uri="{FF2B5EF4-FFF2-40B4-BE49-F238E27FC236}">
                        <a16:creationId xmlns:a16="http://schemas.microsoft.com/office/drawing/2014/main" id="{AD880B14-8605-8F3F-5C29-C21E0FF9B19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6">
                    <a:extLst>
                      <a:ext uri="{FF2B5EF4-FFF2-40B4-BE49-F238E27FC236}">
                        <a16:creationId xmlns:a16="http://schemas.microsoft.com/office/drawing/2014/main" id="{329D7C77-952E-6682-6F88-FF8627FF041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5" name="Pijl: rechts 51">
                  <a:extLst>
                    <a:ext uri="{FF2B5EF4-FFF2-40B4-BE49-F238E27FC236}">
                      <a16:creationId xmlns:a16="http://schemas.microsoft.com/office/drawing/2014/main" id="{A9A1F28A-20BE-DE0B-9763-7D458A13FD5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51" name="INSTRUCTIE">
            <a:extLst>
              <a:ext uri="{FF2B5EF4-FFF2-40B4-BE49-F238E27FC236}">
                <a16:creationId xmlns:a16="http://schemas.microsoft.com/office/drawing/2014/main" id="{B2F83529-3D33-BDD8-844E-DD4D911C81BA}"/>
              </a:ext>
            </a:extLst>
          </p:cNvPr>
          <p:cNvGrpSpPr/>
          <p:nvPr userDrawn="1"/>
        </p:nvGrpSpPr>
        <p:grpSpPr>
          <a:xfrm>
            <a:off x="12377595" y="0"/>
            <a:ext cx="3693386" cy="5270646"/>
            <a:chOff x="-3786437" y="0"/>
            <a:chExt cx="3693386" cy="5270646"/>
          </a:xfrm>
        </p:grpSpPr>
        <p:sp>
          <p:nvSpPr>
            <p:cNvPr id="152" name="Rechthoek 82">
              <a:extLst>
                <a:ext uri="{FF2B5EF4-FFF2-40B4-BE49-F238E27FC236}">
                  <a16:creationId xmlns:a16="http://schemas.microsoft.com/office/drawing/2014/main" id="{2355226B-21A8-2D9E-BAF5-F0ACAA63A4A5}"/>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153" name="Rechthoek 83">
              <a:extLst>
                <a:ext uri="{FF2B5EF4-FFF2-40B4-BE49-F238E27FC236}">
                  <a16:creationId xmlns:a16="http://schemas.microsoft.com/office/drawing/2014/main" id="{DD771F3D-FB43-C243-FD85-CCA07B84BE45}"/>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54" name="Ovaal 84">
              <a:extLst>
                <a:ext uri="{FF2B5EF4-FFF2-40B4-BE49-F238E27FC236}">
                  <a16:creationId xmlns:a16="http://schemas.microsoft.com/office/drawing/2014/main" id="{61F97207-7AF8-9625-D45A-08E90CE470C3}"/>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55" name="Rechthoek 85">
              <a:extLst>
                <a:ext uri="{FF2B5EF4-FFF2-40B4-BE49-F238E27FC236}">
                  <a16:creationId xmlns:a16="http://schemas.microsoft.com/office/drawing/2014/main" id="{0BEC5FF2-C330-5788-9CDA-8835D26FFCE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56" name="Groep 86">
              <a:extLst>
                <a:ext uri="{FF2B5EF4-FFF2-40B4-BE49-F238E27FC236}">
                  <a16:creationId xmlns:a16="http://schemas.microsoft.com/office/drawing/2014/main" id="{73726CDD-99F5-DB01-26A2-68AEF5732FEF}"/>
                </a:ext>
              </a:extLst>
            </p:cNvPr>
            <p:cNvGrpSpPr/>
            <p:nvPr userDrawn="1"/>
          </p:nvGrpSpPr>
          <p:grpSpPr>
            <a:xfrm>
              <a:off x="-3316179" y="1231351"/>
              <a:ext cx="294789" cy="318834"/>
              <a:chOff x="14466489" y="1001522"/>
              <a:chExt cx="290627" cy="314333"/>
            </a:xfrm>
          </p:grpSpPr>
          <p:sp>
            <p:nvSpPr>
              <p:cNvPr id="185" name="Rechthoek 115">
                <a:extLst>
                  <a:ext uri="{FF2B5EF4-FFF2-40B4-BE49-F238E27FC236}">
                    <a16:creationId xmlns:a16="http://schemas.microsoft.com/office/drawing/2014/main" id="{FD5982AF-50A2-CB66-A101-E63744E6D471}"/>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6" name="Ovaal 116">
                <a:extLst>
                  <a:ext uri="{FF2B5EF4-FFF2-40B4-BE49-F238E27FC236}">
                    <a16:creationId xmlns:a16="http://schemas.microsoft.com/office/drawing/2014/main" id="{498F5035-804A-41E5-26B3-65EED7598E61}"/>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87" name="Vrije vorm: vorm 117">
                <a:extLst>
                  <a:ext uri="{FF2B5EF4-FFF2-40B4-BE49-F238E27FC236}">
                    <a16:creationId xmlns:a16="http://schemas.microsoft.com/office/drawing/2014/main" id="{0EC7CED9-5533-276F-4D27-7DBA983058C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88" name="Rechthoek: afgeronde hoeken 118">
                <a:extLst>
                  <a:ext uri="{FF2B5EF4-FFF2-40B4-BE49-F238E27FC236}">
                    <a16:creationId xmlns:a16="http://schemas.microsoft.com/office/drawing/2014/main" id="{DB15A7DF-0859-6AC3-9D88-51762A914F3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189" name="Rechte verbindingslijn 119">
                <a:extLst>
                  <a:ext uri="{FF2B5EF4-FFF2-40B4-BE49-F238E27FC236}">
                    <a16:creationId xmlns:a16="http://schemas.microsoft.com/office/drawing/2014/main" id="{0838EAF8-7454-7BF1-85F4-23366AA4D3B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0" name="Rechte verbindingslijn 120">
                <a:extLst>
                  <a:ext uri="{FF2B5EF4-FFF2-40B4-BE49-F238E27FC236}">
                    <a16:creationId xmlns:a16="http://schemas.microsoft.com/office/drawing/2014/main" id="{756F8701-9F7A-125A-C081-E5F26CBCA7EE}"/>
                  </a:ext>
                </a:extLst>
              </p:cNvPr>
              <p:cNvCxnSpPr>
                <a:cxnSpLocks/>
                <a:stCxn id="18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7" name="Ovaal 87">
              <a:extLst>
                <a:ext uri="{FF2B5EF4-FFF2-40B4-BE49-F238E27FC236}">
                  <a16:creationId xmlns:a16="http://schemas.microsoft.com/office/drawing/2014/main" id="{83922EC9-0B43-E40E-D160-5BF6C2B7687F}"/>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58" name="Rechthoek 88">
              <a:extLst>
                <a:ext uri="{FF2B5EF4-FFF2-40B4-BE49-F238E27FC236}">
                  <a16:creationId xmlns:a16="http://schemas.microsoft.com/office/drawing/2014/main" id="{37BDC051-5269-33EA-FA89-43A862DACCE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59" name="Groep 89">
              <a:extLst>
                <a:ext uri="{FF2B5EF4-FFF2-40B4-BE49-F238E27FC236}">
                  <a16:creationId xmlns:a16="http://schemas.microsoft.com/office/drawing/2014/main" id="{E0E33EC8-E486-1519-1F50-CCFB3CC2DDC2}"/>
                </a:ext>
              </a:extLst>
            </p:cNvPr>
            <p:cNvGrpSpPr/>
            <p:nvPr userDrawn="1"/>
          </p:nvGrpSpPr>
          <p:grpSpPr>
            <a:xfrm>
              <a:off x="-3311319" y="2164285"/>
              <a:ext cx="825500" cy="209550"/>
              <a:chOff x="13504624" y="2482850"/>
              <a:chExt cx="825500" cy="209550"/>
            </a:xfrm>
          </p:grpSpPr>
          <p:sp>
            <p:nvSpPr>
              <p:cNvPr id="182" name="Rechthoek 112">
                <a:extLst>
                  <a:ext uri="{FF2B5EF4-FFF2-40B4-BE49-F238E27FC236}">
                    <a16:creationId xmlns:a16="http://schemas.microsoft.com/office/drawing/2014/main" id="{B0A35C2D-45A9-2DAC-83F9-72C2957F68D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183" name="Rechte verbindingslijn 113">
                <a:extLst>
                  <a:ext uri="{FF2B5EF4-FFF2-40B4-BE49-F238E27FC236}">
                    <a16:creationId xmlns:a16="http://schemas.microsoft.com/office/drawing/2014/main" id="{C1040B33-9877-6A7B-25AD-C253C7EFEEA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4" name="Gelijkbenige driehoek 114">
                <a:extLst>
                  <a:ext uri="{FF2B5EF4-FFF2-40B4-BE49-F238E27FC236}">
                    <a16:creationId xmlns:a16="http://schemas.microsoft.com/office/drawing/2014/main" id="{9A6A3EC9-B070-797A-26B1-10150D395C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60" name="Ovaal 90">
              <a:extLst>
                <a:ext uri="{FF2B5EF4-FFF2-40B4-BE49-F238E27FC236}">
                  <a16:creationId xmlns:a16="http://schemas.microsoft.com/office/drawing/2014/main" id="{E8BC587D-45C6-0001-00D7-245A68C33575}"/>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61" name="Rechthoek 91">
              <a:extLst>
                <a:ext uri="{FF2B5EF4-FFF2-40B4-BE49-F238E27FC236}">
                  <a16:creationId xmlns:a16="http://schemas.microsoft.com/office/drawing/2014/main" id="{E3301166-7B0B-AE42-1B45-2D7087C77386}"/>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62" name="Groep 92">
              <a:extLst>
                <a:ext uri="{FF2B5EF4-FFF2-40B4-BE49-F238E27FC236}">
                  <a16:creationId xmlns:a16="http://schemas.microsoft.com/office/drawing/2014/main" id="{D81CA1DA-4C8F-2D93-4F37-0DF9849B407A}"/>
                </a:ext>
              </a:extLst>
            </p:cNvPr>
            <p:cNvGrpSpPr/>
            <p:nvPr userDrawn="1"/>
          </p:nvGrpSpPr>
          <p:grpSpPr>
            <a:xfrm>
              <a:off x="-3408294" y="3643742"/>
              <a:ext cx="622283" cy="612920"/>
              <a:chOff x="12617641" y="3403239"/>
              <a:chExt cx="752963" cy="741634"/>
            </a:xfrm>
          </p:grpSpPr>
          <p:grpSp>
            <p:nvGrpSpPr>
              <p:cNvPr id="166" name="Groep 96">
                <a:extLst>
                  <a:ext uri="{FF2B5EF4-FFF2-40B4-BE49-F238E27FC236}">
                    <a16:creationId xmlns:a16="http://schemas.microsoft.com/office/drawing/2014/main" id="{6BF2725E-8F1E-0015-220E-79A513A59467}"/>
                  </a:ext>
                </a:extLst>
              </p:cNvPr>
              <p:cNvGrpSpPr/>
              <p:nvPr userDrawn="1"/>
            </p:nvGrpSpPr>
            <p:grpSpPr>
              <a:xfrm>
                <a:off x="12771530" y="3403239"/>
                <a:ext cx="467176" cy="448491"/>
                <a:chOff x="12782157" y="3403239"/>
                <a:chExt cx="467176" cy="448491"/>
              </a:xfrm>
            </p:grpSpPr>
            <p:grpSp>
              <p:nvGrpSpPr>
                <p:cNvPr id="169" name="Groep 99">
                  <a:extLst>
                    <a:ext uri="{FF2B5EF4-FFF2-40B4-BE49-F238E27FC236}">
                      <a16:creationId xmlns:a16="http://schemas.microsoft.com/office/drawing/2014/main" id="{A06178F4-94C0-A0F0-7DA9-36AC2300C4EE}"/>
                    </a:ext>
                  </a:extLst>
                </p:cNvPr>
                <p:cNvGrpSpPr/>
                <p:nvPr userDrawn="1"/>
              </p:nvGrpSpPr>
              <p:grpSpPr>
                <a:xfrm>
                  <a:off x="12782157" y="3403239"/>
                  <a:ext cx="412976" cy="396132"/>
                  <a:chOff x="13554906" y="3320109"/>
                  <a:chExt cx="443917" cy="425811"/>
                </a:xfrm>
              </p:grpSpPr>
              <p:grpSp>
                <p:nvGrpSpPr>
                  <p:cNvPr id="176" name="Groep 106">
                    <a:extLst>
                      <a:ext uri="{FF2B5EF4-FFF2-40B4-BE49-F238E27FC236}">
                        <a16:creationId xmlns:a16="http://schemas.microsoft.com/office/drawing/2014/main" id="{FB888819-082C-EBBE-FD16-8AD173AAD74A}"/>
                      </a:ext>
                    </a:extLst>
                  </p:cNvPr>
                  <p:cNvGrpSpPr/>
                  <p:nvPr userDrawn="1"/>
                </p:nvGrpSpPr>
                <p:grpSpPr>
                  <a:xfrm>
                    <a:off x="13554906" y="3320109"/>
                    <a:ext cx="443917" cy="425811"/>
                    <a:chOff x="12909684" y="1276143"/>
                    <a:chExt cx="443917" cy="425811"/>
                  </a:xfrm>
                </p:grpSpPr>
                <p:sp>
                  <p:nvSpPr>
                    <p:cNvPr id="179" name="Rechthoek 109">
                      <a:extLst>
                        <a:ext uri="{FF2B5EF4-FFF2-40B4-BE49-F238E27FC236}">
                          <a16:creationId xmlns:a16="http://schemas.microsoft.com/office/drawing/2014/main" id="{F362384A-9335-038E-E55F-FEBF69C39940}"/>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0" name="Rechthoek 110">
                      <a:extLst>
                        <a:ext uri="{FF2B5EF4-FFF2-40B4-BE49-F238E27FC236}">
                          <a16:creationId xmlns:a16="http://schemas.microsoft.com/office/drawing/2014/main" id="{63FDF574-B6F0-CF53-79A3-33B7300F35D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1" name="Ovaal 111">
                      <a:extLst>
                        <a:ext uri="{FF2B5EF4-FFF2-40B4-BE49-F238E27FC236}">
                          <a16:creationId xmlns:a16="http://schemas.microsoft.com/office/drawing/2014/main" id="{E45C8691-B6F5-F41D-6901-74A63BC3869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77" name="Afbeelding 107">
                    <a:extLst>
                      <a:ext uri="{FF2B5EF4-FFF2-40B4-BE49-F238E27FC236}">
                        <a16:creationId xmlns:a16="http://schemas.microsoft.com/office/drawing/2014/main" id="{8DF09D0A-1934-4859-A229-2248EA62261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8" name="Afbeelding 108">
                    <a:extLst>
                      <a:ext uri="{FF2B5EF4-FFF2-40B4-BE49-F238E27FC236}">
                        <a16:creationId xmlns:a16="http://schemas.microsoft.com/office/drawing/2014/main" id="{68063387-9F19-4885-9FE5-E497754222D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70" name="Groep 100">
                  <a:extLst>
                    <a:ext uri="{FF2B5EF4-FFF2-40B4-BE49-F238E27FC236}">
                      <a16:creationId xmlns:a16="http://schemas.microsoft.com/office/drawing/2014/main" id="{191E8EE3-5AA1-23F4-42AD-C1AA0995479C}"/>
                    </a:ext>
                  </a:extLst>
                </p:cNvPr>
                <p:cNvGrpSpPr/>
                <p:nvPr userDrawn="1"/>
              </p:nvGrpSpPr>
              <p:grpSpPr>
                <a:xfrm>
                  <a:off x="13103513" y="3705268"/>
                  <a:ext cx="145820" cy="146462"/>
                  <a:chOff x="13096169" y="3602278"/>
                  <a:chExt cx="145820" cy="146462"/>
                </a:xfrm>
              </p:grpSpPr>
              <p:sp>
                <p:nvSpPr>
                  <p:cNvPr id="174" name="Rechthoek 104">
                    <a:extLst>
                      <a:ext uri="{FF2B5EF4-FFF2-40B4-BE49-F238E27FC236}">
                        <a16:creationId xmlns:a16="http://schemas.microsoft.com/office/drawing/2014/main" id="{CA6368A7-2FCA-54F9-2FB9-ABF1051CBA2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5" name="Rechthoek 105">
                    <a:extLst>
                      <a:ext uri="{FF2B5EF4-FFF2-40B4-BE49-F238E27FC236}">
                        <a16:creationId xmlns:a16="http://schemas.microsoft.com/office/drawing/2014/main" id="{E0463B9D-68FA-CFD3-F905-36D76ADE14B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71" name="Groep 101">
                  <a:extLst>
                    <a:ext uri="{FF2B5EF4-FFF2-40B4-BE49-F238E27FC236}">
                      <a16:creationId xmlns:a16="http://schemas.microsoft.com/office/drawing/2014/main" id="{4DFA5F24-5E81-1FD7-DB7E-80C57F07BA28}"/>
                    </a:ext>
                  </a:extLst>
                </p:cNvPr>
                <p:cNvGrpSpPr/>
                <p:nvPr userDrawn="1"/>
              </p:nvGrpSpPr>
              <p:grpSpPr>
                <a:xfrm rot="10800000">
                  <a:off x="13061402" y="3665637"/>
                  <a:ext cx="145820" cy="146462"/>
                  <a:chOff x="13096169" y="3602278"/>
                  <a:chExt cx="145820" cy="146462"/>
                </a:xfrm>
              </p:grpSpPr>
              <p:sp>
                <p:nvSpPr>
                  <p:cNvPr id="172" name="Rechthoek 102">
                    <a:extLst>
                      <a:ext uri="{FF2B5EF4-FFF2-40B4-BE49-F238E27FC236}">
                        <a16:creationId xmlns:a16="http://schemas.microsoft.com/office/drawing/2014/main" id="{9CBD8CB1-5C3E-E975-539B-476FFB028C6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3" name="Rechthoek 103">
                    <a:extLst>
                      <a:ext uri="{FF2B5EF4-FFF2-40B4-BE49-F238E27FC236}">
                        <a16:creationId xmlns:a16="http://schemas.microsoft.com/office/drawing/2014/main" id="{5F2CBBD8-E0DC-FDED-FC9C-457CB483B55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67" name="Rechthoek 97">
                <a:extLst>
                  <a:ext uri="{FF2B5EF4-FFF2-40B4-BE49-F238E27FC236}">
                    <a16:creationId xmlns:a16="http://schemas.microsoft.com/office/drawing/2014/main" id="{77A3D142-2DB0-0D03-2955-4E575C2191C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68" name="Gelijkbenige driehoek 98">
                <a:extLst>
                  <a:ext uri="{FF2B5EF4-FFF2-40B4-BE49-F238E27FC236}">
                    <a16:creationId xmlns:a16="http://schemas.microsoft.com/office/drawing/2014/main" id="{CA508F91-4CA4-1794-31ED-59EDA067CFF9}"/>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63" name="ICOON_info">
              <a:extLst>
                <a:ext uri="{FF2B5EF4-FFF2-40B4-BE49-F238E27FC236}">
                  <a16:creationId xmlns:a16="http://schemas.microsoft.com/office/drawing/2014/main" id="{EB04BFE6-8E1B-8451-5280-3A252B058B5E}"/>
                </a:ext>
              </a:extLst>
            </p:cNvPr>
            <p:cNvGrpSpPr/>
            <p:nvPr userDrawn="1"/>
          </p:nvGrpSpPr>
          <p:grpSpPr>
            <a:xfrm>
              <a:off x="-376736" y="4271597"/>
              <a:ext cx="283685" cy="283685"/>
              <a:chOff x="-510741" y="5913713"/>
              <a:chExt cx="267555" cy="267555"/>
            </a:xfrm>
          </p:grpSpPr>
          <p:sp>
            <p:nvSpPr>
              <p:cNvPr id="164" name="Ovaal 94">
                <a:extLst>
                  <a:ext uri="{FF2B5EF4-FFF2-40B4-BE49-F238E27FC236}">
                    <a16:creationId xmlns:a16="http://schemas.microsoft.com/office/drawing/2014/main" id="{6031F28F-C2B5-8FA8-95A3-3ADB919D561E}"/>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65" name="Graphic 163" descr="Informatie">
                <a:extLst>
                  <a:ext uri="{FF2B5EF4-FFF2-40B4-BE49-F238E27FC236}">
                    <a16:creationId xmlns:a16="http://schemas.microsoft.com/office/drawing/2014/main" id="{F58FBABB-5D6D-3F4D-EB71-54138729D30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36" name="Footer Placeholder 6">
            <a:extLst>
              <a:ext uri="{FF2B5EF4-FFF2-40B4-BE49-F238E27FC236}">
                <a16:creationId xmlns:a16="http://schemas.microsoft.com/office/drawing/2014/main" id="{8B0788EB-9A41-F86F-FB99-53F1F5F044F1}"/>
              </a:ext>
            </a:extLst>
          </p:cNvPr>
          <p:cNvSpPr>
            <a:spLocks noGrp="1"/>
          </p:cNvSpPr>
          <p:nvPr>
            <p:ph type="ftr" sz="quarter" idx="15"/>
          </p:nvPr>
        </p:nvSpPr>
        <p:spPr>
          <a:xfrm>
            <a:off x="489314" y="7209424"/>
            <a:ext cx="4114800" cy="151200"/>
          </a:xfrm>
        </p:spPr>
        <p:txBody>
          <a:bodyPr/>
          <a:lstStyle/>
          <a:p>
            <a:endParaRPr lang="en-GB" dirty="0"/>
          </a:p>
        </p:txBody>
      </p:sp>
      <p:sp>
        <p:nvSpPr>
          <p:cNvPr id="137" name="Slide Number Placeholder 7">
            <a:extLst>
              <a:ext uri="{FF2B5EF4-FFF2-40B4-BE49-F238E27FC236}">
                <a16:creationId xmlns:a16="http://schemas.microsoft.com/office/drawing/2014/main" id="{7AF4C1F5-9E72-4F59-E13E-E9C9D9714209}"/>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
        <p:nvSpPr>
          <p:cNvPr id="7" name="Title 6">
            <a:extLst>
              <a:ext uri="{FF2B5EF4-FFF2-40B4-BE49-F238E27FC236}">
                <a16:creationId xmlns:a16="http://schemas.microsoft.com/office/drawing/2014/main" id="{EACE26AA-1FB9-1C1F-6FF8-395EC1B6CC52}"/>
              </a:ext>
            </a:extLst>
          </p:cNvPr>
          <p:cNvSpPr>
            <a:spLocks noGrp="1"/>
          </p:cNvSpPr>
          <p:nvPr>
            <p:ph type="title"/>
          </p:nvPr>
        </p:nvSpPr>
        <p:spPr/>
        <p:txBody>
          <a:bodyPr/>
          <a:lstStyle/>
          <a:p>
            <a:endParaRPr lang="en-GB" dirty="0"/>
          </a:p>
        </p:txBody>
      </p:sp>
      <p:pic>
        <p:nvPicPr>
          <p:cNvPr id="676224204" name="image" descr="{&quot;templafy&quot;:{&quot;id&quot;:&quot;fcd80ded-7d09-43a9-8c24-2a9018cacb26&quot;}}"/>
          <p:cNvPicPr>
            <a:picLocks noChangeAspect="1"/>
          </p:cNvPicPr>
          <p:nvPr/>
        </p:nvPicPr>
        <p:blipFill>
          <a:blip r:embed="rId4"/>
          <a:stretch>
            <a:fillRect/>
          </a:stretch>
        </p:blipFill>
        <p:spPr>
          <a:xfrm>
            <a:off x="205200" y="205200"/>
            <a:ext cx="2754439" cy="298800"/>
          </a:xfrm>
          <a:prstGeom prst="rect">
            <a:avLst/>
          </a:prstGeom>
        </p:spPr>
      </p:pic>
      <p:sp>
        <p:nvSpPr>
          <p:cNvPr id="192" name="image" descr="{&quot;templafy&quot;:{&quot;id&quot;:&quot;59ace6e9-18d7-417e-a9bd-a8e7e0140dae&quot;}}" hidden="1" title="UserProfile.Divisions.UmcLogo">
            <a:extLst>
              <a:ext uri="{FF2B5EF4-FFF2-40B4-BE49-F238E27FC236}">
                <a16:creationId xmlns:a16="http://schemas.microsoft.com/office/drawing/2014/main" id="{009FC28C-EF34-E5D2-E18A-C3E3A4F99648}"/>
              </a:ext>
            </a:extLst>
          </p:cNvPr>
          <p:cNvSpPr/>
          <p:nvPr userDrawn="1"/>
        </p:nvSpPr>
        <p:spPr>
          <a:xfrm>
            <a:off x="485009" y="6249600"/>
            <a:ext cx="2751391" cy="33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a:t>
            </a:r>
            <a:r>
              <a:rPr lang="en-GB" sz="1100" dirty="0" err="1"/>
              <a:t>UserProfile</a:t>
            </a:r>
            <a:r>
              <a:rPr lang="en-GB" sz="1100" dirty="0"/>
              <a:t>.</a:t>
            </a:r>
            <a:r>
              <a:rPr lang="en-GB" sz="1100" noProof="0" dirty="0" err="1"/>
              <a:t>Divisions</a:t>
            </a:r>
            <a:r>
              <a:rPr lang="en-GB" sz="1100" dirty="0"/>
              <a:t>.</a:t>
            </a:r>
            <a:r>
              <a:rPr lang="en-GB" sz="1100" dirty="0" err="1"/>
              <a:t>logoWordWidth</a:t>
            </a:r>
            <a:r>
              <a:rPr lang="en-GB" sz="1100" dirty="0"/>
              <a:t>}}</a:t>
            </a:r>
            <a:endParaRPr lang="en-GB" dirty="0"/>
          </a:p>
        </p:txBody>
      </p:sp>
    </p:spTree>
    <p:extLst>
      <p:ext uri="{BB962C8B-B14F-4D97-AF65-F5344CB8AC3E}">
        <p14:creationId xmlns:p14="http://schemas.microsoft.com/office/powerpoint/2010/main" val="271900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ductieslide + 2 Afbeeldingen">
    <p:bg>
      <p:bgPr>
        <a:solidFill>
          <a:schemeClr val="bg1"/>
        </a:solidFill>
        <a:effectLst/>
      </p:bgPr>
    </p:bg>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5E0CCB83-33F4-632D-54F5-132AAF7EED8D}"/>
              </a:ext>
            </a:extLst>
          </p:cNvPr>
          <p:cNvSpPr/>
          <p:nvPr userDrawn="1"/>
        </p:nvSpPr>
        <p:spPr>
          <a:xfrm>
            <a:off x="6318000" y="2142000"/>
            <a:ext cx="5360400" cy="2559600"/>
          </a:xfrm>
          <a:prstGeom prst="rect">
            <a:avLst/>
          </a:prstGeom>
          <a:solidFill>
            <a:schemeClr val="bg1"/>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Rechthoek 7">
            <a:extLst>
              <a:ext uri="{FF2B5EF4-FFF2-40B4-BE49-F238E27FC236}">
                <a16:creationId xmlns:a16="http://schemas.microsoft.com/office/drawing/2014/main" id="{529DA638-163E-7217-11D3-5D3F6A0F27BB}"/>
              </a:ext>
            </a:extLst>
          </p:cNvPr>
          <p:cNvSpPr/>
          <p:nvPr userDrawn="1"/>
        </p:nvSpPr>
        <p:spPr>
          <a:xfrm>
            <a:off x="514350" y="2149200"/>
            <a:ext cx="5360400" cy="2559600"/>
          </a:xfrm>
          <a:prstGeom prst="rect">
            <a:avLst/>
          </a:prstGeom>
          <a:solidFill>
            <a:schemeClr val="bg1"/>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ijdelijke aanduiding voor afbeelding 3">
            <a:extLst>
              <a:ext uri="{FF2B5EF4-FFF2-40B4-BE49-F238E27FC236}">
                <a16:creationId xmlns:a16="http://schemas.microsoft.com/office/drawing/2014/main" id="{2A8298D7-B569-C4A4-8A64-4F4FD708973B}"/>
              </a:ext>
            </a:extLst>
          </p:cNvPr>
          <p:cNvSpPr>
            <a:spLocks noGrp="1"/>
          </p:cNvSpPr>
          <p:nvPr>
            <p:ph type="pic" sz="quarter" idx="10" hasCustomPrompt="1"/>
          </p:nvPr>
        </p:nvSpPr>
        <p:spPr>
          <a:xfrm>
            <a:off x="514350" y="2149200"/>
            <a:ext cx="2559600" cy="2559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6" name="Tijdelijke aanduiding voor afbeelding 3">
            <a:extLst>
              <a:ext uri="{FF2B5EF4-FFF2-40B4-BE49-F238E27FC236}">
                <a16:creationId xmlns:a16="http://schemas.microsoft.com/office/drawing/2014/main" id="{4287715D-92ED-4318-8574-323C230EFCCF}"/>
              </a:ext>
            </a:extLst>
          </p:cNvPr>
          <p:cNvSpPr>
            <a:spLocks noGrp="1"/>
          </p:cNvSpPr>
          <p:nvPr>
            <p:ph type="pic" sz="quarter" idx="11" hasCustomPrompt="1"/>
          </p:nvPr>
        </p:nvSpPr>
        <p:spPr>
          <a:xfrm>
            <a:off x="6318000" y="2149200"/>
            <a:ext cx="2559600" cy="2559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a:t>Klik op onderstaand pictogram om een afbeelding in te voegen</a:t>
            </a:r>
            <a:endParaRPr lang="en-GB"/>
          </a:p>
        </p:txBody>
      </p:sp>
      <p:sp>
        <p:nvSpPr>
          <p:cNvPr id="12" name="Tijdelijke aanduiding voor tekst 11">
            <a:extLst>
              <a:ext uri="{FF2B5EF4-FFF2-40B4-BE49-F238E27FC236}">
                <a16:creationId xmlns:a16="http://schemas.microsoft.com/office/drawing/2014/main" id="{636AE4A1-EEC6-64B9-A813-0B94C89E0B7C}"/>
              </a:ext>
            </a:extLst>
          </p:cNvPr>
          <p:cNvSpPr>
            <a:spLocks noGrp="1"/>
          </p:cNvSpPr>
          <p:nvPr>
            <p:ph type="body" sz="quarter" idx="13" hasCustomPrompt="1"/>
          </p:nvPr>
        </p:nvSpPr>
        <p:spPr>
          <a:xfrm>
            <a:off x="3330000" y="2408400"/>
            <a:ext cx="2289600" cy="669600"/>
          </a:xfrm>
        </p:spPr>
        <p:txBody>
          <a:bodyPr>
            <a:noAutofit/>
          </a:bodyPr>
          <a:lstStyle>
            <a:lvl1pPr marL="0" indent="0">
              <a:buNone/>
              <a:defRPr sz="2400" b="1">
                <a:latin typeface="+mj-lt"/>
              </a:defRPr>
            </a:lvl1pPr>
          </a:lstStyle>
          <a:p>
            <a:pPr lvl="0"/>
            <a:r>
              <a:rPr lang="en-GB" noProof="0" dirty="0"/>
              <a:t>Naam</a:t>
            </a:r>
            <a:endParaRPr lang="en-GB"/>
          </a:p>
        </p:txBody>
      </p:sp>
      <p:sp>
        <p:nvSpPr>
          <p:cNvPr id="14" name="Tijdelijke aanduiding voor tekst 13">
            <a:extLst>
              <a:ext uri="{FF2B5EF4-FFF2-40B4-BE49-F238E27FC236}">
                <a16:creationId xmlns:a16="http://schemas.microsoft.com/office/drawing/2014/main" id="{DA396BF5-D141-25FF-8760-652942B9D32A}"/>
              </a:ext>
            </a:extLst>
          </p:cNvPr>
          <p:cNvSpPr>
            <a:spLocks noGrp="1"/>
          </p:cNvSpPr>
          <p:nvPr>
            <p:ph type="body" sz="quarter" idx="14"/>
          </p:nvPr>
        </p:nvSpPr>
        <p:spPr>
          <a:xfrm>
            <a:off x="3330000" y="3585600"/>
            <a:ext cx="2289600" cy="871200"/>
          </a:xfrm>
        </p:spPr>
        <p:txBody>
          <a:bodyPr/>
          <a:lstStyle>
            <a:lvl1pPr marL="0" indent="0">
              <a:buNone/>
              <a:defRPr/>
            </a:lvl1pPr>
          </a:lstStyle>
          <a:p>
            <a:pPr lvl="3"/>
            <a:endParaRPr lang="en-GB" noProof="0" dirty="0"/>
          </a:p>
        </p:txBody>
      </p:sp>
      <p:sp>
        <p:nvSpPr>
          <p:cNvPr id="20" name="Tijdelijke aanduiding voor tekst 13">
            <a:extLst>
              <a:ext uri="{FF2B5EF4-FFF2-40B4-BE49-F238E27FC236}">
                <a16:creationId xmlns:a16="http://schemas.microsoft.com/office/drawing/2014/main" id="{AD6FC8C5-9AD1-64F8-15EF-48F9A6D0904D}"/>
              </a:ext>
            </a:extLst>
          </p:cNvPr>
          <p:cNvSpPr>
            <a:spLocks noGrp="1"/>
          </p:cNvSpPr>
          <p:nvPr>
            <p:ph type="body" sz="quarter" idx="22" hasCustomPrompt="1"/>
          </p:nvPr>
        </p:nvSpPr>
        <p:spPr>
          <a:xfrm>
            <a:off x="3330000" y="3128400"/>
            <a:ext cx="2289600" cy="298800"/>
          </a:xfrm>
        </p:spPr>
        <p:txBody>
          <a:bodyPr>
            <a:normAutofit/>
          </a:bodyPr>
          <a:lstStyle>
            <a:lvl1pPr marL="0" indent="0">
              <a:buNone/>
              <a:defRPr/>
            </a:lvl1pPr>
            <a:lvl4pPr>
              <a:defRPr sz="1800" i="1"/>
            </a:lvl4pPr>
          </a:lstStyle>
          <a:p>
            <a:pPr lvl="3"/>
            <a:r>
              <a:rPr lang="en-GB" noProof="0"/>
              <a:t>Functie</a:t>
            </a:r>
            <a:endParaRPr lang="en-GB"/>
          </a:p>
        </p:txBody>
      </p:sp>
      <p:sp>
        <p:nvSpPr>
          <p:cNvPr id="21" name="Tijdelijke aanduiding voor tekst 11">
            <a:extLst>
              <a:ext uri="{FF2B5EF4-FFF2-40B4-BE49-F238E27FC236}">
                <a16:creationId xmlns:a16="http://schemas.microsoft.com/office/drawing/2014/main" id="{412E871F-1AA6-C897-1BE3-8034F04C7A6B}"/>
              </a:ext>
            </a:extLst>
          </p:cNvPr>
          <p:cNvSpPr>
            <a:spLocks noGrp="1"/>
          </p:cNvSpPr>
          <p:nvPr>
            <p:ph type="body" sz="quarter" idx="23" hasCustomPrompt="1"/>
          </p:nvPr>
        </p:nvSpPr>
        <p:spPr>
          <a:xfrm>
            <a:off x="9133200" y="2408400"/>
            <a:ext cx="2289600" cy="669600"/>
          </a:xfrm>
        </p:spPr>
        <p:txBody>
          <a:bodyPr>
            <a:noAutofit/>
          </a:bodyPr>
          <a:lstStyle>
            <a:lvl1pPr marL="0" indent="0">
              <a:buNone/>
              <a:defRPr sz="2400" b="1">
                <a:latin typeface="+mj-lt"/>
              </a:defRPr>
            </a:lvl1pPr>
          </a:lstStyle>
          <a:p>
            <a:pPr lvl="0"/>
            <a:r>
              <a:rPr lang="en-GB" noProof="0"/>
              <a:t>Naam</a:t>
            </a:r>
            <a:endParaRPr lang="en-GB"/>
          </a:p>
        </p:txBody>
      </p:sp>
      <p:sp>
        <p:nvSpPr>
          <p:cNvPr id="25" name="Tijdelijke aanduiding voor tekst 13">
            <a:extLst>
              <a:ext uri="{FF2B5EF4-FFF2-40B4-BE49-F238E27FC236}">
                <a16:creationId xmlns:a16="http://schemas.microsoft.com/office/drawing/2014/main" id="{5B1C22B1-9272-F59F-C8D2-3B4C007DDF79}"/>
              </a:ext>
            </a:extLst>
          </p:cNvPr>
          <p:cNvSpPr>
            <a:spLocks noGrp="1"/>
          </p:cNvSpPr>
          <p:nvPr>
            <p:ph type="body" sz="quarter" idx="24"/>
          </p:nvPr>
        </p:nvSpPr>
        <p:spPr>
          <a:xfrm>
            <a:off x="9133200" y="3585600"/>
            <a:ext cx="2289600" cy="871200"/>
          </a:xfrm>
        </p:spPr>
        <p:txBody>
          <a:bodyPr/>
          <a:lstStyle>
            <a:lvl1pPr marL="0" indent="0">
              <a:buNone/>
              <a:defRPr/>
            </a:lvl1pPr>
          </a:lstStyle>
          <a:p>
            <a:pPr lvl="3"/>
            <a:endParaRPr lang="en-GB" noProof="0" dirty="0"/>
          </a:p>
        </p:txBody>
      </p:sp>
      <p:sp>
        <p:nvSpPr>
          <p:cNvPr id="26" name="Tijdelijke aanduiding voor tekst 13">
            <a:extLst>
              <a:ext uri="{FF2B5EF4-FFF2-40B4-BE49-F238E27FC236}">
                <a16:creationId xmlns:a16="http://schemas.microsoft.com/office/drawing/2014/main" id="{34A5CD6C-F0CA-DE5B-04E0-0D42266211C0}"/>
              </a:ext>
            </a:extLst>
          </p:cNvPr>
          <p:cNvSpPr>
            <a:spLocks noGrp="1"/>
          </p:cNvSpPr>
          <p:nvPr>
            <p:ph type="body" sz="quarter" idx="25" hasCustomPrompt="1"/>
          </p:nvPr>
        </p:nvSpPr>
        <p:spPr>
          <a:xfrm>
            <a:off x="9133200" y="3128400"/>
            <a:ext cx="2289600" cy="298800"/>
          </a:xfrm>
        </p:spPr>
        <p:txBody>
          <a:bodyPr>
            <a:normAutofit/>
          </a:bodyPr>
          <a:lstStyle>
            <a:lvl1pPr marL="0" indent="0">
              <a:buNone/>
              <a:defRPr/>
            </a:lvl1pPr>
            <a:lvl4pPr>
              <a:defRPr sz="1800" i="1"/>
            </a:lvl4pPr>
          </a:lstStyle>
          <a:p>
            <a:pPr lvl="3"/>
            <a:r>
              <a:rPr lang="en-GB" noProof="0"/>
              <a:t>Functie</a:t>
            </a:r>
            <a:endParaRPr lang="en-GB"/>
          </a:p>
        </p:txBody>
      </p:sp>
      <p:grpSp>
        <p:nvGrpSpPr>
          <p:cNvPr id="2" name="INSTRUCTIE">
            <a:extLst>
              <a:ext uri="{FF2B5EF4-FFF2-40B4-BE49-F238E27FC236}">
                <a16:creationId xmlns:a16="http://schemas.microsoft.com/office/drawing/2014/main" id="{89AF6C7B-133F-D33F-62D2-E21320118C07}"/>
              </a:ext>
            </a:extLst>
          </p:cNvPr>
          <p:cNvGrpSpPr/>
          <p:nvPr userDrawn="1"/>
        </p:nvGrpSpPr>
        <p:grpSpPr>
          <a:xfrm>
            <a:off x="-3786437" y="0"/>
            <a:ext cx="3693386" cy="5359349"/>
            <a:chOff x="-3786437" y="0"/>
            <a:chExt cx="3693386" cy="5359349"/>
          </a:xfrm>
        </p:grpSpPr>
        <p:sp>
          <p:nvSpPr>
            <p:cNvPr id="3" name="Rechthoek 13">
              <a:extLst>
                <a:ext uri="{FF2B5EF4-FFF2-40B4-BE49-F238E27FC236}">
                  <a16:creationId xmlns:a16="http://schemas.microsoft.com/office/drawing/2014/main" id="{8983BE86-75C9-08C7-ADB0-D3EF0C38F6A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5" name="Ovaal 14">
              <a:extLst>
                <a:ext uri="{FF2B5EF4-FFF2-40B4-BE49-F238E27FC236}">
                  <a16:creationId xmlns:a16="http://schemas.microsoft.com/office/drawing/2014/main" id="{83E61E69-69B1-FBD2-BDA5-3E604F43247B}"/>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9" name="Rechthoek 15">
              <a:extLst>
                <a:ext uri="{FF2B5EF4-FFF2-40B4-BE49-F238E27FC236}">
                  <a16:creationId xmlns:a16="http://schemas.microsoft.com/office/drawing/2014/main" id="{4975DBD0-6BDF-1B01-EBE6-6968480F56B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10" name="Ovaal 16">
              <a:extLst>
                <a:ext uri="{FF2B5EF4-FFF2-40B4-BE49-F238E27FC236}">
                  <a16:creationId xmlns:a16="http://schemas.microsoft.com/office/drawing/2014/main" id="{6AC178A4-1A22-DE30-B1E7-CACF5F33CA0E}"/>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1" name="Rechthoek 17">
              <a:extLst>
                <a:ext uri="{FF2B5EF4-FFF2-40B4-BE49-F238E27FC236}">
                  <a16:creationId xmlns:a16="http://schemas.microsoft.com/office/drawing/2014/main" id="{A8200043-48F4-BBA1-9669-5D3B8CC2681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3" name="Rechthoek 18">
              <a:extLst>
                <a:ext uri="{FF2B5EF4-FFF2-40B4-BE49-F238E27FC236}">
                  <a16:creationId xmlns:a16="http://schemas.microsoft.com/office/drawing/2014/main" id="{25FF1F3D-2B22-673E-76A6-4B4B66B96A7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5" name="Ovaal 19">
              <a:extLst>
                <a:ext uri="{FF2B5EF4-FFF2-40B4-BE49-F238E27FC236}">
                  <a16:creationId xmlns:a16="http://schemas.microsoft.com/office/drawing/2014/main" id="{D349E819-A147-028C-C7AA-6258309356CD}"/>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6" name="Rechthoek 20">
              <a:extLst>
                <a:ext uri="{FF2B5EF4-FFF2-40B4-BE49-F238E27FC236}">
                  <a16:creationId xmlns:a16="http://schemas.microsoft.com/office/drawing/2014/main" id="{127EE13E-BEF3-8722-0711-9D5D74DA013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7" name="Ovaal 21">
              <a:extLst>
                <a:ext uri="{FF2B5EF4-FFF2-40B4-BE49-F238E27FC236}">
                  <a16:creationId xmlns:a16="http://schemas.microsoft.com/office/drawing/2014/main" id="{B506AED0-8734-4105-CF89-19F8B9235613}"/>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8" name="Rechthoek 22">
              <a:extLst>
                <a:ext uri="{FF2B5EF4-FFF2-40B4-BE49-F238E27FC236}">
                  <a16:creationId xmlns:a16="http://schemas.microsoft.com/office/drawing/2014/main" id="{BFA8A8B3-B483-A6BE-7565-7F208AD5A88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9" name="Ovaal 23">
              <a:extLst>
                <a:ext uri="{FF2B5EF4-FFF2-40B4-BE49-F238E27FC236}">
                  <a16:creationId xmlns:a16="http://schemas.microsoft.com/office/drawing/2014/main" id="{2ED1ECAA-5750-73E4-726D-9A9D8E1E1638}"/>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23" name="Rechthoek 24">
              <a:extLst>
                <a:ext uri="{FF2B5EF4-FFF2-40B4-BE49-F238E27FC236}">
                  <a16:creationId xmlns:a16="http://schemas.microsoft.com/office/drawing/2014/main" id="{51F2D5B1-FDA6-7A6A-5E59-C6A67854B07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24" name="Ovaal 25">
              <a:extLst>
                <a:ext uri="{FF2B5EF4-FFF2-40B4-BE49-F238E27FC236}">
                  <a16:creationId xmlns:a16="http://schemas.microsoft.com/office/drawing/2014/main" id="{6018FDF4-6325-97CF-C440-4CF8A6744E38}"/>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27" name="Rechthoek 26">
              <a:extLst>
                <a:ext uri="{FF2B5EF4-FFF2-40B4-BE49-F238E27FC236}">
                  <a16:creationId xmlns:a16="http://schemas.microsoft.com/office/drawing/2014/main" id="{EAA3A8EA-F8AB-1134-726E-8F67A73E089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8" name="Ovaal 27">
              <a:extLst>
                <a:ext uri="{FF2B5EF4-FFF2-40B4-BE49-F238E27FC236}">
                  <a16:creationId xmlns:a16="http://schemas.microsoft.com/office/drawing/2014/main" id="{B59E36C3-5850-64FB-3F25-4B9EB4495431}"/>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9" name="Rechthoek 28">
              <a:extLst>
                <a:ext uri="{FF2B5EF4-FFF2-40B4-BE49-F238E27FC236}">
                  <a16:creationId xmlns:a16="http://schemas.microsoft.com/office/drawing/2014/main" id="{52448621-37E4-2BE6-7962-004E4751DFC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30" name="Ovaal 29">
              <a:extLst>
                <a:ext uri="{FF2B5EF4-FFF2-40B4-BE49-F238E27FC236}">
                  <a16:creationId xmlns:a16="http://schemas.microsoft.com/office/drawing/2014/main" id="{AE5DE4AB-8DED-1069-884C-E048EAE1263E}"/>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31" name="Rechthoek 30">
              <a:extLst>
                <a:ext uri="{FF2B5EF4-FFF2-40B4-BE49-F238E27FC236}">
                  <a16:creationId xmlns:a16="http://schemas.microsoft.com/office/drawing/2014/main" id="{2F4F59C7-7595-10B5-D208-BAE8FD00A49A}"/>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2" name="Ovaal 31">
              <a:extLst>
                <a:ext uri="{FF2B5EF4-FFF2-40B4-BE49-F238E27FC236}">
                  <a16:creationId xmlns:a16="http://schemas.microsoft.com/office/drawing/2014/main" id="{509F6906-81AC-191F-2A89-BC28F3FFC4C5}"/>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33" name="Rechthoek 32">
              <a:extLst>
                <a:ext uri="{FF2B5EF4-FFF2-40B4-BE49-F238E27FC236}">
                  <a16:creationId xmlns:a16="http://schemas.microsoft.com/office/drawing/2014/main" id="{33FB165F-DC80-A68B-EB19-D53B2EDD6925}"/>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34" name="Rechthoek 33">
              <a:extLst>
                <a:ext uri="{FF2B5EF4-FFF2-40B4-BE49-F238E27FC236}">
                  <a16:creationId xmlns:a16="http://schemas.microsoft.com/office/drawing/2014/main" id="{E9AA0871-9C86-8780-9428-6D99A61B3A4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35" name="ICOON_info">
              <a:extLst>
                <a:ext uri="{FF2B5EF4-FFF2-40B4-BE49-F238E27FC236}">
                  <a16:creationId xmlns:a16="http://schemas.microsoft.com/office/drawing/2014/main" id="{259131B6-89F7-5C8A-F01F-F388100CDD18}"/>
                </a:ext>
              </a:extLst>
            </p:cNvPr>
            <p:cNvGrpSpPr/>
            <p:nvPr userDrawn="1"/>
          </p:nvGrpSpPr>
          <p:grpSpPr>
            <a:xfrm>
              <a:off x="-376736" y="4400186"/>
              <a:ext cx="283685" cy="283685"/>
              <a:chOff x="-510741" y="5913713"/>
              <a:chExt cx="267555" cy="267555"/>
            </a:xfrm>
          </p:grpSpPr>
          <p:sp>
            <p:nvSpPr>
              <p:cNvPr id="77" name="Ovaal 79">
                <a:extLst>
                  <a:ext uri="{FF2B5EF4-FFF2-40B4-BE49-F238E27FC236}">
                    <a16:creationId xmlns:a16="http://schemas.microsoft.com/office/drawing/2014/main" id="{84FBAC24-CD57-C439-AF5E-FBBC7C737FCE}"/>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78" name="Graphic 163" descr="Informatie">
                <a:extLst>
                  <a:ext uri="{FF2B5EF4-FFF2-40B4-BE49-F238E27FC236}">
                    <a16:creationId xmlns:a16="http://schemas.microsoft.com/office/drawing/2014/main" id="{715CE5C0-833D-D10F-BA75-1B275196FE3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36" name="VOORBEELD">
              <a:extLst>
                <a:ext uri="{FF2B5EF4-FFF2-40B4-BE49-F238E27FC236}">
                  <a16:creationId xmlns:a16="http://schemas.microsoft.com/office/drawing/2014/main" id="{80055319-2F3F-75C7-C0AD-8261036146F5}"/>
                </a:ext>
              </a:extLst>
            </p:cNvPr>
            <p:cNvGrpSpPr/>
            <p:nvPr userDrawn="1"/>
          </p:nvGrpSpPr>
          <p:grpSpPr>
            <a:xfrm>
              <a:off x="-3605171" y="458674"/>
              <a:ext cx="3234311" cy="558875"/>
              <a:chOff x="-3605171" y="458674"/>
              <a:chExt cx="3234311" cy="558875"/>
            </a:xfrm>
          </p:grpSpPr>
          <p:sp>
            <p:nvSpPr>
              <p:cNvPr id="37" name="Rechthoek 39">
                <a:extLst>
                  <a:ext uri="{FF2B5EF4-FFF2-40B4-BE49-F238E27FC236}">
                    <a16:creationId xmlns:a16="http://schemas.microsoft.com/office/drawing/2014/main" id="{3D43307B-9A42-89A6-DB45-4EE01696695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38" name="Rechthoek 40">
                <a:extLst>
                  <a:ext uri="{FF2B5EF4-FFF2-40B4-BE49-F238E27FC236}">
                    <a16:creationId xmlns:a16="http://schemas.microsoft.com/office/drawing/2014/main" id="{570738D8-5779-0A07-6D96-DECAA5D4A9F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9" name="Groep 41">
                <a:extLst>
                  <a:ext uri="{FF2B5EF4-FFF2-40B4-BE49-F238E27FC236}">
                    <a16:creationId xmlns:a16="http://schemas.microsoft.com/office/drawing/2014/main" id="{FAAC8CB1-D1F6-E967-2825-BA4788B37D60}"/>
                  </a:ext>
                </a:extLst>
              </p:cNvPr>
              <p:cNvGrpSpPr/>
              <p:nvPr userDrawn="1"/>
            </p:nvGrpSpPr>
            <p:grpSpPr>
              <a:xfrm>
                <a:off x="-3386247" y="830871"/>
                <a:ext cx="139423" cy="109566"/>
                <a:chOff x="-2866744" y="827071"/>
                <a:chExt cx="168701" cy="132575"/>
              </a:xfrm>
            </p:grpSpPr>
            <p:grpSp>
              <p:nvGrpSpPr>
                <p:cNvPr id="70" name="Groep 72">
                  <a:extLst>
                    <a:ext uri="{FF2B5EF4-FFF2-40B4-BE49-F238E27FC236}">
                      <a16:creationId xmlns:a16="http://schemas.microsoft.com/office/drawing/2014/main" id="{D6EBDDCB-592F-BF3E-2C8F-296CB6D66E9D}"/>
                    </a:ext>
                  </a:extLst>
                </p:cNvPr>
                <p:cNvGrpSpPr/>
                <p:nvPr userDrawn="1"/>
              </p:nvGrpSpPr>
              <p:grpSpPr>
                <a:xfrm>
                  <a:off x="-2866744" y="827071"/>
                  <a:ext cx="168701" cy="132575"/>
                  <a:chOff x="-2866744" y="827071"/>
                  <a:chExt cx="168701" cy="132575"/>
                </a:xfrm>
              </p:grpSpPr>
              <p:cxnSp>
                <p:nvCxnSpPr>
                  <p:cNvPr id="72" name="Rechte verbindingslijn 74">
                    <a:extLst>
                      <a:ext uri="{FF2B5EF4-FFF2-40B4-BE49-F238E27FC236}">
                        <a16:creationId xmlns:a16="http://schemas.microsoft.com/office/drawing/2014/main" id="{D32CA71E-953A-D365-B18F-0CC92AD8BB0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5">
                    <a:extLst>
                      <a:ext uri="{FF2B5EF4-FFF2-40B4-BE49-F238E27FC236}">
                        <a16:creationId xmlns:a16="http://schemas.microsoft.com/office/drawing/2014/main" id="{4E1E4354-F706-5F99-01CB-CD00B1A3714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6">
                    <a:extLst>
                      <a:ext uri="{FF2B5EF4-FFF2-40B4-BE49-F238E27FC236}">
                        <a16:creationId xmlns:a16="http://schemas.microsoft.com/office/drawing/2014/main" id="{D6C746E8-6025-5FCD-0326-550B3DFE87C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7">
                    <a:extLst>
                      <a:ext uri="{FF2B5EF4-FFF2-40B4-BE49-F238E27FC236}">
                        <a16:creationId xmlns:a16="http://schemas.microsoft.com/office/drawing/2014/main" id="{8666F5C3-1A34-1449-807E-72177049924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8">
                    <a:extLst>
                      <a:ext uri="{FF2B5EF4-FFF2-40B4-BE49-F238E27FC236}">
                        <a16:creationId xmlns:a16="http://schemas.microsoft.com/office/drawing/2014/main" id="{47801A6B-A53F-7661-D9E2-451BFD9C1A3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1" name="Pijl: rechts 73">
                  <a:extLst>
                    <a:ext uri="{FF2B5EF4-FFF2-40B4-BE49-F238E27FC236}">
                      <a16:creationId xmlns:a16="http://schemas.microsoft.com/office/drawing/2014/main" id="{7A6917C7-2B81-A60D-D78D-6A1FFC61F55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0" name="Groep 42">
                <a:extLst>
                  <a:ext uri="{FF2B5EF4-FFF2-40B4-BE49-F238E27FC236}">
                    <a16:creationId xmlns:a16="http://schemas.microsoft.com/office/drawing/2014/main" id="{BD69D80F-CC27-6DDE-F9AD-F2E189FA4568}"/>
                  </a:ext>
                </a:extLst>
              </p:cNvPr>
              <p:cNvGrpSpPr/>
              <p:nvPr userDrawn="1"/>
            </p:nvGrpSpPr>
            <p:grpSpPr>
              <a:xfrm>
                <a:off x="-3605171" y="830871"/>
                <a:ext cx="139423" cy="109566"/>
                <a:chOff x="-2866744" y="518074"/>
                <a:chExt cx="168701" cy="132575"/>
              </a:xfrm>
            </p:grpSpPr>
            <p:grpSp>
              <p:nvGrpSpPr>
                <p:cNvPr id="63" name="Groep 65">
                  <a:extLst>
                    <a:ext uri="{FF2B5EF4-FFF2-40B4-BE49-F238E27FC236}">
                      <a16:creationId xmlns:a16="http://schemas.microsoft.com/office/drawing/2014/main" id="{59291A26-61BD-CD3E-C6D7-CD842478E041}"/>
                    </a:ext>
                  </a:extLst>
                </p:cNvPr>
                <p:cNvGrpSpPr/>
                <p:nvPr userDrawn="1"/>
              </p:nvGrpSpPr>
              <p:grpSpPr>
                <a:xfrm>
                  <a:off x="-2866744" y="518074"/>
                  <a:ext cx="168701" cy="132575"/>
                  <a:chOff x="-2866744" y="518074"/>
                  <a:chExt cx="168701" cy="132575"/>
                </a:xfrm>
              </p:grpSpPr>
              <p:cxnSp>
                <p:nvCxnSpPr>
                  <p:cNvPr id="65" name="Rechte verbindingslijn 67">
                    <a:extLst>
                      <a:ext uri="{FF2B5EF4-FFF2-40B4-BE49-F238E27FC236}">
                        <a16:creationId xmlns:a16="http://schemas.microsoft.com/office/drawing/2014/main" id="{3BDDED96-EAE5-4615-2AFB-E2DEB036B1B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8">
                    <a:extLst>
                      <a:ext uri="{FF2B5EF4-FFF2-40B4-BE49-F238E27FC236}">
                        <a16:creationId xmlns:a16="http://schemas.microsoft.com/office/drawing/2014/main" id="{F9C34A88-7579-07F9-1B12-A270D628C29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9">
                    <a:extLst>
                      <a:ext uri="{FF2B5EF4-FFF2-40B4-BE49-F238E27FC236}">
                        <a16:creationId xmlns:a16="http://schemas.microsoft.com/office/drawing/2014/main" id="{79EBB5F3-9192-16D2-BD3F-2C9DE1D8022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70">
                    <a:extLst>
                      <a:ext uri="{FF2B5EF4-FFF2-40B4-BE49-F238E27FC236}">
                        <a16:creationId xmlns:a16="http://schemas.microsoft.com/office/drawing/2014/main" id="{B31C519B-C764-410D-26B2-20F51B3F0A9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71">
                    <a:extLst>
                      <a:ext uri="{FF2B5EF4-FFF2-40B4-BE49-F238E27FC236}">
                        <a16:creationId xmlns:a16="http://schemas.microsoft.com/office/drawing/2014/main" id="{4A169603-B1F3-3ED8-0B79-BE6BFAD4A51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66">
                  <a:extLst>
                    <a:ext uri="{FF2B5EF4-FFF2-40B4-BE49-F238E27FC236}">
                      <a16:creationId xmlns:a16="http://schemas.microsoft.com/office/drawing/2014/main" id="{B2CF2CD2-0D76-360B-BB04-B701B942585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1" name="Rechte verbindingslijn 43">
                <a:extLst>
                  <a:ext uri="{FF2B5EF4-FFF2-40B4-BE49-F238E27FC236}">
                    <a16:creationId xmlns:a16="http://schemas.microsoft.com/office/drawing/2014/main" id="{37DD111B-61DF-9950-CA92-AF5A203737AE}"/>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42" name="Rechte verbindingslijn 44">
                <a:extLst>
                  <a:ext uri="{FF2B5EF4-FFF2-40B4-BE49-F238E27FC236}">
                    <a16:creationId xmlns:a16="http://schemas.microsoft.com/office/drawing/2014/main" id="{19EF3662-15C9-3B33-4797-B9D34AD8671C}"/>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43" name="Rechthoek 45">
                <a:extLst>
                  <a:ext uri="{FF2B5EF4-FFF2-40B4-BE49-F238E27FC236}">
                    <a16:creationId xmlns:a16="http://schemas.microsoft.com/office/drawing/2014/main" id="{C313BC4B-0C55-761C-DCBC-03395DE776B4}"/>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44" name="Rechthoek 46">
                <a:extLst>
                  <a:ext uri="{FF2B5EF4-FFF2-40B4-BE49-F238E27FC236}">
                    <a16:creationId xmlns:a16="http://schemas.microsoft.com/office/drawing/2014/main" id="{5D382D8B-36AA-4487-C12C-1A18428AAAD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45" name="Groep 47">
                <a:extLst>
                  <a:ext uri="{FF2B5EF4-FFF2-40B4-BE49-F238E27FC236}">
                    <a16:creationId xmlns:a16="http://schemas.microsoft.com/office/drawing/2014/main" id="{56E23B25-103C-B2F6-FC54-3A607851D839}"/>
                  </a:ext>
                </a:extLst>
              </p:cNvPr>
              <p:cNvGrpSpPr/>
              <p:nvPr userDrawn="1"/>
            </p:nvGrpSpPr>
            <p:grpSpPr>
              <a:xfrm>
                <a:off x="-2916763" y="769168"/>
                <a:ext cx="268738" cy="248381"/>
                <a:chOff x="-2916763" y="769168"/>
                <a:chExt cx="268738" cy="248381"/>
              </a:xfrm>
            </p:grpSpPr>
            <p:sp>
              <p:nvSpPr>
                <p:cNvPr id="55" name="Rechthoek 57">
                  <a:extLst>
                    <a:ext uri="{FF2B5EF4-FFF2-40B4-BE49-F238E27FC236}">
                      <a16:creationId xmlns:a16="http://schemas.microsoft.com/office/drawing/2014/main" id="{CACFCEEC-D369-0F08-6EB8-735A3EC78CC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6" name="Groep 58">
                  <a:extLst>
                    <a:ext uri="{FF2B5EF4-FFF2-40B4-BE49-F238E27FC236}">
                      <a16:creationId xmlns:a16="http://schemas.microsoft.com/office/drawing/2014/main" id="{C5631909-88C5-F7A8-6F3B-8A0AD447C215}"/>
                    </a:ext>
                  </a:extLst>
                </p:cNvPr>
                <p:cNvGrpSpPr/>
                <p:nvPr userDrawn="1"/>
              </p:nvGrpSpPr>
              <p:grpSpPr>
                <a:xfrm>
                  <a:off x="-2866744" y="827071"/>
                  <a:ext cx="168701" cy="132575"/>
                  <a:chOff x="-2866744" y="827071"/>
                  <a:chExt cx="168701" cy="132575"/>
                </a:xfrm>
              </p:grpSpPr>
              <p:cxnSp>
                <p:nvCxnSpPr>
                  <p:cNvPr id="58" name="Rechte verbindingslijn 60">
                    <a:extLst>
                      <a:ext uri="{FF2B5EF4-FFF2-40B4-BE49-F238E27FC236}">
                        <a16:creationId xmlns:a16="http://schemas.microsoft.com/office/drawing/2014/main" id="{67F942C5-7B1E-7C22-79FF-547ED2B8D51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61">
                    <a:extLst>
                      <a:ext uri="{FF2B5EF4-FFF2-40B4-BE49-F238E27FC236}">
                        <a16:creationId xmlns:a16="http://schemas.microsoft.com/office/drawing/2014/main" id="{5643D268-FBCE-0541-7DCD-FC02937FA0F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62">
                    <a:extLst>
                      <a:ext uri="{FF2B5EF4-FFF2-40B4-BE49-F238E27FC236}">
                        <a16:creationId xmlns:a16="http://schemas.microsoft.com/office/drawing/2014/main" id="{7BA11060-559F-F1E1-E404-DC353A3E0C5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3">
                    <a:extLst>
                      <a:ext uri="{FF2B5EF4-FFF2-40B4-BE49-F238E27FC236}">
                        <a16:creationId xmlns:a16="http://schemas.microsoft.com/office/drawing/2014/main" id="{71FB07BD-4F98-33D6-3CCD-66D5B22E47F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4">
                    <a:extLst>
                      <a:ext uri="{FF2B5EF4-FFF2-40B4-BE49-F238E27FC236}">
                        <a16:creationId xmlns:a16="http://schemas.microsoft.com/office/drawing/2014/main" id="{1365F2E6-EC30-B19C-3051-D09625A856C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9">
                  <a:extLst>
                    <a:ext uri="{FF2B5EF4-FFF2-40B4-BE49-F238E27FC236}">
                      <a16:creationId xmlns:a16="http://schemas.microsoft.com/office/drawing/2014/main" id="{CFA8E5D7-79F4-6ECF-5E56-985E9ECC3C9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8">
                <a:extLst>
                  <a:ext uri="{FF2B5EF4-FFF2-40B4-BE49-F238E27FC236}">
                    <a16:creationId xmlns:a16="http://schemas.microsoft.com/office/drawing/2014/main" id="{D15B61FB-6805-3871-D08D-7B5581259761}"/>
                  </a:ext>
                </a:extLst>
              </p:cNvPr>
              <p:cNvGrpSpPr/>
              <p:nvPr userDrawn="1"/>
            </p:nvGrpSpPr>
            <p:grpSpPr>
              <a:xfrm>
                <a:off x="-2916763" y="460171"/>
                <a:ext cx="268738" cy="248381"/>
                <a:chOff x="-2916763" y="460171"/>
                <a:chExt cx="268738" cy="248381"/>
              </a:xfrm>
            </p:grpSpPr>
            <p:sp>
              <p:nvSpPr>
                <p:cNvPr id="47" name="Rechthoek 49">
                  <a:extLst>
                    <a:ext uri="{FF2B5EF4-FFF2-40B4-BE49-F238E27FC236}">
                      <a16:creationId xmlns:a16="http://schemas.microsoft.com/office/drawing/2014/main" id="{3E3AF6E6-52BD-9A18-5204-BC51DAAF94C9}"/>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8" name="Groep 50">
                  <a:extLst>
                    <a:ext uri="{FF2B5EF4-FFF2-40B4-BE49-F238E27FC236}">
                      <a16:creationId xmlns:a16="http://schemas.microsoft.com/office/drawing/2014/main" id="{9C458C2D-266F-7886-15B3-C271C57ACFDE}"/>
                    </a:ext>
                  </a:extLst>
                </p:cNvPr>
                <p:cNvGrpSpPr/>
                <p:nvPr userDrawn="1"/>
              </p:nvGrpSpPr>
              <p:grpSpPr>
                <a:xfrm>
                  <a:off x="-2866744" y="518074"/>
                  <a:ext cx="168701" cy="132575"/>
                  <a:chOff x="-2866744" y="518074"/>
                  <a:chExt cx="168701" cy="132575"/>
                </a:xfrm>
              </p:grpSpPr>
              <p:cxnSp>
                <p:nvCxnSpPr>
                  <p:cNvPr id="50" name="Rechte verbindingslijn 52">
                    <a:extLst>
                      <a:ext uri="{FF2B5EF4-FFF2-40B4-BE49-F238E27FC236}">
                        <a16:creationId xmlns:a16="http://schemas.microsoft.com/office/drawing/2014/main" id="{4FDDBD79-BA91-F64F-ACF7-2D932A92C13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3">
                    <a:extLst>
                      <a:ext uri="{FF2B5EF4-FFF2-40B4-BE49-F238E27FC236}">
                        <a16:creationId xmlns:a16="http://schemas.microsoft.com/office/drawing/2014/main" id="{3EB56BAF-5B94-C84F-D857-480B7B9D1BD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4">
                    <a:extLst>
                      <a:ext uri="{FF2B5EF4-FFF2-40B4-BE49-F238E27FC236}">
                        <a16:creationId xmlns:a16="http://schemas.microsoft.com/office/drawing/2014/main" id="{2FD83E10-3284-E742-44C9-CDA581D07DB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5">
                    <a:extLst>
                      <a:ext uri="{FF2B5EF4-FFF2-40B4-BE49-F238E27FC236}">
                        <a16:creationId xmlns:a16="http://schemas.microsoft.com/office/drawing/2014/main" id="{1F7C2163-5DFB-043B-99A4-BD45EEBAC2F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6">
                    <a:extLst>
                      <a:ext uri="{FF2B5EF4-FFF2-40B4-BE49-F238E27FC236}">
                        <a16:creationId xmlns:a16="http://schemas.microsoft.com/office/drawing/2014/main" id="{68F1E871-3F0D-7BB5-FF85-465731CF6DD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51">
                  <a:extLst>
                    <a:ext uri="{FF2B5EF4-FFF2-40B4-BE49-F238E27FC236}">
                      <a16:creationId xmlns:a16="http://schemas.microsoft.com/office/drawing/2014/main" id="{17041490-87FD-4037-C99D-C99B5A5FF8D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9" name="INSTRUCTIE">
            <a:extLst>
              <a:ext uri="{FF2B5EF4-FFF2-40B4-BE49-F238E27FC236}">
                <a16:creationId xmlns:a16="http://schemas.microsoft.com/office/drawing/2014/main" id="{DF4245C2-6BE2-52FD-5F52-31F4398266CA}"/>
              </a:ext>
            </a:extLst>
          </p:cNvPr>
          <p:cNvGrpSpPr/>
          <p:nvPr userDrawn="1"/>
        </p:nvGrpSpPr>
        <p:grpSpPr>
          <a:xfrm>
            <a:off x="12377595" y="0"/>
            <a:ext cx="3693386" cy="5270646"/>
            <a:chOff x="-3786437" y="0"/>
            <a:chExt cx="3693386" cy="5270646"/>
          </a:xfrm>
        </p:grpSpPr>
        <p:sp>
          <p:nvSpPr>
            <p:cNvPr id="80" name="Rechthoek 82">
              <a:extLst>
                <a:ext uri="{FF2B5EF4-FFF2-40B4-BE49-F238E27FC236}">
                  <a16:creationId xmlns:a16="http://schemas.microsoft.com/office/drawing/2014/main" id="{44B3D2D0-A5E8-2116-2BB3-2C72BFE44682}"/>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81" name="Rechthoek 83">
              <a:extLst>
                <a:ext uri="{FF2B5EF4-FFF2-40B4-BE49-F238E27FC236}">
                  <a16:creationId xmlns:a16="http://schemas.microsoft.com/office/drawing/2014/main" id="{284CAE48-6E2B-B2E0-F64A-D22275BF820B}"/>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82" name="Ovaal 84">
              <a:extLst>
                <a:ext uri="{FF2B5EF4-FFF2-40B4-BE49-F238E27FC236}">
                  <a16:creationId xmlns:a16="http://schemas.microsoft.com/office/drawing/2014/main" id="{98E40F5C-16AA-795B-370B-012469EEB9C2}"/>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83" name="Rechthoek 85">
              <a:extLst>
                <a:ext uri="{FF2B5EF4-FFF2-40B4-BE49-F238E27FC236}">
                  <a16:creationId xmlns:a16="http://schemas.microsoft.com/office/drawing/2014/main" id="{B3842B09-44D9-C3AF-0780-349B51E9FAC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84" name="Groep 86">
              <a:extLst>
                <a:ext uri="{FF2B5EF4-FFF2-40B4-BE49-F238E27FC236}">
                  <a16:creationId xmlns:a16="http://schemas.microsoft.com/office/drawing/2014/main" id="{AE6DA8E8-2EBE-3E56-78D3-3F160FF3A6C3}"/>
                </a:ext>
              </a:extLst>
            </p:cNvPr>
            <p:cNvGrpSpPr/>
            <p:nvPr userDrawn="1"/>
          </p:nvGrpSpPr>
          <p:grpSpPr>
            <a:xfrm>
              <a:off x="-3316179" y="1231351"/>
              <a:ext cx="294789" cy="318834"/>
              <a:chOff x="14466489" y="1001522"/>
              <a:chExt cx="290627" cy="314333"/>
            </a:xfrm>
          </p:grpSpPr>
          <p:sp>
            <p:nvSpPr>
              <p:cNvPr id="219" name="Rechthoek 115">
                <a:extLst>
                  <a:ext uri="{FF2B5EF4-FFF2-40B4-BE49-F238E27FC236}">
                    <a16:creationId xmlns:a16="http://schemas.microsoft.com/office/drawing/2014/main" id="{B7326A1B-0A27-203A-2FBB-1F9BACB40F23}"/>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0" name="Ovaal 116">
                <a:extLst>
                  <a:ext uri="{FF2B5EF4-FFF2-40B4-BE49-F238E27FC236}">
                    <a16:creationId xmlns:a16="http://schemas.microsoft.com/office/drawing/2014/main" id="{C3196D15-26C7-93CB-DBF6-A845927136D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21" name="Vrije vorm: vorm 117">
                <a:extLst>
                  <a:ext uri="{FF2B5EF4-FFF2-40B4-BE49-F238E27FC236}">
                    <a16:creationId xmlns:a16="http://schemas.microsoft.com/office/drawing/2014/main" id="{FDEE5E1C-ED7E-E943-887C-4FFE43762F9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22" name="Rechthoek: afgeronde hoeken 118">
                <a:extLst>
                  <a:ext uri="{FF2B5EF4-FFF2-40B4-BE49-F238E27FC236}">
                    <a16:creationId xmlns:a16="http://schemas.microsoft.com/office/drawing/2014/main" id="{63CC4C22-3EE4-6ED2-6F18-1E225F7109E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23" name="Rechte verbindingslijn 119">
                <a:extLst>
                  <a:ext uri="{FF2B5EF4-FFF2-40B4-BE49-F238E27FC236}">
                    <a16:creationId xmlns:a16="http://schemas.microsoft.com/office/drawing/2014/main" id="{B9EF5593-3D82-0A88-2424-F8A7A6B3B51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24" name="Rechte verbindingslijn 120">
                <a:extLst>
                  <a:ext uri="{FF2B5EF4-FFF2-40B4-BE49-F238E27FC236}">
                    <a16:creationId xmlns:a16="http://schemas.microsoft.com/office/drawing/2014/main" id="{1B12811D-A47C-42B3-046A-DE9981F9C4BF}"/>
                  </a:ext>
                </a:extLst>
              </p:cNvPr>
              <p:cNvCxnSpPr>
                <a:cxnSpLocks/>
                <a:stCxn id="22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7">
              <a:extLst>
                <a:ext uri="{FF2B5EF4-FFF2-40B4-BE49-F238E27FC236}">
                  <a16:creationId xmlns:a16="http://schemas.microsoft.com/office/drawing/2014/main" id="{588FEB5A-CF58-3B45-5108-4AD7553B3D6A}"/>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92" name="Rechthoek 88">
              <a:extLst>
                <a:ext uri="{FF2B5EF4-FFF2-40B4-BE49-F238E27FC236}">
                  <a16:creationId xmlns:a16="http://schemas.microsoft.com/office/drawing/2014/main" id="{E12A25FF-9D26-19F0-46D5-7C05BB33926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93" name="Groep 89">
              <a:extLst>
                <a:ext uri="{FF2B5EF4-FFF2-40B4-BE49-F238E27FC236}">
                  <a16:creationId xmlns:a16="http://schemas.microsoft.com/office/drawing/2014/main" id="{24A57BC5-C382-D1C8-3ACB-F4A423F36815}"/>
                </a:ext>
              </a:extLst>
            </p:cNvPr>
            <p:cNvGrpSpPr/>
            <p:nvPr userDrawn="1"/>
          </p:nvGrpSpPr>
          <p:grpSpPr>
            <a:xfrm>
              <a:off x="-3311319" y="2164285"/>
              <a:ext cx="825500" cy="209550"/>
              <a:chOff x="13504624" y="2482850"/>
              <a:chExt cx="825500" cy="209550"/>
            </a:xfrm>
          </p:grpSpPr>
          <p:sp>
            <p:nvSpPr>
              <p:cNvPr id="216" name="Rechthoek 112">
                <a:extLst>
                  <a:ext uri="{FF2B5EF4-FFF2-40B4-BE49-F238E27FC236}">
                    <a16:creationId xmlns:a16="http://schemas.microsoft.com/office/drawing/2014/main" id="{D27CC359-7A2C-062E-46CF-F93E5EB7C8A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17" name="Rechte verbindingslijn 113">
                <a:extLst>
                  <a:ext uri="{FF2B5EF4-FFF2-40B4-BE49-F238E27FC236}">
                    <a16:creationId xmlns:a16="http://schemas.microsoft.com/office/drawing/2014/main" id="{3E628029-80FA-052E-4E62-FA990CB8267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8" name="Gelijkbenige driehoek 114">
                <a:extLst>
                  <a:ext uri="{FF2B5EF4-FFF2-40B4-BE49-F238E27FC236}">
                    <a16:creationId xmlns:a16="http://schemas.microsoft.com/office/drawing/2014/main" id="{E2D46ED7-3786-2E78-D087-9E0DE4C8991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94" name="Ovaal 90">
              <a:extLst>
                <a:ext uri="{FF2B5EF4-FFF2-40B4-BE49-F238E27FC236}">
                  <a16:creationId xmlns:a16="http://schemas.microsoft.com/office/drawing/2014/main" id="{B8CA2DF0-D574-62EC-DB68-CAAA70907101}"/>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95" name="Rechthoek 91">
              <a:extLst>
                <a:ext uri="{FF2B5EF4-FFF2-40B4-BE49-F238E27FC236}">
                  <a16:creationId xmlns:a16="http://schemas.microsoft.com/office/drawing/2014/main" id="{C079F441-99BD-5094-DEC9-D3BADB52BE38}"/>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96" name="Groep 92">
              <a:extLst>
                <a:ext uri="{FF2B5EF4-FFF2-40B4-BE49-F238E27FC236}">
                  <a16:creationId xmlns:a16="http://schemas.microsoft.com/office/drawing/2014/main" id="{A3CEEBAD-A45E-F5A6-55CD-EF8137E210E9}"/>
                </a:ext>
              </a:extLst>
            </p:cNvPr>
            <p:cNvGrpSpPr/>
            <p:nvPr userDrawn="1"/>
          </p:nvGrpSpPr>
          <p:grpSpPr>
            <a:xfrm>
              <a:off x="-3408294" y="3643742"/>
              <a:ext cx="622283" cy="612920"/>
              <a:chOff x="12617641" y="3403239"/>
              <a:chExt cx="752963" cy="741634"/>
            </a:xfrm>
          </p:grpSpPr>
          <p:grpSp>
            <p:nvGrpSpPr>
              <p:cNvPr id="200" name="Groep 96">
                <a:extLst>
                  <a:ext uri="{FF2B5EF4-FFF2-40B4-BE49-F238E27FC236}">
                    <a16:creationId xmlns:a16="http://schemas.microsoft.com/office/drawing/2014/main" id="{D621A7C2-F39A-1FF7-2512-37411F016BA2}"/>
                  </a:ext>
                </a:extLst>
              </p:cNvPr>
              <p:cNvGrpSpPr/>
              <p:nvPr userDrawn="1"/>
            </p:nvGrpSpPr>
            <p:grpSpPr>
              <a:xfrm>
                <a:off x="12771530" y="3403239"/>
                <a:ext cx="467176" cy="448491"/>
                <a:chOff x="12782157" y="3403239"/>
                <a:chExt cx="467176" cy="448491"/>
              </a:xfrm>
            </p:grpSpPr>
            <p:grpSp>
              <p:nvGrpSpPr>
                <p:cNvPr id="203" name="Groep 99">
                  <a:extLst>
                    <a:ext uri="{FF2B5EF4-FFF2-40B4-BE49-F238E27FC236}">
                      <a16:creationId xmlns:a16="http://schemas.microsoft.com/office/drawing/2014/main" id="{7C72D60E-C7B0-5892-00DA-A5A0531C558A}"/>
                    </a:ext>
                  </a:extLst>
                </p:cNvPr>
                <p:cNvGrpSpPr/>
                <p:nvPr userDrawn="1"/>
              </p:nvGrpSpPr>
              <p:grpSpPr>
                <a:xfrm>
                  <a:off x="12782157" y="3403239"/>
                  <a:ext cx="412976" cy="396132"/>
                  <a:chOff x="13554906" y="3320109"/>
                  <a:chExt cx="443917" cy="425811"/>
                </a:xfrm>
              </p:grpSpPr>
              <p:grpSp>
                <p:nvGrpSpPr>
                  <p:cNvPr id="210" name="Groep 106">
                    <a:extLst>
                      <a:ext uri="{FF2B5EF4-FFF2-40B4-BE49-F238E27FC236}">
                        <a16:creationId xmlns:a16="http://schemas.microsoft.com/office/drawing/2014/main" id="{4B133238-2B12-3423-5AE1-7E7C93C9C8B0}"/>
                      </a:ext>
                    </a:extLst>
                  </p:cNvPr>
                  <p:cNvGrpSpPr/>
                  <p:nvPr userDrawn="1"/>
                </p:nvGrpSpPr>
                <p:grpSpPr>
                  <a:xfrm>
                    <a:off x="13554906" y="3320109"/>
                    <a:ext cx="443917" cy="425811"/>
                    <a:chOff x="12909684" y="1276143"/>
                    <a:chExt cx="443917" cy="425811"/>
                  </a:xfrm>
                </p:grpSpPr>
                <p:sp>
                  <p:nvSpPr>
                    <p:cNvPr id="213" name="Rechthoek 109">
                      <a:extLst>
                        <a:ext uri="{FF2B5EF4-FFF2-40B4-BE49-F238E27FC236}">
                          <a16:creationId xmlns:a16="http://schemas.microsoft.com/office/drawing/2014/main" id="{308A8166-01A6-F141-59D2-6D3497A6BB6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4" name="Rechthoek 110">
                      <a:extLst>
                        <a:ext uri="{FF2B5EF4-FFF2-40B4-BE49-F238E27FC236}">
                          <a16:creationId xmlns:a16="http://schemas.microsoft.com/office/drawing/2014/main" id="{6A7375B2-4203-D612-C510-26E0282CB19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5" name="Ovaal 111">
                      <a:extLst>
                        <a:ext uri="{FF2B5EF4-FFF2-40B4-BE49-F238E27FC236}">
                          <a16:creationId xmlns:a16="http://schemas.microsoft.com/office/drawing/2014/main" id="{0F368126-056C-A73C-D4D3-A66AA62A431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11" name="Afbeelding 107">
                    <a:extLst>
                      <a:ext uri="{FF2B5EF4-FFF2-40B4-BE49-F238E27FC236}">
                        <a16:creationId xmlns:a16="http://schemas.microsoft.com/office/drawing/2014/main" id="{F3DD7F50-454A-6894-F491-9C7AE2669A5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12" name="Afbeelding 108">
                    <a:extLst>
                      <a:ext uri="{FF2B5EF4-FFF2-40B4-BE49-F238E27FC236}">
                        <a16:creationId xmlns:a16="http://schemas.microsoft.com/office/drawing/2014/main" id="{87825084-5313-1933-3A06-66C9C6DAC4E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04" name="Groep 100">
                  <a:extLst>
                    <a:ext uri="{FF2B5EF4-FFF2-40B4-BE49-F238E27FC236}">
                      <a16:creationId xmlns:a16="http://schemas.microsoft.com/office/drawing/2014/main" id="{FAF15AB9-5DC4-C963-DDFC-D679029FF101}"/>
                    </a:ext>
                  </a:extLst>
                </p:cNvPr>
                <p:cNvGrpSpPr/>
                <p:nvPr userDrawn="1"/>
              </p:nvGrpSpPr>
              <p:grpSpPr>
                <a:xfrm>
                  <a:off x="13103513" y="3705268"/>
                  <a:ext cx="145820" cy="146462"/>
                  <a:chOff x="13096169" y="3602278"/>
                  <a:chExt cx="145820" cy="146462"/>
                </a:xfrm>
              </p:grpSpPr>
              <p:sp>
                <p:nvSpPr>
                  <p:cNvPr id="208" name="Rechthoek 104">
                    <a:extLst>
                      <a:ext uri="{FF2B5EF4-FFF2-40B4-BE49-F238E27FC236}">
                        <a16:creationId xmlns:a16="http://schemas.microsoft.com/office/drawing/2014/main" id="{70B6B562-DDFC-0BE1-F2C6-43F5B0956ED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9" name="Rechthoek 105">
                    <a:extLst>
                      <a:ext uri="{FF2B5EF4-FFF2-40B4-BE49-F238E27FC236}">
                        <a16:creationId xmlns:a16="http://schemas.microsoft.com/office/drawing/2014/main" id="{68721FF6-0A90-2F1B-B6B4-FDD38B9B92E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5" name="Groep 101">
                  <a:extLst>
                    <a:ext uri="{FF2B5EF4-FFF2-40B4-BE49-F238E27FC236}">
                      <a16:creationId xmlns:a16="http://schemas.microsoft.com/office/drawing/2014/main" id="{43326BC8-3323-0C36-5849-93DB7ABBB4E9}"/>
                    </a:ext>
                  </a:extLst>
                </p:cNvPr>
                <p:cNvGrpSpPr/>
                <p:nvPr userDrawn="1"/>
              </p:nvGrpSpPr>
              <p:grpSpPr>
                <a:xfrm rot="10800000">
                  <a:off x="13061402" y="3665637"/>
                  <a:ext cx="145820" cy="146462"/>
                  <a:chOff x="13096169" y="3602278"/>
                  <a:chExt cx="145820" cy="146462"/>
                </a:xfrm>
              </p:grpSpPr>
              <p:sp>
                <p:nvSpPr>
                  <p:cNvPr id="206" name="Rechthoek 102">
                    <a:extLst>
                      <a:ext uri="{FF2B5EF4-FFF2-40B4-BE49-F238E27FC236}">
                        <a16:creationId xmlns:a16="http://schemas.microsoft.com/office/drawing/2014/main" id="{72763D46-6644-7A68-4AA1-6DB40E2C781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7" name="Rechthoek 103">
                    <a:extLst>
                      <a:ext uri="{FF2B5EF4-FFF2-40B4-BE49-F238E27FC236}">
                        <a16:creationId xmlns:a16="http://schemas.microsoft.com/office/drawing/2014/main" id="{EC8C98C9-860F-C172-31B2-B693243AEB6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01" name="Rechthoek 97">
                <a:extLst>
                  <a:ext uri="{FF2B5EF4-FFF2-40B4-BE49-F238E27FC236}">
                    <a16:creationId xmlns:a16="http://schemas.microsoft.com/office/drawing/2014/main" id="{C2B64046-B538-7684-BA7C-FD1E2DECBCAC}"/>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202" name="Gelijkbenige driehoek 98">
                <a:extLst>
                  <a:ext uri="{FF2B5EF4-FFF2-40B4-BE49-F238E27FC236}">
                    <a16:creationId xmlns:a16="http://schemas.microsoft.com/office/drawing/2014/main" id="{8EF94E97-EDD0-43CE-D781-2867E2AA178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7" name="ICOON_info">
              <a:extLst>
                <a:ext uri="{FF2B5EF4-FFF2-40B4-BE49-F238E27FC236}">
                  <a16:creationId xmlns:a16="http://schemas.microsoft.com/office/drawing/2014/main" id="{FFE4E074-D625-8CB2-5A2B-06BF9F83CD21}"/>
                </a:ext>
              </a:extLst>
            </p:cNvPr>
            <p:cNvGrpSpPr/>
            <p:nvPr userDrawn="1"/>
          </p:nvGrpSpPr>
          <p:grpSpPr>
            <a:xfrm>
              <a:off x="-376736" y="4271597"/>
              <a:ext cx="283685" cy="283685"/>
              <a:chOff x="-510741" y="5913713"/>
              <a:chExt cx="267555" cy="267555"/>
            </a:xfrm>
          </p:grpSpPr>
          <p:sp>
            <p:nvSpPr>
              <p:cNvPr id="198" name="Ovaal 94">
                <a:extLst>
                  <a:ext uri="{FF2B5EF4-FFF2-40B4-BE49-F238E27FC236}">
                    <a16:creationId xmlns:a16="http://schemas.microsoft.com/office/drawing/2014/main" id="{8702103D-5CBD-CCA7-1430-79AC3005F989}"/>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99" name="Graphic 163" descr="Informatie">
                <a:extLst>
                  <a:ext uri="{FF2B5EF4-FFF2-40B4-BE49-F238E27FC236}">
                    <a16:creationId xmlns:a16="http://schemas.microsoft.com/office/drawing/2014/main" id="{A086C492-1628-AA99-E2E7-AEEB482A1C0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26" name="Footer Placeholder 6">
            <a:extLst>
              <a:ext uri="{FF2B5EF4-FFF2-40B4-BE49-F238E27FC236}">
                <a16:creationId xmlns:a16="http://schemas.microsoft.com/office/drawing/2014/main" id="{6883D260-093E-ADD8-17DB-5A9EDAA2A459}"/>
              </a:ext>
            </a:extLst>
          </p:cNvPr>
          <p:cNvSpPr>
            <a:spLocks noGrp="1"/>
          </p:cNvSpPr>
          <p:nvPr>
            <p:ph type="ftr" sz="quarter" idx="15"/>
          </p:nvPr>
        </p:nvSpPr>
        <p:spPr>
          <a:xfrm>
            <a:off x="489314" y="7209424"/>
            <a:ext cx="4114800" cy="151200"/>
          </a:xfrm>
        </p:spPr>
        <p:txBody>
          <a:bodyPr/>
          <a:lstStyle/>
          <a:p>
            <a:endParaRPr lang="en-GB" dirty="0"/>
          </a:p>
        </p:txBody>
      </p:sp>
      <p:sp>
        <p:nvSpPr>
          <p:cNvPr id="127" name="Slide Number Placeholder 7">
            <a:extLst>
              <a:ext uri="{FF2B5EF4-FFF2-40B4-BE49-F238E27FC236}">
                <a16:creationId xmlns:a16="http://schemas.microsoft.com/office/drawing/2014/main" id="{6B60B8A1-CA68-040A-1D5C-84C3F567DDCD}"/>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
        <p:nvSpPr>
          <p:cNvPr id="7" name="Title 6">
            <a:extLst>
              <a:ext uri="{FF2B5EF4-FFF2-40B4-BE49-F238E27FC236}">
                <a16:creationId xmlns:a16="http://schemas.microsoft.com/office/drawing/2014/main" id="{26673199-EA6C-8972-2E3A-C0BCE0E95AE9}"/>
              </a:ext>
            </a:extLst>
          </p:cNvPr>
          <p:cNvSpPr>
            <a:spLocks noGrp="1"/>
          </p:cNvSpPr>
          <p:nvPr>
            <p:ph type="title"/>
          </p:nvPr>
        </p:nvSpPr>
        <p:spPr/>
        <p:txBody>
          <a:bodyPr/>
          <a:lstStyle/>
          <a:p>
            <a:endParaRPr lang="en-GB" dirty="0"/>
          </a:p>
        </p:txBody>
      </p:sp>
      <p:pic>
        <p:nvPicPr>
          <p:cNvPr id="1670340180" name="image" descr="{&quot;templafy&quot;:{&quot;id&quot;:&quot;edde182a-2ca6-47fe-9f56-34557566480d&quot;}}"/>
          <p:cNvPicPr>
            <a:picLocks noChangeAspect="1"/>
          </p:cNvPicPr>
          <p:nvPr/>
        </p:nvPicPr>
        <p:blipFill>
          <a:blip r:embed="rId4"/>
          <a:stretch>
            <a:fillRect/>
          </a:stretch>
        </p:blipFill>
        <p:spPr>
          <a:xfrm>
            <a:off x="205200" y="205200"/>
            <a:ext cx="3031200" cy="328823"/>
          </a:xfrm>
          <a:prstGeom prst="rect">
            <a:avLst/>
          </a:prstGeom>
        </p:spPr>
      </p:pic>
      <p:sp>
        <p:nvSpPr>
          <p:cNvPr id="87" name="image" descr="{&quot;templafy&quot;:{&quot;id&quot;:&quot;f149e626-eafc-4232-83ba-40c34335c33b&quot;}}" hidden="1" title="UserProfile.Divisions.UmcLogo">
            <a:extLst>
              <a:ext uri="{FF2B5EF4-FFF2-40B4-BE49-F238E27FC236}">
                <a16:creationId xmlns:a16="http://schemas.microsoft.com/office/drawing/2014/main" id="{F4A048F0-D14F-3A33-CD90-988600E09D9A}"/>
              </a:ext>
            </a:extLst>
          </p:cNvPr>
          <p:cNvSpPr/>
          <p:nvPr userDrawn="1"/>
        </p:nvSpPr>
        <p:spPr>
          <a:xfrm>
            <a:off x="485009" y="6249600"/>
            <a:ext cx="2751391" cy="33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a:t>
            </a:r>
            <a:r>
              <a:rPr lang="en-GB" sz="1100" dirty="0" err="1"/>
              <a:t>UserProfile</a:t>
            </a:r>
            <a:r>
              <a:rPr lang="en-GB" sz="1100" dirty="0"/>
              <a:t>.</a:t>
            </a:r>
            <a:r>
              <a:rPr lang="en-GB" sz="1100" noProof="0" dirty="0" err="1"/>
              <a:t>Divisions</a:t>
            </a:r>
            <a:r>
              <a:rPr lang="en-GB" sz="1100" dirty="0"/>
              <a:t>.</a:t>
            </a:r>
            <a:r>
              <a:rPr lang="en-GB" sz="1100" dirty="0" err="1"/>
              <a:t>logoWordWidth</a:t>
            </a:r>
            <a:r>
              <a:rPr lang="en-GB" sz="1100" dirty="0"/>
              <a:t>}}</a:t>
            </a:r>
            <a:endParaRPr lang="en-GB" dirty="0"/>
          </a:p>
        </p:txBody>
      </p:sp>
    </p:spTree>
    <p:extLst>
      <p:ext uri="{BB962C8B-B14F-4D97-AF65-F5344CB8AC3E}">
        <p14:creationId xmlns:p14="http://schemas.microsoft.com/office/powerpoint/2010/main" val="4134849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Obje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310800" y="1700808"/>
            <a:ext cx="5364000" cy="4359600"/>
          </a:xfrm>
        </p:spPr>
        <p:txBody>
          <a:bodyPr anchor="ctr">
            <a:normAutofit/>
          </a:bodyPr>
          <a:lstStyle>
            <a:lvl1pPr marL="0" indent="0" algn="ctr">
              <a:buNone/>
              <a:defRPr sz="1600" i="1">
                <a:solidFill>
                  <a:schemeClr val="tx1"/>
                </a:solidFill>
                <a:latin typeface="+mj-lt"/>
                <a:ea typeface="Source Sans Pro" panose="020B0503030403020204" pitchFamily="34" charset="0"/>
              </a:defRPr>
            </a:lvl1pPr>
            <a:lvl2pPr>
              <a:defRPr>
                <a:latin typeface="+mj-lt"/>
                <a:ea typeface="Source Sans Pro" panose="020B0503030403020204" pitchFamily="34" charset="0"/>
              </a:defRPr>
            </a:lvl2pPr>
            <a:lvl3pPr>
              <a:defRPr>
                <a:latin typeface="+mj-lt"/>
                <a:ea typeface="Source Sans Pro" panose="020B0503030403020204" pitchFamily="34" charset="0"/>
              </a:defRPr>
            </a:lvl3pPr>
            <a:lvl4pPr>
              <a:defRPr>
                <a:solidFill>
                  <a:schemeClr val="accent1"/>
                </a:solidFill>
                <a:latin typeface="+mj-lt"/>
                <a:ea typeface="Source Sans Pro" panose="020B0503030403020204" pitchFamily="34" charset="0"/>
              </a:defRPr>
            </a:lvl4pPr>
            <a:lvl5pPr>
              <a:defRPr>
                <a:solidFill>
                  <a:schemeClr val="accent1"/>
                </a:solidFill>
                <a:latin typeface="+mj-lt"/>
                <a:ea typeface="Source Sans Pro" panose="020B0503030403020204" pitchFamily="34" charset="0"/>
              </a:defRPr>
            </a:lvl5pPr>
          </a:lstStyle>
          <a:p>
            <a:pPr marL="0" marR="0" lvl="0" indent="0" algn="ctr"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noProof="0"/>
              <a:t>Klik op onderstaand pictogram om een object in te voegen</a:t>
            </a:r>
            <a:endParaRPr lang="en-GB"/>
          </a:p>
        </p:txBody>
      </p:sp>
      <p:sp>
        <p:nvSpPr>
          <p:cNvPr id="8" name="Tijdelijke aanduiding voor tekst 7">
            <a:extLst>
              <a:ext uri="{FF2B5EF4-FFF2-40B4-BE49-F238E27FC236}">
                <a16:creationId xmlns:a16="http://schemas.microsoft.com/office/drawing/2014/main" id="{BB9BC3EB-9B74-A431-63E2-B63498276452}"/>
              </a:ext>
            </a:extLst>
          </p:cNvPr>
          <p:cNvSpPr>
            <a:spLocks noGrp="1"/>
          </p:cNvSpPr>
          <p:nvPr>
            <p:ph type="body" sz="quarter" idx="13"/>
          </p:nvPr>
        </p:nvSpPr>
        <p:spPr>
          <a:xfrm>
            <a:off x="514350" y="1700808"/>
            <a:ext cx="5364163" cy="4359600"/>
          </a:xfrm>
        </p:spPr>
        <p:txBody>
          <a:bodyPr/>
          <a:lstStyle/>
          <a:p>
            <a:pPr lvl="0"/>
            <a:r>
              <a:rPr lang="en-GB" dirty="0"/>
              <a:t>Klikken om de tekststijl van het model te bewerken</a:t>
            </a:r>
            <a:endParaRPr lang="en-GB"/>
          </a:p>
          <a:p>
            <a:pPr lvl="1"/>
            <a:r>
              <a:rPr lang="en-GB" dirty="0"/>
              <a:t>Tweede niveau</a:t>
            </a:r>
            <a:endParaRPr lang="en-GB"/>
          </a:p>
          <a:p>
            <a:pPr lvl="2"/>
            <a:r>
              <a:rPr lang="en-GB" dirty="0"/>
              <a:t>Derde niveau</a:t>
            </a:r>
            <a:endParaRPr lang="en-GB"/>
          </a:p>
          <a:p>
            <a:pPr lvl="3"/>
            <a:r>
              <a:rPr lang="en-GB" dirty="0"/>
              <a:t>Vierde niveau</a:t>
            </a:r>
            <a:endParaRPr lang="en-GB"/>
          </a:p>
          <a:p>
            <a:pPr lvl="4"/>
            <a:r>
              <a:rPr lang="en-GB" dirty="0"/>
              <a:t>Vijfde niveau</a:t>
            </a:r>
          </a:p>
        </p:txBody>
      </p:sp>
      <p:grpSp>
        <p:nvGrpSpPr>
          <p:cNvPr id="2" name="INSTRUCTIE">
            <a:extLst>
              <a:ext uri="{FF2B5EF4-FFF2-40B4-BE49-F238E27FC236}">
                <a16:creationId xmlns:a16="http://schemas.microsoft.com/office/drawing/2014/main" id="{25EC69B2-66AC-380D-6E51-68CB8D31D8A3}"/>
              </a:ext>
            </a:extLst>
          </p:cNvPr>
          <p:cNvGrpSpPr/>
          <p:nvPr userDrawn="1"/>
        </p:nvGrpSpPr>
        <p:grpSpPr>
          <a:xfrm>
            <a:off x="-3786437" y="0"/>
            <a:ext cx="3693386" cy="5359349"/>
            <a:chOff x="-3786437" y="0"/>
            <a:chExt cx="3693386" cy="5359349"/>
          </a:xfrm>
        </p:grpSpPr>
        <p:sp>
          <p:nvSpPr>
            <p:cNvPr id="4" name="Rechthoek 13">
              <a:extLst>
                <a:ext uri="{FF2B5EF4-FFF2-40B4-BE49-F238E27FC236}">
                  <a16:creationId xmlns:a16="http://schemas.microsoft.com/office/drawing/2014/main" id="{AC565ECD-DAA1-17CC-FE77-D73F459F916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6" name="Ovaal 14">
              <a:extLst>
                <a:ext uri="{FF2B5EF4-FFF2-40B4-BE49-F238E27FC236}">
                  <a16:creationId xmlns:a16="http://schemas.microsoft.com/office/drawing/2014/main" id="{03F06579-BAAB-D410-8003-E0ACEBC04030}"/>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7" name="Rechthoek 15">
              <a:extLst>
                <a:ext uri="{FF2B5EF4-FFF2-40B4-BE49-F238E27FC236}">
                  <a16:creationId xmlns:a16="http://schemas.microsoft.com/office/drawing/2014/main" id="{6A8C6D6E-82D5-3B66-C031-2AF9C87ABFB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9" name="Ovaal 16">
              <a:extLst>
                <a:ext uri="{FF2B5EF4-FFF2-40B4-BE49-F238E27FC236}">
                  <a16:creationId xmlns:a16="http://schemas.microsoft.com/office/drawing/2014/main" id="{6C800646-19AF-3D34-129A-3052E6BC418D}"/>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0" name="Rechthoek 17">
              <a:extLst>
                <a:ext uri="{FF2B5EF4-FFF2-40B4-BE49-F238E27FC236}">
                  <a16:creationId xmlns:a16="http://schemas.microsoft.com/office/drawing/2014/main" id="{8D493FBE-4E46-E706-EC63-44BE950C649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1" name="Rechthoek 18">
              <a:extLst>
                <a:ext uri="{FF2B5EF4-FFF2-40B4-BE49-F238E27FC236}">
                  <a16:creationId xmlns:a16="http://schemas.microsoft.com/office/drawing/2014/main" id="{A189BD35-2952-D9E9-D9FD-ACAE6FBD991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2" name="Ovaal 19">
              <a:extLst>
                <a:ext uri="{FF2B5EF4-FFF2-40B4-BE49-F238E27FC236}">
                  <a16:creationId xmlns:a16="http://schemas.microsoft.com/office/drawing/2014/main" id="{0E362328-01D9-F7CD-1D13-46F276F082DF}"/>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3" name="Rechthoek 20">
              <a:extLst>
                <a:ext uri="{FF2B5EF4-FFF2-40B4-BE49-F238E27FC236}">
                  <a16:creationId xmlns:a16="http://schemas.microsoft.com/office/drawing/2014/main" id="{F30AA226-72DB-0407-3007-281E3679E0E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4" name="Ovaal 21">
              <a:extLst>
                <a:ext uri="{FF2B5EF4-FFF2-40B4-BE49-F238E27FC236}">
                  <a16:creationId xmlns:a16="http://schemas.microsoft.com/office/drawing/2014/main" id="{2A37F598-47EB-4E9E-B9CF-A232C1E85CF9}"/>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5" name="Rechthoek 22">
              <a:extLst>
                <a:ext uri="{FF2B5EF4-FFF2-40B4-BE49-F238E27FC236}">
                  <a16:creationId xmlns:a16="http://schemas.microsoft.com/office/drawing/2014/main" id="{F6626CF7-58DD-BB03-97C0-929F93AC443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6" name="Ovaal 23">
              <a:extLst>
                <a:ext uri="{FF2B5EF4-FFF2-40B4-BE49-F238E27FC236}">
                  <a16:creationId xmlns:a16="http://schemas.microsoft.com/office/drawing/2014/main" id="{948387F3-B095-1A5F-4080-7240B39463E4}"/>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17" name="Rechthoek 24">
              <a:extLst>
                <a:ext uri="{FF2B5EF4-FFF2-40B4-BE49-F238E27FC236}">
                  <a16:creationId xmlns:a16="http://schemas.microsoft.com/office/drawing/2014/main" id="{56E02791-7859-4BC0-8331-4145B46E8A7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18" name="Ovaal 25">
              <a:extLst>
                <a:ext uri="{FF2B5EF4-FFF2-40B4-BE49-F238E27FC236}">
                  <a16:creationId xmlns:a16="http://schemas.microsoft.com/office/drawing/2014/main" id="{CA127BD4-FC7D-5F3F-03D6-DD3EF21F2422}"/>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19" name="Rechthoek 26">
              <a:extLst>
                <a:ext uri="{FF2B5EF4-FFF2-40B4-BE49-F238E27FC236}">
                  <a16:creationId xmlns:a16="http://schemas.microsoft.com/office/drawing/2014/main" id="{48A25060-AFDB-9D95-9D57-2CC1E2F5F3E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0" name="Ovaal 27">
              <a:extLst>
                <a:ext uri="{FF2B5EF4-FFF2-40B4-BE49-F238E27FC236}">
                  <a16:creationId xmlns:a16="http://schemas.microsoft.com/office/drawing/2014/main" id="{C09D7625-3611-B630-BDD0-51C55EEF768C}"/>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1" name="Rechthoek 28">
              <a:extLst>
                <a:ext uri="{FF2B5EF4-FFF2-40B4-BE49-F238E27FC236}">
                  <a16:creationId xmlns:a16="http://schemas.microsoft.com/office/drawing/2014/main" id="{24931BFE-97DE-A173-8ECD-53044CC06AD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2" name="Ovaal 29">
              <a:extLst>
                <a:ext uri="{FF2B5EF4-FFF2-40B4-BE49-F238E27FC236}">
                  <a16:creationId xmlns:a16="http://schemas.microsoft.com/office/drawing/2014/main" id="{157EC837-C711-CFF9-4E82-D3B69A6658B4}"/>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23" name="Rechthoek 30">
              <a:extLst>
                <a:ext uri="{FF2B5EF4-FFF2-40B4-BE49-F238E27FC236}">
                  <a16:creationId xmlns:a16="http://schemas.microsoft.com/office/drawing/2014/main" id="{0F17CACA-1554-8DA0-592A-7F5D87F100F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4" name="Ovaal 31">
              <a:extLst>
                <a:ext uri="{FF2B5EF4-FFF2-40B4-BE49-F238E27FC236}">
                  <a16:creationId xmlns:a16="http://schemas.microsoft.com/office/drawing/2014/main" id="{613F4C5E-FCE4-8591-8438-2B724FB5C9C0}"/>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25" name="Rechthoek 32">
              <a:extLst>
                <a:ext uri="{FF2B5EF4-FFF2-40B4-BE49-F238E27FC236}">
                  <a16:creationId xmlns:a16="http://schemas.microsoft.com/office/drawing/2014/main" id="{AD1B1374-F766-0199-5EDE-407FA368ABE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26" name="Rechthoek 33">
              <a:extLst>
                <a:ext uri="{FF2B5EF4-FFF2-40B4-BE49-F238E27FC236}">
                  <a16:creationId xmlns:a16="http://schemas.microsoft.com/office/drawing/2014/main" id="{F612DBEA-8F41-CD34-E6E8-AE0BBC16C6C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27" name="ICOON_info">
              <a:extLst>
                <a:ext uri="{FF2B5EF4-FFF2-40B4-BE49-F238E27FC236}">
                  <a16:creationId xmlns:a16="http://schemas.microsoft.com/office/drawing/2014/main" id="{779CD1BA-C160-4744-FE18-7D35D0EF1338}"/>
                </a:ext>
              </a:extLst>
            </p:cNvPr>
            <p:cNvGrpSpPr/>
            <p:nvPr userDrawn="1"/>
          </p:nvGrpSpPr>
          <p:grpSpPr>
            <a:xfrm>
              <a:off x="-376736" y="4400186"/>
              <a:ext cx="283685" cy="283685"/>
              <a:chOff x="-510741" y="5913713"/>
              <a:chExt cx="267555" cy="267555"/>
            </a:xfrm>
          </p:grpSpPr>
          <p:sp>
            <p:nvSpPr>
              <p:cNvPr id="69" name="Ovaal 79">
                <a:extLst>
                  <a:ext uri="{FF2B5EF4-FFF2-40B4-BE49-F238E27FC236}">
                    <a16:creationId xmlns:a16="http://schemas.microsoft.com/office/drawing/2014/main" id="{E04FD7F4-5B52-912F-8198-BEED8A61F328}"/>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70" name="Graphic 163" descr="Informatie">
                <a:extLst>
                  <a:ext uri="{FF2B5EF4-FFF2-40B4-BE49-F238E27FC236}">
                    <a16:creationId xmlns:a16="http://schemas.microsoft.com/office/drawing/2014/main" id="{D437F8F7-3B5E-84D7-552A-0C0B59A908A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635D6843-C9AD-B5F4-11D5-75C717BC4F31}"/>
                </a:ext>
              </a:extLst>
            </p:cNvPr>
            <p:cNvGrpSpPr/>
            <p:nvPr userDrawn="1"/>
          </p:nvGrpSpPr>
          <p:grpSpPr>
            <a:xfrm>
              <a:off x="-3605171" y="458674"/>
              <a:ext cx="3234311" cy="558875"/>
              <a:chOff x="-3605171" y="458674"/>
              <a:chExt cx="3234311" cy="558875"/>
            </a:xfrm>
          </p:grpSpPr>
          <p:sp>
            <p:nvSpPr>
              <p:cNvPr id="29" name="Rechthoek 39">
                <a:extLst>
                  <a:ext uri="{FF2B5EF4-FFF2-40B4-BE49-F238E27FC236}">
                    <a16:creationId xmlns:a16="http://schemas.microsoft.com/office/drawing/2014/main" id="{26BF6796-ECD7-88F9-446D-6FDF9015C05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30" name="Rechthoek 40">
                <a:extLst>
                  <a:ext uri="{FF2B5EF4-FFF2-40B4-BE49-F238E27FC236}">
                    <a16:creationId xmlns:a16="http://schemas.microsoft.com/office/drawing/2014/main" id="{091D04AB-4295-81E4-9421-9D6053E0FDB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1" name="Groep 41">
                <a:extLst>
                  <a:ext uri="{FF2B5EF4-FFF2-40B4-BE49-F238E27FC236}">
                    <a16:creationId xmlns:a16="http://schemas.microsoft.com/office/drawing/2014/main" id="{9055B0BC-6DD0-2F7A-79F1-9BC6DF1B43B3}"/>
                  </a:ext>
                </a:extLst>
              </p:cNvPr>
              <p:cNvGrpSpPr/>
              <p:nvPr userDrawn="1"/>
            </p:nvGrpSpPr>
            <p:grpSpPr>
              <a:xfrm>
                <a:off x="-3386247" y="830871"/>
                <a:ext cx="139423" cy="109566"/>
                <a:chOff x="-2866744" y="827071"/>
                <a:chExt cx="168701" cy="132575"/>
              </a:xfrm>
            </p:grpSpPr>
            <p:grpSp>
              <p:nvGrpSpPr>
                <p:cNvPr id="62" name="Groep 72">
                  <a:extLst>
                    <a:ext uri="{FF2B5EF4-FFF2-40B4-BE49-F238E27FC236}">
                      <a16:creationId xmlns:a16="http://schemas.microsoft.com/office/drawing/2014/main" id="{8F686129-4F67-F0EB-DCE8-067557A7B2C2}"/>
                    </a:ext>
                  </a:extLst>
                </p:cNvPr>
                <p:cNvGrpSpPr/>
                <p:nvPr userDrawn="1"/>
              </p:nvGrpSpPr>
              <p:grpSpPr>
                <a:xfrm>
                  <a:off x="-2866744" y="827071"/>
                  <a:ext cx="168701" cy="132575"/>
                  <a:chOff x="-2866744" y="827071"/>
                  <a:chExt cx="168701" cy="132575"/>
                </a:xfrm>
              </p:grpSpPr>
              <p:cxnSp>
                <p:nvCxnSpPr>
                  <p:cNvPr id="64" name="Rechte verbindingslijn 74">
                    <a:extLst>
                      <a:ext uri="{FF2B5EF4-FFF2-40B4-BE49-F238E27FC236}">
                        <a16:creationId xmlns:a16="http://schemas.microsoft.com/office/drawing/2014/main" id="{AA7554BD-BEF2-EADE-5CA3-3C78C6FC4A5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75">
                    <a:extLst>
                      <a:ext uri="{FF2B5EF4-FFF2-40B4-BE49-F238E27FC236}">
                        <a16:creationId xmlns:a16="http://schemas.microsoft.com/office/drawing/2014/main" id="{76C4B7C0-0BF9-09E4-1EBD-D1AB775312B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76">
                    <a:extLst>
                      <a:ext uri="{FF2B5EF4-FFF2-40B4-BE49-F238E27FC236}">
                        <a16:creationId xmlns:a16="http://schemas.microsoft.com/office/drawing/2014/main" id="{92F7B1C8-4413-0FB5-B406-48572F11339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77">
                    <a:extLst>
                      <a:ext uri="{FF2B5EF4-FFF2-40B4-BE49-F238E27FC236}">
                        <a16:creationId xmlns:a16="http://schemas.microsoft.com/office/drawing/2014/main" id="{E5C04A9C-A819-194A-781E-6EB4BBDEFB9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78">
                    <a:extLst>
                      <a:ext uri="{FF2B5EF4-FFF2-40B4-BE49-F238E27FC236}">
                        <a16:creationId xmlns:a16="http://schemas.microsoft.com/office/drawing/2014/main" id="{7D2FF1BB-B65E-0263-FD92-6A9869B507B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3" name="Pijl: rechts 73">
                  <a:extLst>
                    <a:ext uri="{FF2B5EF4-FFF2-40B4-BE49-F238E27FC236}">
                      <a16:creationId xmlns:a16="http://schemas.microsoft.com/office/drawing/2014/main" id="{482BD9ED-BAA5-FE45-811D-295CA43BF83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2" name="Groep 42">
                <a:extLst>
                  <a:ext uri="{FF2B5EF4-FFF2-40B4-BE49-F238E27FC236}">
                    <a16:creationId xmlns:a16="http://schemas.microsoft.com/office/drawing/2014/main" id="{35688C78-B52D-EC82-C38C-F7F2B2F8ABE4}"/>
                  </a:ext>
                </a:extLst>
              </p:cNvPr>
              <p:cNvGrpSpPr/>
              <p:nvPr userDrawn="1"/>
            </p:nvGrpSpPr>
            <p:grpSpPr>
              <a:xfrm>
                <a:off x="-3605171" y="830871"/>
                <a:ext cx="139423" cy="109566"/>
                <a:chOff x="-2866744" y="518074"/>
                <a:chExt cx="168701" cy="132575"/>
              </a:xfrm>
            </p:grpSpPr>
            <p:grpSp>
              <p:nvGrpSpPr>
                <p:cNvPr id="55" name="Groep 65">
                  <a:extLst>
                    <a:ext uri="{FF2B5EF4-FFF2-40B4-BE49-F238E27FC236}">
                      <a16:creationId xmlns:a16="http://schemas.microsoft.com/office/drawing/2014/main" id="{5E38C3A6-9D16-E099-301B-26ABD0B6D157}"/>
                    </a:ext>
                  </a:extLst>
                </p:cNvPr>
                <p:cNvGrpSpPr/>
                <p:nvPr userDrawn="1"/>
              </p:nvGrpSpPr>
              <p:grpSpPr>
                <a:xfrm>
                  <a:off x="-2866744" y="518074"/>
                  <a:ext cx="168701" cy="132575"/>
                  <a:chOff x="-2866744" y="518074"/>
                  <a:chExt cx="168701" cy="132575"/>
                </a:xfrm>
              </p:grpSpPr>
              <p:cxnSp>
                <p:nvCxnSpPr>
                  <p:cNvPr id="57" name="Rechte verbindingslijn 67">
                    <a:extLst>
                      <a:ext uri="{FF2B5EF4-FFF2-40B4-BE49-F238E27FC236}">
                        <a16:creationId xmlns:a16="http://schemas.microsoft.com/office/drawing/2014/main" id="{1E26F7C4-B030-C5BC-DDA6-97EF6E226D1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68">
                    <a:extLst>
                      <a:ext uri="{FF2B5EF4-FFF2-40B4-BE49-F238E27FC236}">
                        <a16:creationId xmlns:a16="http://schemas.microsoft.com/office/drawing/2014/main" id="{198802B8-7A75-1A16-D0A6-8C32E482E64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69">
                    <a:extLst>
                      <a:ext uri="{FF2B5EF4-FFF2-40B4-BE49-F238E27FC236}">
                        <a16:creationId xmlns:a16="http://schemas.microsoft.com/office/drawing/2014/main" id="{A9D88D61-0A7E-D489-7615-B5D5F7B0579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70">
                    <a:extLst>
                      <a:ext uri="{FF2B5EF4-FFF2-40B4-BE49-F238E27FC236}">
                        <a16:creationId xmlns:a16="http://schemas.microsoft.com/office/drawing/2014/main" id="{65365C91-E80E-7384-0609-D853E3D8972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71">
                    <a:extLst>
                      <a:ext uri="{FF2B5EF4-FFF2-40B4-BE49-F238E27FC236}">
                        <a16:creationId xmlns:a16="http://schemas.microsoft.com/office/drawing/2014/main" id="{F13C219D-FA71-3F72-6E54-B31DCDCDD00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6" name="Pijl: rechts 66">
                  <a:extLst>
                    <a:ext uri="{FF2B5EF4-FFF2-40B4-BE49-F238E27FC236}">
                      <a16:creationId xmlns:a16="http://schemas.microsoft.com/office/drawing/2014/main" id="{FA6C6740-2621-3C00-AD40-2A3AA2944AF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3" name="Rechte verbindingslijn 43">
                <a:extLst>
                  <a:ext uri="{FF2B5EF4-FFF2-40B4-BE49-F238E27FC236}">
                    <a16:creationId xmlns:a16="http://schemas.microsoft.com/office/drawing/2014/main" id="{5807542F-66F2-DF7F-F7CD-D69534590EE4}"/>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34" name="Rechte verbindingslijn 44">
                <a:extLst>
                  <a:ext uri="{FF2B5EF4-FFF2-40B4-BE49-F238E27FC236}">
                    <a16:creationId xmlns:a16="http://schemas.microsoft.com/office/drawing/2014/main" id="{4BCF917E-608C-4126-E3C0-464AB1818062}"/>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35" name="Rechthoek 45">
                <a:extLst>
                  <a:ext uri="{FF2B5EF4-FFF2-40B4-BE49-F238E27FC236}">
                    <a16:creationId xmlns:a16="http://schemas.microsoft.com/office/drawing/2014/main" id="{D3413402-AE5E-024B-3F83-475A0E64C9F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36" name="Rechthoek 46">
                <a:extLst>
                  <a:ext uri="{FF2B5EF4-FFF2-40B4-BE49-F238E27FC236}">
                    <a16:creationId xmlns:a16="http://schemas.microsoft.com/office/drawing/2014/main" id="{A18259DD-A3C7-AE09-BAFA-FE2475889B8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37" name="Groep 47">
                <a:extLst>
                  <a:ext uri="{FF2B5EF4-FFF2-40B4-BE49-F238E27FC236}">
                    <a16:creationId xmlns:a16="http://schemas.microsoft.com/office/drawing/2014/main" id="{D2411BF1-561E-DDD4-FA32-C42FD55B9F96}"/>
                  </a:ext>
                </a:extLst>
              </p:cNvPr>
              <p:cNvGrpSpPr/>
              <p:nvPr userDrawn="1"/>
            </p:nvGrpSpPr>
            <p:grpSpPr>
              <a:xfrm>
                <a:off x="-2916763" y="769168"/>
                <a:ext cx="268738" cy="248381"/>
                <a:chOff x="-2916763" y="769168"/>
                <a:chExt cx="268738" cy="248381"/>
              </a:xfrm>
            </p:grpSpPr>
            <p:sp>
              <p:nvSpPr>
                <p:cNvPr id="47" name="Rechthoek 57">
                  <a:extLst>
                    <a:ext uri="{FF2B5EF4-FFF2-40B4-BE49-F238E27FC236}">
                      <a16:creationId xmlns:a16="http://schemas.microsoft.com/office/drawing/2014/main" id="{6BCF18EB-FEB5-92B1-3F15-1BCBC9E0D59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8" name="Groep 58">
                  <a:extLst>
                    <a:ext uri="{FF2B5EF4-FFF2-40B4-BE49-F238E27FC236}">
                      <a16:creationId xmlns:a16="http://schemas.microsoft.com/office/drawing/2014/main" id="{198876C1-B3B4-F84B-FC81-4F4763A4F8A9}"/>
                    </a:ext>
                  </a:extLst>
                </p:cNvPr>
                <p:cNvGrpSpPr/>
                <p:nvPr userDrawn="1"/>
              </p:nvGrpSpPr>
              <p:grpSpPr>
                <a:xfrm>
                  <a:off x="-2866744" y="827071"/>
                  <a:ext cx="168701" cy="132575"/>
                  <a:chOff x="-2866744" y="827071"/>
                  <a:chExt cx="168701" cy="132575"/>
                </a:xfrm>
              </p:grpSpPr>
              <p:cxnSp>
                <p:nvCxnSpPr>
                  <p:cNvPr id="50" name="Rechte verbindingslijn 60">
                    <a:extLst>
                      <a:ext uri="{FF2B5EF4-FFF2-40B4-BE49-F238E27FC236}">
                        <a16:creationId xmlns:a16="http://schemas.microsoft.com/office/drawing/2014/main" id="{8A68BD33-33A2-9B1F-48EC-96A71660C93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61">
                    <a:extLst>
                      <a:ext uri="{FF2B5EF4-FFF2-40B4-BE49-F238E27FC236}">
                        <a16:creationId xmlns:a16="http://schemas.microsoft.com/office/drawing/2014/main" id="{257E06C4-82C1-A86B-F3F0-064B9ED6835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62">
                    <a:extLst>
                      <a:ext uri="{FF2B5EF4-FFF2-40B4-BE49-F238E27FC236}">
                        <a16:creationId xmlns:a16="http://schemas.microsoft.com/office/drawing/2014/main" id="{9FAFF761-8E2A-2FF5-EC70-F77EB972D64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63">
                    <a:extLst>
                      <a:ext uri="{FF2B5EF4-FFF2-40B4-BE49-F238E27FC236}">
                        <a16:creationId xmlns:a16="http://schemas.microsoft.com/office/drawing/2014/main" id="{C32D9EC1-291F-3B69-E2DE-59EE8FE360C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64">
                    <a:extLst>
                      <a:ext uri="{FF2B5EF4-FFF2-40B4-BE49-F238E27FC236}">
                        <a16:creationId xmlns:a16="http://schemas.microsoft.com/office/drawing/2014/main" id="{7C0ECEBC-C698-42DF-3B56-C5B27D69E9A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9" name="Pijl: rechts 59">
                  <a:extLst>
                    <a:ext uri="{FF2B5EF4-FFF2-40B4-BE49-F238E27FC236}">
                      <a16:creationId xmlns:a16="http://schemas.microsoft.com/office/drawing/2014/main" id="{08DAE689-F56A-F25B-9F1D-4E13BCF63B6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48">
                <a:extLst>
                  <a:ext uri="{FF2B5EF4-FFF2-40B4-BE49-F238E27FC236}">
                    <a16:creationId xmlns:a16="http://schemas.microsoft.com/office/drawing/2014/main" id="{F8A4A1A4-DB82-418B-1836-200971267020}"/>
                  </a:ext>
                </a:extLst>
              </p:cNvPr>
              <p:cNvGrpSpPr/>
              <p:nvPr userDrawn="1"/>
            </p:nvGrpSpPr>
            <p:grpSpPr>
              <a:xfrm>
                <a:off x="-2916763" y="460171"/>
                <a:ext cx="268738" cy="248381"/>
                <a:chOff x="-2916763" y="460171"/>
                <a:chExt cx="268738" cy="248381"/>
              </a:xfrm>
            </p:grpSpPr>
            <p:sp>
              <p:nvSpPr>
                <p:cNvPr id="39" name="Rechthoek 49">
                  <a:extLst>
                    <a:ext uri="{FF2B5EF4-FFF2-40B4-BE49-F238E27FC236}">
                      <a16:creationId xmlns:a16="http://schemas.microsoft.com/office/drawing/2014/main" id="{67DBAC45-5E2E-53FA-832E-D66F674FC69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0" name="Groep 50">
                  <a:extLst>
                    <a:ext uri="{FF2B5EF4-FFF2-40B4-BE49-F238E27FC236}">
                      <a16:creationId xmlns:a16="http://schemas.microsoft.com/office/drawing/2014/main" id="{769F35E6-764A-2726-7BB2-CCEB4926DA76}"/>
                    </a:ext>
                  </a:extLst>
                </p:cNvPr>
                <p:cNvGrpSpPr/>
                <p:nvPr userDrawn="1"/>
              </p:nvGrpSpPr>
              <p:grpSpPr>
                <a:xfrm>
                  <a:off x="-2866744" y="518074"/>
                  <a:ext cx="168701" cy="132575"/>
                  <a:chOff x="-2866744" y="518074"/>
                  <a:chExt cx="168701" cy="132575"/>
                </a:xfrm>
              </p:grpSpPr>
              <p:cxnSp>
                <p:nvCxnSpPr>
                  <p:cNvPr id="42" name="Rechte verbindingslijn 52">
                    <a:extLst>
                      <a:ext uri="{FF2B5EF4-FFF2-40B4-BE49-F238E27FC236}">
                        <a16:creationId xmlns:a16="http://schemas.microsoft.com/office/drawing/2014/main" id="{F67253D8-5C67-2EA7-CB9F-DD3ECA0FC6E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53">
                    <a:extLst>
                      <a:ext uri="{FF2B5EF4-FFF2-40B4-BE49-F238E27FC236}">
                        <a16:creationId xmlns:a16="http://schemas.microsoft.com/office/drawing/2014/main" id="{C1077406-0390-49BB-A526-FCC90B6EC5E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54">
                    <a:extLst>
                      <a:ext uri="{FF2B5EF4-FFF2-40B4-BE49-F238E27FC236}">
                        <a16:creationId xmlns:a16="http://schemas.microsoft.com/office/drawing/2014/main" id="{D0907D72-F777-BA89-E309-224E1B971F6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55">
                    <a:extLst>
                      <a:ext uri="{FF2B5EF4-FFF2-40B4-BE49-F238E27FC236}">
                        <a16:creationId xmlns:a16="http://schemas.microsoft.com/office/drawing/2014/main" id="{BA5BC112-0BFB-A29B-852C-E5A3B41F959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56">
                    <a:extLst>
                      <a:ext uri="{FF2B5EF4-FFF2-40B4-BE49-F238E27FC236}">
                        <a16:creationId xmlns:a16="http://schemas.microsoft.com/office/drawing/2014/main" id="{512ED6FD-264E-F10B-B1D6-FA3B63F9668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1" name="Pijl: rechts 51">
                  <a:extLst>
                    <a:ext uri="{FF2B5EF4-FFF2-40B4-BE49-F238E27FC236}">
                      <a16:creationId xmlns:a16="http://schemas.microsoft.com/office/drawing/2014/main" id="{0865A563-2AC0-9968-8B60-B8E7C3545B4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1" name="INSTRUCTIE">
            <a:extLst>
              <a:ext uri="{FF2B5EF4-FFF2-40B4-BE49-F238E27FC236}">
                <a16:creationId xmlns:a16="http://schemas.microsoft.com/office/drawing/2014/main" id="{55A9AB4A-34C0-7B73-C49A-15F80ECAF58B}"/>
              </a:ext>
            </a:extLst>
          </p:cNvPr>
          <p:cNvGrpSpPr/>
          <p:nvPr userDrawn="1"/>
        </p:nvGrpSpPr>
        <p:grpSpPr>
          <a:xfrm>
            <a:off x="12377595" y="0"/>
            <a:ext cx="3693386" cy="5270646"/>
            <a:chOff x="-3786437" y="0"/>
            <a:chExt cx="3693386" cy="5270646"/>
          </a:xfrm>
        </p:grpSpPr>
        <p:sp>
          <p:nvSpPr>
            <p:cNvPr id="72" name="Rechthoek 82">
              <a:extLst>
                <a:ext uri="{FF2B5EF4-FFF2-40B4-BE49-F238E27FC236}">
                  <a16:creationId xmlns:a16="http://schemas.microsoft.com/office/drawing/2014/main" id="{EFC786D6-1792-EF7A-D16D-02F4411DFBE9}"/>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73" name="Rechthoek 83">
              <a:extLst>
                <a:ext uri="{FF2B5EF4-FFF2-40B4-BE49-F238E27FC236}">
                  <a16:creationId xmlns:a16="http://schemas.microsoft.com/office/drawing/2014/main" id="{C0C038EC-ABB2-34F4-B88D-50597AA9FE71}"/>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16" name="Ovaal 84">
              <a:extLst>
                <a:ext uri="{FF2B5EF4-FFF2-40B4-BE49-F238E27FC236}">
                  <a16:creationId xmlns:a16="http://schemas.microsoft.com/office/drawing/2014/main" id="{98BD435A-DBA5-1BAB-7CDB-7262A38AAFDD}"/>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17" name="Rechthoek 85">
              <a:extLst>
                <a:ext uri="{FF2B5EF4-FFF2-40B4-BE49-F238E27FC236}">
                  <a16:creationId xmlns:a16="http://schemas.microsoft.com/office/drawing/2014/main" id="{B6778532-4EF9-6FFA-F2ED-F6E55D3AB85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18" name="Groep 86">
              <a:extLst>
                <a:ext uri="{FF2B5EF4-FFF2-40B4-BE49-F238E27FC236}">
                  <a16:creationId xmlns:a16="http://schemas.microsoft.com/office/drawing/2014/main" id="{531BF68B-9B3F-3EDB-9FDE-8707237151BD}"/>
                </a:ext>
              </a:extLst>
            </p:cNvPr>
            <p:cNvGrpSpPr/>
            <p:nvPr userDrawn="1"/>
          </p:nvGrpSpPr>
          <p:grpSpPr>
            <a:xfrm>
              <a:off x="-3316179" y="1231351"/>
              <a:ext cx="294789" cy="318834"/>
              <a:chOff x="14466489" y="1001522"/>
              <a:chExt cx="290627" cy="314333"/>
            </a:xfrm>
          </p:grpSpPr>
          <p:sp>
            <p:nvSpPr>
              <p:cNvPr id="211" name="Rechthoek 115">
                <a:extLst>
                  <a:ext uri="{FF2B5EF4-FFF2-40B4-BE49-F238E27FC236}">
                    <a16:creationId xmlns:a16="http://schemas.microsoft.com/office/drawing/2014/main" id="{658D0B46-0560-8EDC-174D-304C1FB5067D}"/>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2" name="Ovaal 116">
                <a:extLst>
                  <a:ext uri="{FF2B5EF4-FFF2-40B4-BE49-F238E27FC236}">
                    <a16:creationId xmlns:a16="http://schemas.microsoft.com/office/drawing/2014/main" id="{7F5D835D-9817-B697-AEBF-5DBAA740614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3" name="Vrije vorm: vorm 117">
                <a:extLst>
                  <a:ext uri="{FF2B5EF4-FFF2-40B4-BE49-F238E27FC236}">
                    <a16:creationId xmlns:a16="http://schemas.microsoft.com/office/drawing/2014/main" id="{5280CBFC-D760-6C70-F4EC-04D77F0C9C6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4" name="Rechthoek: afgeronde hoeken 118">
                <a:extLst>
                  <a:ext uri="{FF2B5EF4-FFF2-40B4-BE49-F238E27FC236}">
                    <a16:creationId xmlns:a16="http://schemas.microsoft.com/office/drawing/2014/main" id="{60A7294C-D130-BD0B-2D4B-D44A5555452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5" name="Rechte verbindingslijn 119">
                <a:extLst>
                  <a:ext uri="{FF2B5EF4-FFF2-40B4-BE49-F238E27FC236}">
                    <a16:creationId xmlns:a16="http://schemas.microsoft.com/office/drawing/2014/main" id="{6BC61E2E-2B09-B83E-2F51-D6166C1889D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120">
                <a:extLst>
                  <a:ext uri="{FF2B5EF4-FFF2-40B4-BE49-F238E27FC236}">
                    <a16:creationId xmlns:a16="http://schemas.microsoft.com/office/drawing/2014/main" id="{408CCCFA-30D9-2D0C-77A6-B00050878906}"/>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9" name="Ovaal 87">
              <a:extLst>
                <a:ext uri="{FF2B5EF4-FFF2-40B4-BE49-F238E27FC236}">
                  <a16:creationId xmlns:a16="http://schemas.microsoft.com/office/drawing/2014/main" id="{8B012825-528B-633B-D49F-018620D1F438}"/>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20" name="Rechthoek 88">
              <a:extLst>
                <a:ext uri="{FF2B5EF4-FFF2-40B4-BE49-F238E27FC236}">
                  <a16:creationId xmlns:a16="http://schemas.microsoft.com/office/drawing/2014/main" id="{1A167009-364D-C67C-F543-403F89A48CFA}"/>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21" name="Groep 89">
              <a:extLst>
                <a:ext uri="{FF2B5EF4-FFF2-40B4-BE49-F238E27FC236}">
                  <a16:creationId xmlns:a16="http://schemas.microsoft.com/office/drawing/2014/main" id="{2FE683B3-766F-CF61-7D9C-81C45B35348E}"/>
                </a:ext>
              </a:extLst>
            </p:cNvPr>
            <p:cNvGrpSpPr/>
            <p:nvPr userDrawn="1"/>
          </p:nvGrpSpPr>
          <p:grpSpPr>
            <a:xfrm>
              <a:off x="-3311319" y="2164285"/>
              <a:ext cx="825500" cy="209550"/>
              <a:chOff x="13504624" y="2482850"/>
              <a:chExt cx="825500" cy="209550"/>
            </a:xfrm>
          </p:grpSpPr>
          <p:sp>
            <p:nvSpPr>
              <p:cNvPr id="208" name="Rechthoek 112">
                <a:extLst>
                  <a:ext uri="{FF2B5EF4-FFF2-40B4-BE49-F238E27FC236}">
                    <a16:creationId xmlns:a16="http://schemas.microsoft.com/office/drawing/2014/main" id="{2350E98F-40C1-BBF1-8789-B5A0A5D595B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09" name="Rechte verbindingslijn 113">
                <a:extLst>
                  <a:ext uri="{FF2B5EF4-FFF2-40B4-BE49-F238E27FC236}">
                    <a16:creationId xmlns:a16="http://schemas.microsoft.com/office/drawing/2014/main" id="{6106E856-0BCC-A3DB-EE15-3EA7F5FCC38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0" name="Gelijkbenige driehoek 114">
                <a:extLst>
                  <a:ext uri="{FF2B5EF4-FFF2-40B4-BE49-F238E27FC236}">
                    <a16:creationId xmlns:a16="http://schemas.microsoft.com/office/drawing/2014/main" id="{8E7963AD-D076-9468-E136-2FD5CBEA353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22" name="Ovaal 90">
              <a:extLst>
                <a:ext uri="{FF2B5EF4-FFF2-40B4-BE49-F238E27FC236}">
                  <a16:creationId xmlns:a16="http://schemas.microsoft.com/office/drawing/2014/main" id="{787E8BEB-3432-F022-D53C-919D8D43AC50}"/>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3" name="Rechthoek 91">
              <a:extLst>
                <a:ext uri="{FF2B5EF4-FFF2-40B4-BE49-F238E27FC236}">
                  <a16:creationId xmlns:a16="http://schemas.microsoft.com/office/drawing/2014/main" id="{6D8C8607-02E6-0A47-555C-CF7CA7BEFD83}"/>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24" name="Groep 92">
              <a:extLst>
                <a:ext uri="{FF2B5EF4-FFF2-40B4-BE49-F238E27FC236}">
                  <a16:creationId xmlns:a16="http://schemas.microsoft.com/office/drawing/2014/main" id="{4819C37E-EE5D-4CA9-3052-90DE1ABD4385}"/>
                </a:ext>
              </a:extLst>
            </p:cNvPr>
            <p:cNvGrpSpPr/>
            <p:nvPr userDrawn="1"/>
          </p:nvGrpSpPr>
          <p:grpSpPr>
            <a:xfrm>
              <a:off x="-3408294" y="3643742"/>
              <a:ext cx="622283" cy="612920"/>
              <a:chOff x="12617641" y="3403239"/>
              <a:chExt cx="752963" cy="741634"/>
            </a:xfrm>
          </p:grpSpPr>
          <p:grpSp>
            <p:nvGrpSpPr>
              <p:cNvPr id="192" name="Groep 96">
                <a:extLst>
                  <a:ext uri="{FF2B5EF4-FFF2-40B4-BE49-F238E27FC236}">
                    <a16:creationId xmlns:a16="http://schemas.microsoft.com/office/drawing/2014/main" id="{C521CB6A-7A4C-BA02-E8FF-29521EE56532}"/>
                  </a:ext>
                </a:extLst>
              </p:cNvPr>
              <p:cNvGrpSpPr/>
              <p:nvPr userDrawn="1"/>
            </p:nvGrpSpPr>
            <p:grpSpPr>
              <a:xfrm>
                <a:off x="12771530" y="3403239"/>
                <a:ext cx="467176" cy="448491"/>
                <a:chOff x="12782157" y="3403239"/>
                <a:chExt cx="467176" cy="448491"/>
              </a:xfrm>
            </p:grpSpPr>
            <p:grpSp>
              <p:nvGrpSpPr>
                <p:cNvPr id="195" name="Groep 99">
                  <a:extLst>
                    <a:ext uri="{FF2B5EF4-FFF2-40B4-BE49-F238E27FC236}">
                      <a16:creationId xmlns:a16="http://schemas.microsoft.com/office/drawing/2014/main" id="{040C1F25-2BF0-3A0E-E7C3-12CDD9C1180F}"/>
                    </a:ext>
                  </a:extLst>
                </p:cNvPr>
                <p:cNvGrpSpPr/>
                <p:nvPr userDrawn="1"/>
              </p:nvGrpSpPr>
              <p:grpSpPr>
                <a:xfrm>
                  <a:off x="12782157" y="3403239"/>
                  <a:ext cx="412976" cy="396132"/>
                  <a:chOff x="13554906" y="3320109"/>
                  <a:chExt cx="443917" cy="425811"/>
                </a:xfrm>
              </p:grpSpPr>
              <p:grpSp>
                <p:nvGrpSpPr>
                  <p:cNvPr id="202" name="Groep 106">
                    <a:extLst>
                      <a:ext uri="{FF2B5EF4-FFF2-40B4-BE49-F238E27FC236}">
                        <a16:creationId xmlns:a16="http://schemas.microsoft.com/office/drawing/2014/main" id="{9D993BC9-9721-BFD0-67CF-4871C73B20CC}"/>
                      </a:ext>
                    </a:extLst>
                  </p:cNvPr>
                  <p:cNvGrpSpPr/>
                  <p:nvPr userDrawn="1"/>
                </p:nvGrpSpPr>
                <p:grpSpPr>
                  <a:xfrm>
                    <a:off x="13554906" y="3320109"/>
                    <a:ext cx="443917" cy="425811"/>
                    <a:chOff x="12909684" y="1276143"/>
                    <a:chExt cx="443917" cy="425811"/>
                  </a:xfrm>
                </p:grpSpPr>
                <p:sp>
                  <p:nvSpPr>
                    <p:cNvPr id="205" name="Rechthoek 109">
                      <a:extLst>
                        <a:ext uri="{FF2B5EF4-FFF2-40B4-BE49-F238E27FC236}">
                          <a16:creationId xmlns:a16="http://schemas.microsoft.com/office/drawing/2014/main" id="{3A6895BC-F02C-F434-4CC8-3CEE42C3D0F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6" name="Rechthoek 110">
                      <a:extLst>
                        <a:ext uri="{FF2B5EF4-FFF2-40B4-BE49-F238E27FC236}">
                          <a16:creationId xmlns:a16="http://schemas.microsoft.com/office/drawing/2014/main" id="{A5E5BB9E-7B1F-3021-AA25-741CD49391C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7" name="Ovaal 111">
                      <a:extLst>
                        <a:ext uri="{FF2B5EF4-FFF2-40B4-BE49-F238E27FC236}">
                          <a16:creationId xmlns:a16="http://schemas.microsoft.com/office/drawing/2014/main" id="{618A32D8-CFC4-5157-A0F1-90114D79475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3" name="Afbeelding 107">
                    <a:extLst>
                      <a:ext uri="{FF2B5EF4-FFF2-40B4-BE49-F238E27FC236}">
                        <a16:creationId xmlns:a16="http://schemas.microsoft.com/office/drawing/2014/main" id="{2A3E9AE5-F7F4-3829-D309-3B72F6FD926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4" name="Afbeelding 108">
                    <a:extLst>
                      <a:ext uri="{FF2B5EF4-FFF2-40B4-BE49-F238E27FC236}">
                        <a16:creationId xmlns:a16="http://schemas.microsoft.com/office/drawing/2014/main" id="{050FC0F9-98D6-CE4A-234C-69BB50CF0D8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6" name="Groep 100">
                  <a:extLst>
                    <a:ext uri="{FF2B5EF4-FFF2-40B4-BE49-F238E27FC236}">
                      <a16:creationId xmlns:a16="http://schemas.microsoft.com/office/drawing/2014/main" id="{BC956B51-6A1A-BB6D-1556-4780A2B18E61}"/>
                    </a:ext>
                  </a:extLst>
                </p:cNvPr>
                <p:cNvGrpSpPr/>
                <p:nvPr userDrawn="1"/>
              </p:nvGrpSpPr>
              <p:grpSpPr>
                <a:xfrm>
                  <a:off x="13103513" y="3705268"/>
                  <a:ext cx="145820" cy="146462"/>
                  <a:chOff x="13096169" y="3602278"/>
                  <a:chExt cx="145820" cy="146462"/>
                </a:xfrm>
              </p:grpSpPr>
              <p:sp>
                <p:nvSpPr>
                  <p:cNvPr id="200" name="Rechthoek 104">
                    <a:extLst>
                      <a:ext uri="{FF2B5EF4-FFF2-40B4-BE49-F238E27FC236}">
                        <a16:creationId xmlns:a16="http://schemas.microsoft.com/office/drawing/2014/main" id="{7FBA0727-35FF-306E-4CD9-C16190FCA5C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1" name="Rechthoek 105">
                    <a:extLst>
                      <a:ext uri="{FF2B5EF4-FFF2-40B4-BE49-F238E27FC236}">
                        <a16:creationId xmlns:a16="http://schemas.microsoft.com/office/drawing/2014/main" id="{9AB065F0-35E7-81C7-53B1-021C3C4805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7" name="Groep 101">
                  <a:extLst>
                    <a:ext uri="{FF2B5EF4-FFF2-40B4-BE49-F238E27FC236}">
                      <a16:creationId xmlns:a16="http://schemas.microsoft.com/office/drawing/2014/main" id="{166EEF2C-6722-00CA-3FF1-85B0099FE75C}"/>
                    </a:ext>
                  </a:extLst>
                </p:cNvPr>
                <p:cNvGrpSpPr/>
                <p:nvPr userDrawn="1"/>
              </p:nvGrpSpPr>
              <p:grpSpPr>
                <a:xfrm rot="10800000">
                  <a:off x="13061402" y="3665637"/>
                  <a:ext cx="145820" cy="146462"/>
                  <a:chOff x="13096169" y="3602278"/>
                  <a:chExt cx="145820" cy="146462"/>
                </a:xfrm>
              </p:grpSpPr>
              <p:sp>
                <p:nvSpPr>
                  <p:cNvPr id="198" name="Rechthoek 102">
                    <a:extLst>
                      <a:ext uri="{FF2B5EF4-FFF2-40B4-BE49-F238E27FC236}">
                        <a16:creationId xmlns:a16="http://schemas.microsoft.com/office/drawing/2014/main" id="{FB651475-FDAA-E29E-A9EB-367242B1C67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99" name="Rechthoek 103">
                    <a:extLst>
                      <a:ext uri="{FF2B5EF4-FFF2-40B4-BE49-F238E27FC236}">
                        <a16:creationId xmlns:a16="http://schemas.microsoft.com/office/drawing/2014/main" id="{63E28773-848C-7B91-5304-717103890DA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3" name="Rechthoek 97">
                <a:extLst>
                  <a:ext uri="{FF2B5EF4-FFF2-40B4-BE49-F238E27FC236}">
                    <a16:creationId xmlns:a16="http://schemas.microsoft.com/office/drawing/2014/main" id="{A42F006B-69E2-08E4-3525-3C419B48666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4" name="Gelijkbenige driehoek 98">
                <a:extLst>
                  <a:ext uri="{FF2B5EF4-FFF2-40B4-BE49-F238E27FC236}">
                    <a16:creationId xmlns:a16="http://schemas.microsoft.com/office/drawing/2014/main" id="{BD4D00F9-412D-7503-97BD-99D59318C1D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5" name="ICOON_info">
              <a:extLst>
                <a:ext uri="{FF2B5EF4-FFF2-40B4-BE49-F238E27FC236}">
                  <a16:creationId xmlns:a16="http://schemas.microsoft.com/office/drawing/2014/main" id="{CDCC20C0-385C-90F4-D2FF-D6285513AFE2}"/>
                </a:ext>
              </a:extLst>
            </p:cNvPr>
            <p:cNvGrpSpPr/>
            <p:nvPr userDrawn="1"/>
          </p:nvGrpSpPr>
          <p:grpSpPr>
            <a:xfrm>
              <a:off x="-376736" y="4271597"/>
              <a:ext cx="283685" cy="283685"/>
              <a:chOff x="-510741" y="5913713"/>
              <a:chExt cx="267555" cy="267555"/>
            </a:xfrm>
          </p:grpSpPr>
          <p:sp>
            <p:nvSpPr>
              <p:cNvPr id="126" name="Ovaal 94">
                <a:extLst>
                  <a:ext uri="{FF2B5EF4-FFF2-40B4-BE49-F238E27FC236}">
                    <a16:creationId xmlns:a16="http://schemas.microsoft.com/office/drawing/2014/main" id="{409A7501-BD89-7133-3ACC-CBDE6048C4A9}"/>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7" name="Graphic 163" descr="Informatie">
                <a:extLst>
                  <a:ext uri="{FF2B5EF4-FFF2-40B4-BE49-F238E27FC236}">
                    <a16:creationId xmlns:a16="http://schemas.microsoft.com/office/drawing/2014/main" id="{5ACA6A52-1A1E-DC3B-E88A-45DFD970D3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4" name="Footer Placeholder 6">
            <a:extLst>
              <a:ext uri="{FF2B5EF4-FFF2-40B4-BE49-F238E27FC236}">
                <a16:creationId xmlns:a16="http://schemas.microsoft.com/office/drawing/2014/main" id="{9922344A-53B2-7E66-5158-36A9AAD37EC5}"/>
              </a:ext>
            </a:extLst>
          </p:cNvPr>
          <p:cNvSpPr>
            <a:spLocks noGrp="1"/>
          </p:cNvSpPr>
          <p:nvPr>
            <p:ph type="ftr" sz="quarter" idx="15"/>
          </p:nvPr>
        </p:nvSpPr>
        <p:spPr>
          <a:xfrm>
            <a:off x="489314" y="7209424"/>
            <a:ext cx="4114800" cy="151200"/>
          </a:xfrm>
        </p:spPr>
        <p:txBody>
          <a:bodyPr/>
          <a:lstStyle/>
          <a:p>
            <a:endParaRPr lang="en-GB" dirty="0"/>
          </a:p>
        </p:txBody>
      </p:sp>
      <p:sp>
        <p:nvSpPr>
          <p:cNvPr id="115" name="Slide Number Placeholder 7">
            <a:extLst>
              <a:ext uri="{FF2B5EF4-FFF2-40B4-BE49-F238E27FC236}">
                <a16:creationId xmlns:a16="http://schemas.microsoft.com/office/drawing/2014/main" id="{E91AD8F5-378B-CBF6-4924-40410A4D8291}"/>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
        <p:nvSpPr>
          <p:cNvPr id="5" name="Title 4">
            <a:extLst>
              <a:ext uri="{FF2B5EF4-FFF2-40B4-BE49-F238E27FC236}">
                <a16:creationId xmlns:a16="http://schemas.microsoft.com/office/drawing/2014/main" id="{37A461D5-FBCB-5A24-85B2-15431C8D581E}"/>
              </a:ext>
            </a:extLst>
          </p:cNvPr>
          <p:cNvSpPr>
            <a:spLocks noGrp="1"/>
          </p:cNvSpPr>
          <p:nvPr>
            <p:ph type="title"/>
          </p:nvPr>
        </p:nvSpPr>
        <p:spPr>
          <a:xfrm>
            <a:off x="489314" y="709200"/>
            <a:ext cx="11185486" cy="885600"/>
          </a:xfrm>
        </p:spPr>
        <p:txBody>
          <a:bodyPr/>
          <a:lstStyle/>
          <a:p>
            <a:endParaRPr lang="en-GB" dirty="0"/>
          </a:p>
        </p:txBody>
      </p:sp>
    </p:spTree>
    <p:extLst>
      <p:ext uri="{BB962C8B-B14F-4D97-AF65-F5344CB8AC3E}">
        <p14:creationId xmlns:p14="http://schemas.microsoft.com/office/powerpoint/2010/main" val="577057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9600" y="1700808"/>
            <a:ext cx="11184913" cy="4359600"/>
          </a:xfrm>
        </p:spPr>
        <p:txBody>
          <a:bodyPr anchor="ctr">
            <a:normAutofit/>
          </a:bodyPr>
          <a:lstStyle>
            <a:lvl1pPr marL="0" indent="0" algn="ctr">
              <a:buNone/>
              <a:defRPr sz="1600" i="1">
                <a:solidFill>
                  <a:schemeClr val="tx1"/>
                </a:solidFill>
                <a:latin typeface="+mj-lt"/>
                <a:ea typeface="Source Sans Pro" panose="020B0503030403020204" pitchFamily="34" charset="0"/>
              </a:defRPr>
            </a:lvl1pPr>
            <a:lvl2pPr>
              <a:defRPr>
                <a:latin typeface="+mj-lt"/>
                <a:ea typeface="Source Sans Pro" panose="020B0503030403020204" pitchFamily="34" charset="0"/>
              </a:defRPr>
            </a:lvl2pPr>
            <a:lvl3pPr>
              <a:defRPr>
                <a:latin typeface="+mj-lt"/>
                <a:ea typeface="Source Sans Pro" panose="020B0503030403020204" pitchFamily="34" charset="0"/>
              </a:defRPr>
            </a:lvl3pPr>
            <a:lvl4pPr>
              <a:defRPr>
                <a:solidFill>
                  <a:schemeClr val="accent1"/>
                </a:solidFill>
                <a:latin typeface="+mj-lt"/>
                <a:ea typeface="Source Sans Pro" panose="020B0503030403020204" pitchFamily="34" charset="0"/>
              </a:defRPr>
            </a:lvl4pPr>
            <a:lvl5pPr>
              <a:defRPr>
                <a:solidFill>
                  <a:schemeClr val="accent1"/>
                </a:solidFill>
                <a:latin typeface="+mj-lt"/>
                <a:ea typeface="Source Sans Pro" panose="020B0503030403020204" pitchFamily="34" charset="0"/>
              </a:defRPr>
            </a:lvl5pPr>
          </a:lstStyle>
          <a:p>
            <a:pPr marL="0" marR="0" lvl="0" indent="0" algn="ctr"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noProof="0" dirty="0"/>
              <a:t>Klik op onderstaand pictogram om een object in te voegen</a:t>
            </a:r>
            <a:endParaRPr lang="en-GB"/>
          </a:p>
        </p:txBody>
      </p:sp>
      <p:grpSp>
        <p:nvGrpSpPr>
          <p:cNvPr id="2" name="INSTRUCTIE">
            <a:extLst>
              <a:ext uri="{FF2B5EF4-FFF2-40B4-BE49-F238E27FC236}">
                <a16:creationId xmlns:a16="http://schemas.microsoft.com/office/drawing/2014/main" id="{0DB300A9-5E61-BB93-E333-08A227F1326F}"/>
              </a:ext>
            </a:extLst>
          </p:cNvPr>
          <p:cNvGrpSpPr/>
          <p:nvPr userDrawn="1"/>
        </p:nvGrpSpPr>
        <p:grpSpPr>
          <a:xfrm>
            <a:off x="-3786437" y="0"/>
            <a:ext cx="3693386" cy="5359349"/>
            <a:chOff x="-3786437" y="0"/>
            <a:chExt cx="3693386" cy="5359349"/>
          </a:xfrm>
        </p:grpSpPr>
        <p:sp>
          <p:nvSpPr>
            <p:cNvPr id="4" name="Rechthoek 13">
              <a:extLst>
                <a:ext uri="{FF2B5EF4-FFF2-40B4-BE49-F238E27FC236}">
                  <a16:creationId xmlns:a16="http://schemas.microsoft.com/office/drawing/2014/main" id="{8D8CDE4D-05C6-8CDE-7919-B0ED56196F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6" name="Ovaal 14">
              <a:extLst>
                <a:ext uri="{FF2B5EF4-FFF2-40B4-BE49-F238E27FC236}">
                  <a16:creationId xmlns:a16="http://schemas.microsoft.com/office/drawing/2014/main" id="{853E48B2-52BF-A393-1A80-ADCB3F7903EF}"/>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7" name="Rechthoek 15">
              <a:extLst>
                <a:ext uri="{FF2B5EF4-FFF2-40B4-BE49-F238E27FC236}">
                  <a16:creationId xmlns:a16="http://schemas.microsoft.com/office/drawing/2014/main" id="{FA96DD4C-9780-8559-E9DC-F9084849194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8" name="Ovaal 16">
              <a:extLst>
                <a:ext uri="{FF2B5EF4-FFF2-40B4-BE49-F238E27FC236}">
                  <a16:creationId xmlns:a16="http://schemas.microsoft.com/office/drawing/2014/main" id="{AB972A96-89DC-0781-44BF-CB0709A0C04A}"/>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9" name="Rechthoek 17">
              <a:extLst>
                <a:ext uri="{FF2B5EF4-FFF2-40B4-BE49-F238E27FC236}">
                  <a16:creationId xmlns:a16="http://schemas.microsoft.com/office/drawing/2014/main" id="{BBF447A5-ADDC-838D-407E-D62200345B1E}"/>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0" name="Rechthoek 18">
              <a:extLst>
                <a:ext uri="{FF2B5EF4-FFF2-40B4-BE49-F238E27FC236}">
                  <a16:creationId xmlns:a16="http://schemas.microsoft.com/office/drawing/2014/main" id="{C492E622-AAC2-5DCF-7D2E-98B091F3534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1" name="Ovaal 19">
              <a:extLst>
                <a:ext uri="{FF2B5EF4-FFF2-40B4-BE49-F238E27FC236}">
                  <a16:creationId xmlns:a16="http://schemas.microsoft.com/office/drawing/2014/main" id="{B4639BCC-60F9-DC8C-568A-E26216611831}"/>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 name="Rechthoek 20">
              <a:extLst>
                <a:ext uri="{FF2B5EF4-FFF2-40B4-BE49-F238E27FC236}">
                  <a16:creationId xmlns:a16="http://schemas.microsoft.com/office/drawing/2014/main" id="{3DC3C0E7-76AD-F191-5AD1-CAAB23E3EEA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3" name="Ovaal 21">
              <a:extLst>
                <a:ext uri="{FF2B5EF4-FFF2-40B4-BE49-F238E27FC236}">
                  <a16:creationId xmlns:a16="http://schemas.microsoft.com/office/drawing/2014/main" id="{5FE842C6-1020-C810-B417-C0D6AA666451}"/>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4" name="Rechthoek 22">
              <a:extLst>
                <a:ext uri="{FF2B5EF4-FFF2-40B4-BE49-F238E27FC236}">
                  <a16:creationId xmlns:a16="http://schemas.microsoft.com/office/drawing/2014/main" id="{5640B1FA-B5B7-5C5D-34FD-AD674D703B4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5" name="Ovaal 23">
              <a:extLst>
                <a:ext uri="{FF2B5EF4-FFF2-40B4-BE49-F238E27FC236}">
                  <a16:creationId xmlns:a16="http://schemas.microsoft.com/office/drawing/2014/main" id="{F0348164-9A85-20F5-3701-6DEC839A22F1}"/>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16" name="Rechthoek 24">
              <a:extLst>
                <a:ext uri="{FF2B5EF4-FFF2-40B4-BE49-F238E27FC236}">
                  <a16:creationId xmlns:a16="http://schemas.microsoft.com/office/drawing/2014/main" id="{2350AB17-8DAF-68D4-99AA-9A8B9AC841A1}"/>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17" name="Ovaal 25">
              <a:extLst>
                <a:ext uri="{FF2B5EF4-FFF2-40B4-BE49-F238E27FC236}">
                  <a16:creationId xmlns:a16="http://schemas.microsoft.com/office/drawing/2014/main" id="{71AD58AC-4F1B-0A6E-CB22-0E46D7C8D0FB}"/>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18" name="Rechthoek 26">
              <a:extLst>
                <a:ext uri="{FF2B5EF4-FFF2-40B4-BE49-F238E27FC236}">
                  <a16:creationId xmlns:a16="http://schemas.microsoft.com/office/drawing/2014/main" id="{CE3DE530-BE0E-698D-5309-E9810234570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19" name="Ovaal 27">
              <a:extLst>
                <a:ext uri="{FF2B5EF4-FFF2-40B4-BE49-F238E27FC236}">
                  <a16:creationId xmlns:a16="http://schemas.microsoft.com/office/drawing/2014/main" id="{39053436-96DD-6AF0-7EA8-9755EFB14C37}"/>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0" name="Rechthoek 28">
              <a:extLst>
                <a:ext uri="{FF2B5EF4-FFF2-40B4-BE49-F238E27FC236}">
                  <a16:creationId xmlns:a16="http://schemas.microsoft.com/office/drawing/2014/main" id="{4751A96F-87CD-D2EC-5EF0-0BD1C23FD76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1" name="Ovaal 29">
              <a:extLst>
                <a:ext uri="{FF2B5EF4-FFF2-40B4-BE49-F238E27FC236}">
                  <a16:creationId xmlns:a16="http://schemas.microsoft.com/office/drawing/2014/main" id="{41B0D975-27F4-E1ED-B61C-196769467D37}"/>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22" name="Rechthoek 30">
              <a:extLst>
                <a:ext uri="{FF2B5EF4-FFF2-40B4-BE49-F238E27FC236}">
                  <a16:creationId xmlns:a16="http://schemas.microsoft.com/office/drawing/2014/main" id="{02AD2716-4E39-0E1C-B217-BAF0C520614A}"/>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3" name="Ovaal 31">
              <a:extLst>
                <a:ext uri="{FF2B5EF4-FFF2-40B4-BE49-F238E27FC236}">
                  <a16:creationId xmlns:a16="http://schemas.microsoft.com/office/drawing/2014/main" id="{E8837ACF-780B-7C4A-21D8-C1BC26AB2D40}"/>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24" name="Rechthoek 32">
              <a:extLst>
                <a:ext uri="{FF2B5EF4-FFF2-40B4-BE49-F238E27FC236}">
                  <a16:creationId xmlns:a16="http://schemas.microsoft.com/office/drawing/2014/main" id="{F9A6E8B2-0B99-042F-BD9B-A8F27CB5AB3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25" name="Rechthoek 33">
              <a:extLst>
                <a:ext uri="{FF2B5EF4-FFF2-40B4-BE49-F238E27FC236}">
                  <a16:creationId xmlns:a16="http://schemas.microsoft.com/office/drawing/2014/main" id="{1CCA00D1-D012-E8A5-A0B4-90FA43264E2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26" name="ICOON_info">
              <a:extLst>
                <a:ext uri="{FF2B5EF4-FFF2-40B4-BE49-F238E27FC236}">
                  <a16:creationId xmlns:a16="http://schemas.microsoft.com/office/drawing/2014/main" id="{C48BBA8E-A2BC-D5B2-B85D-31ADF909F11B}"/>
                </a:ext>
              </a:extLst>
            </p:cNvPr>
            <p:cNvGrpSpPr/>
            <p:nvPr userDrawn="1"/>
          </p:nvGrpSpPr>
          <p:grpSpPr>
            <a:xfrm>
              <a:off x="-376736" y="4400186"/>
              <a:ext cx="283685" cy="283685"/>
              <a:chOff x="-510741" y="5913713"/>
              <a:chExt cx="267555" cy="267555"/>
            </a:xfrm>
          </p:grpSpPr>
          <p:sp>
            <p:nvSpPr>
              <p:cNvPr id="68" name="Ovaal 79">
                <a:extLst>
                  <a:ext uri="{FF2B5EF4-FFF2-40B4-BE49-F238E27FC236}">
                    <a16:creationId xmlns:a16="http://schemas.microsoft.com/office/drawing/2014/main" id="{52AD8241-3719-5B9D-08E6-0418F7304F25}"/>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69" name="Graphic 163" descr="Informatie">
                <a:extLst>
                  <a:ext uri="{FF2B5EF4-FFF2-40B4-BE49-F238E27FC236}">
                    <a16:creationId xmlns:a16="http://schemas.microsoft.com/office/drawing/2014/main" id="{22C5018F-9ACB-52F6-3441-A47F3750142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27" name="VOORBEELD">
              <a:extLst>
                <a:ext uri="{FF2B5EF4-FFF2-40B4-BE49-F238E27FC236}">
                  <a16:creationId xmlns:a16="http://schemas.microsoft.com/office/drawing/2014/main" id="{2D060A5D-CA5E-5B20-1270-F7A57A2FA31A}"/>
                </a:ext>
              </a:extLst>
            </p:cNvPr>
            <p:cNvGrpSpPr/>
            <p:nvPr userDrawn="1"/>
          </p:nvGrpSpPr>
          <p:grpSpPr>
            <a:xfrm>
              <a:off x="-3605171" y="458674"/>
              <a:ext cx="3234311" cy="558875"/>
              <a:chOff x="-3605171" y="458674"/>
              <a:chExt cx="3234311" cy="558875"/>
            </a:xfrm>
          </p:grpSpPr>
          <p:sp>
            <p:nvSpPr>
              <p:cNvPr id="28" name="Rechthoek 39">
                <a:extLst>
                  <a:ext uri="{FF2B5EF4-FFF2-40B4-BE49-F238E27FC236}">
                    <a16:creationId xmlns:a16="http://schemas.microsoft.com/office/drawing/2014/main" id="{0829A9A8-5F9B-B06E-C5A8-2876817A7AC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29" name="Rechthoek 40">
                <a:extLst>
                  <a:ext uri="{FF2B5EF4-FFF2-40B4-BE49-F238E27FC236}">
                    <a16:creationId xmlns:a16="http://schemas.microsoft.com/office/drawing/2014/main" id="{2531E5D7-FC93-53F1-AA68-3DAE23E6F1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0" name="Groep 41">
                <a:extLst>
                  <a:ext uri="{FF2B5EF4-FFF2-40B4-BE49-F238E27FC236}">
                    <a16:creationId xmlns:a16="http://schemas.microsoft.com/office/drawing/2014/main" id="{0A198418-BD8F-2B2F-BF04-987C4812A79B}"/>
                  </a:ext>
                </a:extLst>
              </p:cNvPr>
              <p:cNvGrpSpPr/>
              <p:nvPr userDrawn="1"/>
            </p:nvGrpSpPr>
            <p:grpSpPr>
              <a:xfrm>
                <a:off x="-3386247" y="830871"/>
                <a:ext cx="139423" cy="109566"/>
                <a:chOff x="-2866744" y="827071"/>
                <a:chExt cx="168701" cy="132575"/>
              </a:xfrm>
            </p:grpSpPr>
            <p:grpSp>
              <p:nvGrpSpPr>
                <p:cNvPr id="61" name="Groep 72">
                  <a:extLst>
                    <a:ext uri="{FF2B5EF4-FFF2-40B4-BE49-F238E27FC236}">
                      <a16:creationId xmlns:a16="http://schemas.microsoft.com/office/drawing/2014/main" id="{3793BD55-3ED0-9F45-2DFC-3E974EF824BE}"/>
                    </a:ext>
                  </a:extLst>
                </p:cNvPr>
                <p:cNvGrpSpPr/>
                <p:nvPr userDrawn="1"/>
              </p:nvGrpSpPr>
              <p:grpSpPr>
                <a:xfrm>
                  <a:off x="-2866744" y="827071"/>
                  <a:ext cx="168701" cy="132575"/>
                  <a:chOff x="-2866744" y="827071"/>
                  <a:chExt cx="168701" cy="132575"/>
                </a:xfrm>
              </p:grpSpPr>
              <p:cxnSp>
                <p:nvCxnSpPr>
                  <p:cNvPr id="63" name="Rechte verbindingslijn 74">
                    <a:extLst>
                      <a:ext uri="{FF2B5EF4-FFF2-40B4-BE49-F238E27FC236}">
                        <a16:creationId xmlns:a16="http://schemas.microsoft.com/office/drawing/2014/main" id="{4FC2706E-8688-FBC1-C2B6-31A1032F132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75">
                    <a:extLst>
                      <a:ext uri="{FF2B5EF4-FFF2-40B4-BE49-F238E27FC236}">
                        <a16:creationId xmlns:a16="http://schemas.microsoft.com/office/drawing/2014/main" id="{982C634C-1DF1-0243-E785-567D270F930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76">
                    <a:extLst>
                      <a:ext uri="{FF2B5EF4-FFF2-40B4-BE49-F238E27FC236}">
                        <a16:creationId xmlns:a16="http://schemas.microsoft.com/office/drawing/2014/main" id="{A909557B-2E70-D324-6D00-C98CFC06877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77">
                    <a:extLst>
                      <a:ext uri="{FF2B5EF4-FFF2-40B4-BE49-F238E27FC236}">
                        <a16:creationId xmlns:a16="http://schemas.microsoft.com/office/drawing/2014/main" id="{F634630B-CA93-1859-EAE5-9787416410B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78">
                    <a:extLst>
                      <a:ext uri="{FF2B5EF4-FFF2-40B4-BE49-F238E27FC236}">
                        <a16:creationId xmlns:a16="http://schemas.microsoft.com/office/drawing/2014/main" id="{752CD4F5-B014-DCCA-EC02-F61E785AEBC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2" name="Pijl: rechts 73">
                  <a:extLst>
                    <a:ext uri="{FF2B5EF4-FFF2-40B4-BE49-F238E27FC236}">
                      <a16:creationId xmlns:a16="http://schemas.microsoft.com/office/drawing/2014/main" id="{F8758FDB-F10A-5BFB-91FF-33E603FA409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1" name="Groep 42">
                <a:extLst>
                  <a:ext uri="{FF2B5EF4-FFF2-40B4-BE49-F238E27FC236}">
                    <a16:creationId xmlns:a16="http://schemas.microsoft.com/office/drawing/2014/main" id="{FCA28E68-87F9-6416-8916-617761FA33CF}"/>
                  </a:ext>
                </a:extLst>
              </p:cNvPr>
              <p:cNvGrpSpPr/>
              <p:nvPr userDrawn="1"/>
            </p:nvGrpSpPr>
            <p:grpSpPr>
              <a:xfrm>
                <a:off x="-3605171" y="830871"/>
                <a:ext cx="139423" cy="109566"/>
                <a:chOff x="-2866744" y="518074"/>
                <a:chExt cx="168701" cy="132575"/>
              </a:xfrm>
            </p:grpSpPr>
            <p:grpSp>
              <p:nvGrpSpPr>
                <p:cNvPr id="54" name="Groep 65">
                  <a:extLst>
                    <a:ext uri="{FF2B5EF4-FFF2-40B4-BE49-F238E27FC236}">
                      <a16:creationId xmlns:a16="http://schemas.microsoft.com/office/drawing/2014/main" id="{E6F0CAA2-9253-E8D4-6511-80B70D01AB00}"/>
                    </a:ext>
                  </a:extLst>
                </p:cNvPr>
                <p:cNvGrpSpPr/>
                <p:nvPr userDrawn="1"/>
              </p:nvGrpSpPr>
              <p:grpSpPr>
                <a:xfrm>
                  <a:off x="-2866744" y="518074"/>
                  <a:ext cx="168701" cy="132575"/>
                  <a:chOff x="-2866744" y="518074"/>
                  <a:chExt cx="168701" cy="132575"/>
                </a:xfrm>
              </p:grpSpPr>
              <p:cxnSp>
                <p:nvCxnSpPr>
                  <p:cNvPr id="56" name="Rechte verbindingslijn 67">
                    <a:extLst>
                      <a:ext uri="{FF2B5EF4-FFF2-40B4-BE49-F238E27FC236}">
                        <a16:creationId xmlns:a16="http://schemas.microsoft.com/office/drawing/2014/main" id="{C57DDBD8-4348-E6E8-6094-455895F4B3F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68">
                    <a:extLst>
                      <a:ext uri="{FF2B5EF4-FFF2-40B4-BE49-F238E27FC236}">
                        <a16:creationId xmlns:a16="http://schemas.microsoft.com/office/drawing/2014/main" id="{5DE2A0F5-0C52-2D2C-6620-9160A37E32F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69">
                    <a:extLst>
                      <a:ext uri="{FF2B5EF4-FFF2-40B4-BE49-F238E27FC236}">
                        <a16:creationId xmlns:a16="http://schemas.microsoft.com/office/drawing/2014/main" id="{04A12F08-11A5-FCFE-654F-72ECC62208A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70">
                    <a:extLst>
                      <a:ext uri="{FF2B5EF4-FFF2-40B4-BE49-F238E27FC236}">
                        <a16:creationId xmlns:a16="http://schemas.microsoft.com/office/drawing/2014/main" id="{94F9ECC2-1627-7715-0C33-1CFE4C90194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71">
                    <a:extLst>
                      <a:ext uri="{FF2B5EF4-FFF2-40B4-BE49-F238E27FC236}">
                        <a16:creationId xmlns:a16="http://schemas.microsoft.com/office/drawing/2014/main" id="{66992542-5B1A-D0E8-10D1-5C1BF3D102C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5" name="Pijl: rechts 66">
                  <a:extLst>
                    <a:ext uri="{FF2B5EF4-FFF2-40B4-BE49-F238E27FC236}">
                      <a16:creationId xmlns:a16="http://schemas.microsoft.com/office/drawing/2014/main" id="{65B99A98-D12F-446A-27F4-6B4E8A99793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2" name="Rechte verbindingslijn 43">
                <a:extLst>
                  <a:ext uri="{FF2B5EF4-FFF2-40B4-BE49-F238E27FC236}">
                    <a16:creationId xmlns:a16="http://schemas.microsoft.com/office/drawing/2014/main" id="{B0A57DED-095C-094B-98FF-4203A6B991F7}"/>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33" name="Rechte verbindingslijn 44">
                <a:extLst>
                  <a:ext uri="{FF2B5EF4-FFF2-40B4-BE49-F238E27FC236}">
                    <a16:creationId xmlns:a16="http://schemas.microsoft.com/office/drawing/2014/main" id="{95BA5A65-960C-8A54-6423-6F8E6C097A2A}"/>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34" name="Rechthoek 45">
                <a:extLst>
                  <a:ext uri="{FF2B5EF4-FFF2-40B4-BE49-F238E27FC236}">
                    <a16:creationId xmlns:a16="http://schemas.microsoft.com/office/drawing/2014/main" id="{243596C6-7B55-BE7C-A2FF-7F01BE7BFD8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35" name="Rechthoek 46">
                <a:extLst>
                  <a:ext uri="{FF2B5EF4-FFF2-40B4-BE49-F238E27FC236}">
                    <a16:creationId xmlns:a16="http://schemas.microsoft.com/office/drawing/2014/main" id="{74832C18-2E22-AB75-2107-68B3A9AAD5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36" name="Groep 47">
                <a:extLst>
                  <a:ext uri="{FF2B5EF4-FFF2-40B4-BE49-F238E27FC236}">
                    <a16:creationId xmlns:a16="http://schemas.microsoft.com/office/drawing/2014/main" id="{166733B3-092A-5549-8921-C4A520FFE5DB}"/>
                  </a:ext>
                </a:extLst>
              </p:cNvPr>
              <p:cNvGrpSpPr/>
              <p:nvPr userDrawn="1"/>
            </p:nvGrpSpPr>
            <p:grpSpPr>
              <a:xfrm>
                <a:off x="-2916763" y="769168"/>
                <a:ext cx="268738" cy="248381"/>
                <a:chOff x="-2916763" y="769168"/>
                <a:chExt cx="268738" cy="248381"/>
              </a:xfrm>
            </p:grpSpPr>
            <p:sp>
              <p:nvSpPr>
                <p:cNvPr id="46" name="Rechthoek 57">
                  <a:extLst>
                    <a:ext uri="{FF2B5EF4-FFF2-40B4-BE49-F238E27FC236}">
                      <a16:creationId xmlns:a16="http://schemas.microsoft.com/office/drawing/2014/main" id="{8628B12D-EA8A-D607-9623-76F427F47954}"/>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7" name="Groep 58">
                  <a:extLst>
                    <a:ext uri="{FF2B5EF4-FFF2-40B4-BE49-F238E27FC236}">
                      <a16:creationId xmlns:a16="http://schemas.microsoft.com/office/drawing/2014/main" id="{AB88E69E-96A0-EAF7-C123-C8441A128C95}"/>
                    </a:ext>
                  </a:extLst>
                </p:cNvPr>
                <p:cNvGrpSpPr/>
                <p:nvPr userDrawn="1"/>
              </p:nvGrpSpPr>
              <p:grpSpPr>
                <a:xfrm>
                  <a:off x="-2866744" y="827071"/>
                  <a:ext cx="168701" cy="132575"/>
                  <a:chOff x="-2866744" y="827071"/>
                  <a:chExt cx="168701" cy="132575"/>
                </a:xfrm>
              </p:grpSpPr>
              <p:cxnSp>
                <p:nvCxnSpPr>
                  <p:cNvPr id="49" name="Rechte verbindingslijn 60">
                    <a:extLst>
                      <a:ext uri="{FF2B5EF4-FFF2-40B4-BE49-F238E27FC236}">
                        <a16:creationId xmlns:a16="http://schemas.microsoft.com/office/drawing/2014/main" id="{9490A2E6-9A4C-885D-0885-759A650AD43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61">
                    <a:extLst>
                      <a:ext uri="{FF2B5EF4-FFF2-40B4-BE49-F238E27FC236}">
                        <a16:creationId xmlns:a16="http://schemas.microsoft.com/office/drawing/2014/main" id="{C41A2345-4265-44AE-0885-D2CBF781821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62">
                    <a:extLst>
                      <a:ext uri="{FF2B5EF4-FFF2-40B4-BE49-F238E27FC236}">
                        <a16:creationId xmlns:a16="http://schemas.microsoft.com/office/drawing/2014/main" id="{75277629-18A0-91EB-E94C-0F6918E508A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63">
                    <a:extLst>
                      <a:ext uri="{FF2B5EF4-FFF2-40B4-BE49-F238E27FC236}">
                        <a16:creationId xmlns:a16="http://schemas.microsoft.com/office/drawing/2014/main" id="{2523B08C-5090-9EBD-46F9-7ABE641DDA0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64">
                    <a:extLst>
                      <a:ext uri="{FF2B5EF4-FFF2-40B4-BE49-F238E27FC236}">
                        <a16:creationId xmlns:a16="http://schemas.microsoft.com/office/drawing/2014/main" id="{85F61B1E-C9EB-F48B-CCED-6644F1D97F7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8" name="Pijl: rechts 59">
                  <a:extLst>
                    <a:ext uri="{FF2B5EF4-FFF2-40B4-BE49-F238E27FC236}">
                      <a16:creationId xmlns:a16="http://schemas.microsoft.com/office/drawing/2014/main" id="{96A12215-068F-118B-C9DA-970A401595C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7" name="Groep 48">
                <a:extLst>
                  <a:ext uri="{FF2B5EF4-FFF2-40B4-BE49-F238E27FC236}">
                    <a16:creationId xmlns:a16="http://schemas.microsoft.com/office/drawing/2014/main" id="{AB7DAEFB-5B3B-FFB9-CFC7-FC96CD86E533}"/>
                  </a:ext>
                </a:extLst>
              </p:cNvPr>
              <p:cNvGrpSpPr/>
              <p:nvPr userDrawn="1"/>
            </p:nvGrpSpPr>
            <p:grpSpPr>
              <a:xfrm>
                <a:off x="-2916763" y="460171"/>
                <a:ext cx="268738" cy="248381"/>
                <a:chOff x="-2916763" y="460171"/>
                <a:chExt cx="268738" cy="248381"/>
              </a:xfrm>
            </p:grpSpPr>
            <p:sp>
              <p:nvSpPr>
                <p:cNvPr id="38" name="Rechthoek 49">
                  <a:extLst>
                    <a:ext uri="{FF2B5EF4-FFF2-40B4-BE49-F238E27FC236}">
                      <a16:creationId xmlns:a16="http://schemas.microsoft.com/office/drawing/2014/main" id="{05D85777-756C-C5FD-632F-2092F0FC860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9" name="Groep 50">
                  <a:extLst>
                    <a:ext uri="{FF2B5EF4-FFF2-40B4-BE49-F238E27FC236}">
                      <a16:creationId xmlns:a16="http://schemas.microsoft.com/office/drawing/2014/main" id="{B85B1886-D54E-29C1-7DC8-4E77EF426202}"/>
                    </a:ext>
                  </a:extLst>
                </p:cNvPr>
                <p:cNvGrpSpPr/>
                <p:nvPr userDrawn="1"/>
              </p:nvGrpSpPr>
              <p:grpSpPr>
                <a:xfrm>
                  <a:off x="-2866744" y="518074"/>
                  <a:ext cx="168701" cy="132575"/>
                  <a:chOff x="-2866744" y="518074"/>
                  <a:chExt cx="168701" cy="132575"/>
                </a:xfrm>
              </p:grpSpPr>
              <p:cxnSp>
                <p:nvCxnSpPr>
                  <p:cNvPr id="41" name="Rechte verbindingslijn 52">
                    <a:extLst>
                      <a:ext uri="{FF2B5EF4-FFF2-40B4-BE49-F238E27FC236}">
                        <a16:creationId xmlns:a16="http://schemas.microsoft.com/office/drawing/2014/main" id="{3DAAE7F8-ABD1-888F-E8DB-CDEE441CC29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2" name="Rechte verbindingslijn 53">
                    <a:extLst>
                      <a:ext uri="{FF2B5EF4-FFF2-40B4-BE49-F238E27FC236}">
                        <a16:creationId xmlns:a16="http://schemas.microsoft.com/office/drawing/2014/main" id="{BBFF14B8-2304-B83E-DB04-ED85A4D344A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54">
                    <a:extLst>
                      <a:ext uri="{FF2B5EF4-FFF2-40B4-BE49-F238E27FC236}">
                        <a16:creationId xmlns:a16="http://schemas.microsoft.com/office/drawing/2014/main" id="{8C10DFE9-A24C-C49B-0A61-0E57C8F7B15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4" name="Rechte verbindingslijn 55">
                    <a:extLst>
                      <a:ext uri="{FF2B5EF4-FFF2-40B4-BE49-F238E27FC236}">
                        <a16:creationId xmlns:a16="http://schemas.microsoft.com/office/drawing/2014/main" id="{341DD620-6DAF-F0E5-2CCE-C70BE0A9AE6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56">
                    <a:extLst>
                      <a:ext uri="{FF2B5EF4-FFF2-40B4-BE49-F238E27FC236}">
                        <a16:creationId xmlns:a16="http://schemas.microsoft.com/office/drawing/2014/main" id="{C9A2BF0E-CE71-B5E0-3AB0-84D87C8CF44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0" name="Pijl: rechts 51">
                  <a:extLst>
                    <a:ext uri="{FF2B5EF4-FFF2-40B4-BE49-F238E27FC236}">
                      <a16:creationId xmlns:a16="http://schemas.microsoft.com/office/drawing/2014/main" id="{EEA18C99-3834-A293-E532-026E4095598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0" name="INSTRUCTIE">
            <a:extLst>
              <a:ext uri="{FF2B5EF4-FFF2-40B4-BE49-F238E27FC236}">
                <a16:creationId xmlns:a16="http://schemas.microsoft.com/office/drawing/2014/main" id="{0FDCF615-3E6B-B0E5-A669-A4CF1D5BA339}"/>
              </a:ext>
            </a:extLst>
          </p:cNvPr>
          <p:cNvGrpSpPr/>
          <p:nvPr userDrawn="1"/>
        </p:nvGrpSpPr>
        <p:grpSpPr>
          <a:xfrm>
            <a:off x="12377595" y="0"/>
            <a:ext cx="3693386" cy="5270646"/>
            <a:chOff x="-3786437" y="0"/>
            <a:chExt cx="3693386" cy="5270646"/>
          </a:xfrm>
        </p:grpSpPr>
        <p:sp>
          <p:nvSpPr>
            <p:cNvPr id="71" name="Rechthoek 82">
              <a:extLst>
                <a:ext uri="{FF2B5EF4-FFF2-40B4-BE49-F238E27FC236}">
                  <a16:creationId xmlns:a16="http://schemas.microsoft.com/office/drawing/2014/main" id="{7D3390A9-FABF-F34E-2913-9C0D7907A64D}"/>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72" name="Rechthoek 83">
              <a:extLst>
                <a:ext uri="{FF2B5EF4-FFF2-40B4-BE49-F238E27FC236}">
                  <a16:creationId xmlns:a16="http://schemas.microsoft.com/office/drawing/2014/main" id="{8F62DB8A-81E7-0FDE-3F97-839A4B414832}"/>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15" name="Ovaal 84">
              <a:extLst>
                <a:ext uri="{FF2B5EF4-FFF2-40B4-BE49-F238E27FC236}">
                  <a16:creationId xmlns:a16="http://schemas.microsoft.com/office/drawing/2014/main" id="{B714550F-44D9-F7E7-5573-016AD47404B0}"/>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16" name="Rechthoek 85">
              <a:extLst>
                <a:ext uri="{FF2B5EF4-FFF2-40B4-BE49-F238E27FC236}">
                  <a16:creationId xmlns:a16="http://schemas.microsoft.com/office/drawing/2014/main" id="{031D998D-366D-2701-AA0B-AAD07320370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17" name="Groep 86">
              <a:extLst>
                <a:ext uri="{FF2B5EF4-FFF2-40B4-BE49-F238E27FC236}">
                  <a16:creationId xmlns:a16="http://schemas.microsoft.com/office/drawing/2014/main" id="{ABFAC34F-E62F-A375-0FE7-798D8408365C}"/>
                </a:ext>
              </a:extLst>
            </p:cNvPr>
            <p:cNvGrpSpPr/>
            <p:nvPr userDrawn="1"/>
          </p:nvGrpSpPr>
          <p:grpSpPr>
            <a:xfrm>
              <a:off x="-3316179" y="1231351"/>
              <a:ext cx="294789" cy="318834"/>
              <a:chOff x="14466489" y="1001522"/>
              <a:chExt cx="290627" cy="314333"/>
            </a:xfrm>
          </p:grpSpPr>
          <p:sp>
            <p:nvSpPr>
              <p:cNvPr id="210" name="Rechthoek 115">
                <a:extLst>
                  <a:ext uri="{FF2B5EF4-FFF2-40B4-BE49-F238E27FC236}">
                    <a16:creationId xmlns:a16="http://schemas.microsoft.com/office/drawing/2014/main" id="{F57B49F2-CB55-525B-C5B8-3B316B868A5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1" name="Ovaal 116">
                <a:extLst>
                  <a:ext uri="{FF2B5EF4-FFF2-40B4-BE49-F238E27FC236}">
                    <a16:creationId xmlns:a16="http://schemas.microsoft.com/office/drawing/2014/main" id="{45962390-A13F-6ACA-4B75-7C53E6180FA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2" name="Vrije vorm: vorm 117">
                <a:extLst>
                  <a:ext uri="{FF2B5EF4-FFF2-40B4-BE49-F238E27FC236}">
                    <a16:creationId xmlns:a16="http://schemas.microsoft.com/office/drawing/2014/main" id="{AD3EB141-15FB-FBA6-5A4B-ABA6A95FFF1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3" name="Rechthoek: afgeronde hoeken 118">
                <a:extLst>
                  <a:ext uri="{FF2B5EF4-FFF2-40B4-BE49-F238E27FC236}">
                    <a16:creationId xmlns:a16="http://schemas.microsoft.com/office/drawing/2014/main" id="{977163B8-73FB-6F26-88BD-4DCEEA4E5B2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4" name="Rechte verbindingslijn 119">
                <a:extLst>
                  <a:ext uri="{FF2B5EF4-FFF2-40B4-BE49-F238E27FC236}">
                    <a16:creationId xmlns:a16="http://schemas.microsoft.com/office/drawing/2014/main" id="{DC222A35-EF0A-83E3-BE44-2DA37EB0788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5" name="Rechte verbindingslijn 120">
                <a:extLst>
                  <a:ext uri="{FF2B5EF4-FFF2-40B4-BE49-F238E27FC236}">
                    <a16:creationId xmlns:a16="http://schemas.microsoft.com/office/drawing/2014/main" id="{6146CB44-E6A8-AAF8-6545-17FFFD390B69}"/>
                  </a:ext>
                </a:extLst>
              </p:cNvPr>
              <p:cNvCxnSpPr>
                <a:cxnSpLocks/>
                <a:stCxn id="21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8" name="Ovaal 87">
              <a:extLst>
                <a:ext uri="{FF2B5EF4-FFF2-40B4-BE49-F238E27FC236}">
                  <a16:creationId xmlns:a16="http://schemas.microsoft.com/office/drawing/2014/main" id="{EDA93720-DB1C-F5CB-7A80-E72A31FC6285}"/>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19" name="Rechthoek 88">
              <a:extLst>
                <a:ext uri="{FF2B5EF4-FFF2-40B4-BE49-F238E27FC236}">
                  <a16:creationId xmlns:a16="http://schemas.microsoft.com/office/drawing/2014/main" id="{09108EEB-5CBA-9F9E-11C7-FD0B015D4CB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20" name="Groep 89">
              <a:extLst>
                <a:ext uri="{FF2B5EF4-FFF2-40B4-BE49-F238E27FC236}">
                  <a16:creationId xmlns:a16="http://schemas.microsoft.com/office/drawing/2014/main" id="{4E02711D-2029-5983-6D0E-44579FB9A67F}"/>
                </a:ext>
              </a:extLst>
            </p:cNvPr>
            <p:cNvGrpSpPr/>
            <p:nvPr userDrawn="1"/>
          </p:nvGrpSpPr>
          <p:grpSpPr>
            <a:xfrm>
              <a:off x="-3311319" y="2164285"/>
              <a:ext cx="825500" cy="209550"/>
              <a:chOff x="13504624" y="2482850"/>
              <a:chExt cx="825500" cy="209550"/>
            </a:xfrm>
          </p:grpSpPr>
          <p:sp>
            <p:nvSpPr>
              <p:cNvPr id="207" name="Rechthoek 112">
                <a:extLst>
                  <a:ext uri="{FF2B5EF4-FFF2-40B4-BE49-F238E27FC236}">
                    <a16:creationId xmlns:a16="http://schemas.microsoft.com/office/drawing/2014/main" id="{EAB922FB-35DC-CD14-F63F-8F81622E4B5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08" name="Rechte verbindingslijn 113">
                <a:extLst>
                  <a:ext uri="{FF2B5EF4-FFF2-40B4-BE49-F238E27FC236}">
                    <a16:creationId xmlns:a16="http://schemas.microsoft.com/office/drawing/2014/main" id="{DB8E56A9-2384-7B0E-E3B0-E7DA5D1900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9" name="Gelijkbenige driehoek 114">
                <a:extLst>
                  <a:ext uri="{FF2B5EF4-FFF2-40B4-BE49-F238E27FC236}">
                    <a16:creationId xmlns:a16="http://schemas.microsoft.com/office/drawing/2014/main" id="{3D7B9F6D-8DC6-3603-21D7-73E636C231D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21" name="Ovaal 90">
              <a:extLst>
                <a:ext uri="{FF2B5EF4-FFF2-40B4-BE49-F238E27FC236}">
                  <a16:creationId xmlns:a16="http://schemas.microsoft.com/office/drawing/2014/main" id="{F1FE4428-81B7-CF2D-4A91-741C651E0CFC}"/>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2" name="Rechthoek 91">
              <a:extLst>
                <a:ext uri="{FF2B5EF4-FFF2-40B4-BE49-F238E27FC236}">
                  <a16:creationId xmlns:a16="http://schemas.microsoft.com/office/drawing/2014/main" id="{143C1E73-EDFC-26C9-061D-7D38ED2F9FDD}"/>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23" name="Groep 92">
              <a:extLst>
                <a:ext uri="{FF2B5EF4-FFF2-40B4-BE49-F238E27FC236}">
                  <a16:creationId xmlns:a16="http://schemas.microsoft.com/office/drawing/2014/main" id="{0D099950-6FEF-E4B9-0250-822D19C81D6A}"/>
                </a:ext>
              </a:extLst>
            </p:cNvPr>
            <p:cNvGrpSpPr/>
            <p:nvPr userDrawn="1"/>
          </p:nvGrpSpPr>
          <p:grpSpPr>
            <a:xfrm>
              <a:off x="-3408294" y="3643742"/>
              <a:ext cx="622283" cy="612920"/>
              <a:chOff x="12617641" y="3403239"/>
              <a:chExt cx="752963" cy="741634"/>
            </a:xfrm>
          </p:grpSpPr>
          <p:grpSp>
            <p:nvGrpSpPr>
              <p:cNvPr id="127" name="Groep 96">
                <a:extLst>
                  <a:ext uri="{FF2B5EF4-FFF2-40B4-BE49-F238E27FC236}">
                    <a16:creationId xmlns:a16="http://schemas.microsoft.com/office/drawing/2014/main" id="{0618FD5F-4F75-49DC-40D4-979C8303303F}"/>
                  </a:ext>
                </a:extLst>
              </p:cNvPr>
              <p:cNvGrpSpPr/>
              <p:nvPr userDrawn="1"/>
            </p:nvGrpSpPr>
            <p:grpSpPr>
              <a:xfrm>
                <a:off x="12771530" y="3403239"/>
                <a:ext cx="467176" cy="448491"/>
                <a:chOff x="12782157" y="3403239"/>
                <a:chExt cx="467176" cy="448491"/>
              </a:xfrm>
            </p:grpSpPr>
            <p:grpSp>
              <p:nvGrpSpPr>
                <p:cNvPr id="194" name="Groep 99">
                  <a:extLst>
                    <a:ext uri="{FF2B5EF4-FFF2-40B4-BE49-F238E27FC236}">
                      <a16:creationId xmlns:a16="http://schemas.microsoft.com/office/drawing/2014/main" id="{B3DC4E1B-3D54-AD19-1498-8114A98CEA4F}"/>
                    </a:ext>
                  </a:extLst>
                </p:cNvPr>
                <p:cNvGrpSpPr/>
                <p:nvPr userDrawn="1"/>
              </p:nvGrpSpPr>
              <p:grpSpPr>
                <a:xfrm>
                  <a:off x="12782157" y="3403239"/>
                  <a:ext cx="412976" cy="396132"/>
                  <a:chOff x="13554906" y="3320109"/>
                  <a:chExt cx="443917" cy="425811"/>
                </a:xfrm>
              </p:grpSpPr>
              <p:grpSp>
                <p:nvGrpSpPr>
                  <p:cNvPr id="201" name="Groep 106">
                    <a:extLst>
                      <a:ext uri="{FF2B5EF4-FFF2-40B4-BE49-F238E27FC236}">
                        <a16:creationId xmlns:a16="http://schemas.microsoft.com/office/drawing/2014/main" id="{B212D55F-6B5F-7BB6-C56C-5FE14DCEF214}"/>
                      </a:ext>
                    </a:extLst>
                  </p:cNvPr>
                  <p:cNvGrpSpPr/>
                  <p:nvPr userDrawn="1"/>
                </p:nvGrpSpPr>
                <p:grpSpPr>
                  <a:xfrm>
                    <a:off x="13554906" y="3320109"/>
                    <a:ext cx="443917" cy="425811"/>
                    <a:chOff x="12909684" y="1276143"/>
                    <a:chExt cx="443917" cy="425811"/>
                  </a:xfrm>
                </p:grpSpPr>
                <p:sp>
                  <p:nvSpPr>
                    <p:cNvPr id="204" name="Rechthoek 109">
                      <a:extLst>
                        <a:ext uri="{FF2B5EF4-FFF2-40B4-BE49-F238E27FC236}">
                          <a16:creationId xmlns:a16="http://schemas.microsoft.com/office/drawing/2014/main" id="{36F257DF-B6C7-D8F6-DED5-243B59082ADE}"/>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5" name="Rechthoek 110">
                      <a:extLst>
                        <a:ext uri="{FF2B5EF4-FFF2-40B4-BE49-F238E27FC236}">
                          <a16:creationId xmlns:a16="http://schemas.microsoft.com/office/drawing/2014/main" id="{ADB49CA3-CA71-8458-2AEE-576E6C3EB20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6" name="Ovaal 111">
                      <a:extLst>
                        <a:ext uri="{FF2B5EF4-FFF2-40B4-BE49-F238E27FC236}">
                          <a16:creationId xmlns:a16="http://schemas.microsoft.com/office/drawing/2014/main" id="{F5A4A94D-96D8-961A-AB4B-41AE017AB6A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2" name="Afbeelding 107">
                    <a:extLst>
                      <a:ext uri="{FF2B5EF4-FFF2-40B4-BE49-F238E27FC236}">
                        <a16:creationId xmlns:a16="http://schemas.microsoft.com/office/drawing/2014/main" id="{50A8BF1B-467B-9B84-7C9D-B25916D609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3" name="Afbeelding 108">
                    <a:extLst>
                      <a:ext uri="{FF2B5EF4-FFF2-40B4-BE49-F238E27FC236}">
                        <a16:creationId xmlns:a16="http://schemas.microsoft.com/office/drawing/2014/main" id="{9B07B27E-AD63-7361-AA75-45ED1E35279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5" name="Groep 100">
                  <a:extLst>
                    <a:ext uri="{FF2B5EF4-FFF2-40B4-BE49-F238E27FC236}">
                      <a16:creationId xmlns:a16="http://schemas.microsoft.com/office/drawing/2014/main" id="{22C3245D-0C4C-3640-6654-23C86171DDF0}"/>
                    </a:ext>
                  </a:extLst>
                </p:cNvPr>
                <p:cNvGrpSpPr/>
                <p:nvPr userDrawn="1"/>
              </p:nvGrpSpPr>
              <p:grpSpPr>
                <a:xfrm>
                  <a:off x="13103513" y="3705268"/>
                  <a:ext cx="145820" cy="146462"/>
                  <a:chOff x="13096169" y="3602278"/>
                  <a:chExt cx="145820" cy="146462"/>
                </a:xfrm>
              </p:grpSpPr>
              <p:sp>
                <p:nvSpPr>
                  <p:cNvPr id="199" name="Rechthoek 104">
                    <a:extLst>
                      <a:ext uri="{FF2B5EF4-FFF2-40B4-BE49-F238E27FC236}">
                        <a16:creationId xmlns:a16="http://schemas.microsoft.com/office/drawing/2014/main" id="{572359AE-4604-2EA4-03EA-75ECF188D6F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0" name="Rechthoek 105">
                    <a:extLst>
                      <a:ext uri="{FF2B5EF4-FFF2-40B4-BE49-F238E27FC236}">
                        <a16:creationId xmlns:a16="http://schemas.microsoft.com/office/drawing/2014/main" id="{BA7CBA40-2B73-4D49-8DDF-D64918496E7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6" name="Groep 101">
                  <a:extLst>
                    <a:ext uri="{FF2B5EF4-FFF2-40B4-BE49-F238E27FC236}">
                      <a16:creationId xmlns:a16="http://schemas.microsoft.com/office/drawing/2014/main" id="{24041322-F9BA-C267-3CC8-F1F16773E88C}"/>
                    </a:ext>
                  </a:extLst>
                </p:cNvPr>
                <p:cNvGrpSpPr/>
                <p:nvPr userDrawn="1"/>
              </p:nvGrpSpPr>
              <p:grpSpPr>
                <a:xfrm rot="10800000">
                  <a:off x="13061402" y="3665637"/>
                  <a:ext cx="145820" cy="146462"/>
                  <a:chOff x="13096169" y="3602278"/>
                  <a:chExt cx="145820" cy="146462"/>
                </a:xfrm>
              </p:grpSpPr>
              <p:sp>
                <p:nvSpPr>
                  <p:cNvPr id="197" name="Rechthoek 102">
                    <a:extLst>
                      <a:ext uri="{FF2B5EF4-FFF2-40B4-BE49-F238E27FC236}">
                        <a16:creationId xmlns:a16="http://schemas.microsoft.com/office/drawing/2014/main" id="{C8DD4470-83B2-0490-43C7-25C5E21B898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98" name="Rechthoek 103">
                    <a:extLst>
                      <a:ext uri="{FF2B5EF4-FFF2-40B4-BE49-F238E27FC236}">
                        <a16:creationId xmlns:a16="http://schemas.microsoft.com/office/drawing/2014/main" id="{B528078B-8AC8-3D97-4BBB-E620F458A4E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2" name="Rechthoek 97">
                <a:extLst>
                  <a:ext uri="{FF2B5EF4-FFF2-40B4-BE49-F238E27FC236}">
                    <a16:creationId xmlns:a16="http://schemas.microsoft.com/office/drawing/2014/main" id="{93BA2116-A7E7-9482-0DB0-ECB3E022713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3" name="Gelijkbenige driehoek 98">
                <a:extLst>
                  <a:ext uri="{FF2B5EF4-FFF2-40B4-BE49-F238E27FC236}">
                    <a16:creationId xmlns:a16="http://schemas.microsoft.com/office/drawing/2014/main" id="{F2829B5F-B70A-1698-B8F5-4EE6177B514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4" name="ICOON_info">
              <a:extLst>
                <a:ext uri="{FF2B5EF4-FFF2-40B4-BE49-F238E27FC236}">
                  <a16:creationId xmlns:a16="http://schemas.microsoft.com/office/drawing/2014/main" id="{3235D8DA-D470-3ECB-1BB8-CA553A9025BB}"/>
                </a:ext>
              </a:extLst>
            </p:cNvPr>
            <p:cNvGrpSpPr/>
            <p:nvPr userDrawn="1"/>
          </p:nvGrpSpPr>
          <p:grpSpPr>
            <a:xfrm>
              <a:off x="-376736" y="4271597"/>
              <a:ext cx="283685" cy="283685"/>
              <a:chOff x="-510741" y="5913713"/>
              <a:chExt cx="267555" cy="267555"/>
            </a:xfrm>
          </p:grpSpPr>
          <p:sp>
            <p:nvSpPr>
              <p:cNvPr id="125" name="Ovaal 94">
                <a:extLst>
                  <a:ext uri="{FF2B5EF4-FFF2-40B4-BE49-F238E27FC236}">
                    <a16:creationId xmlns:a16="http://schemas.microsoft.com/office/drawing/2014/main" id="{25EB719D-4ABC-6FEE-5A01-498466E50155}"/>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6" name="Graphic 163" descr="Informatie">
                <a:extLst>
                  <a:ext uri="{FF2B5EF4-FFF2-40B4-BE49-F238E27FC236}">
                    <a16:creationId xmlns:a16="http://schemas.microsoft.com/office/drawing/2014/main" id="{81B0F98F-62FC-C98B-4110-8E025985FD6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3" name="Footer Placeholder 6">
            <a:extLst>
              <a:ext uri="{FF2B5EF4-FFF2-40B4-BE49-F238E27FC236}">
                <a16:creationId xmlns:a16="http://schemas.microsoft.com/office/drawing/2014/main" id="{2D00FE94-9DDC-4D08-FA4A-95D714D5F741}"/>
              </a:ext>
            </a:extLst>
          </p:cNvPr>
          <p:cNvSpPr>
            <a:spLocks noGrp="1"/>
          </p:cNvSpPr>
          <p:nvPr>
            <p:ph type="ftr" sz="quarter" idx="15"/>
          </p:nvPr>
        </p:nvSpPr>
        <p:spPr>
          <a:xfrm>
            <a:off x="489314" y="7209424"/>
            <a:ext cx="4114800" cy="151200"/>
          </a:xfrm>
        </p:spPr>
        <p:txBody>
          <a:bodyPr/>
          <a:lstStyle/>
          <a:p>
            <a:endParaRPr lang="en-GB" dirty="0"/>
          </a:p>
        </p:txBody>
      </p:sp>
      <p:sp>
        <p:nvSpPr>
          <p:cNvPr id="114" name="Slide Number Placeholder 7">
            <a:extLst>
              <a:ext uri="{FF2B5EF4-FFF2-40B4-BE49-F238E27FC236}">
                <a16:creationId xmlns:a16="http://schemas.microsoft.com/office/drawing/2014/main" id="{1F08F683-6D17-102D-6BE6-19540D079A50}"/>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
        <p:nvSpPr>
          <p:cNvPr id="5" name="Title 4">
            <a:extLst>
              <a:ext uri="{FF2B5EF4-FFF2-40B4-BE49-F238E27FC236}">
                <a16:creationId xmlns:a16="http://schemas.microsoft.com/office/drawing/2014/main" id="{41E6CBC9-32FB-3E5B-F5FB-287AC4F402C7}"/>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3270001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 Foto + Tekst (horizontaal)">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7B12653-C554-53B4-723D-32144F65D7BC}"/>
              </a:ext>
            </a:extLst>
          </p:cNvPr>
          <p:cNvSpPr>
            <a:spLocks noGrp="1"/>
          </p:cNvSpPr>
          <p:nvPr>
            <p:ph type="body" sz="quarter" idx="10"/>
          </p:nvPr>
        </p:nvSpPr>
        <p:spPr>
          <a:xfrm>
            <a:off x="489314" y="4932000"/>
            <a:ext cx="11148649" cy="1017280"/>
          </a:xfrm>
        </p:spPr>
        <p:txBody>
          <a:bodyPr numCol="2" spcCol="180000">
            <a:normAutofit/>
          </a:bodyPr>
          <a:lstStyle>
            <a:lvl4pPr>
              <a:defRPr sz="1600"/>
            </a:lvl4pPr>
          </a:lstStyle>
          <a:p>
            <a:pPr lvl="3"/>
            <a:endParaRPr lang="en-GB" sz="1600" noProof="0" dirty="0"/>
          </a:p>
        </p:txBody>
      </p:sp>
      <p:sp>
        <p:nvSpPr>
          <p:cNvPr id="6" name="Tijdelijke aanduiding voor afbeelding 5">
            <a:extLst>
              <a:ext uri="{FF2B5EF4-FFF2-40B4-BE49-F238E27FC236}">
                <a16:creationId xmlns:a16="http://schemas.microsoft.com/office/drawing/2014/main" id="{396B9FD5-7AB6-EC28-CC47-D24984029009}"/>
              </a:ext>
            </a:extLst>
          </p:cNvPr>
          <p:cNvSpPr>
            <a:spLocks noGrp="1"/>
          </p:cNvSpPr>
          <p:nvPr>
            <p:ph type="pic" sz="quarter" idx="11" hasCustomPrompt="1"/>
          </p:nvPr>
        </p:nvSpPr>
        <p:spPr>
          <a:xfrm>
            <a:off x="0" y="1"/>
            <a:ext cx="12192000" cy="34308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a:t>Klik op onderstaand pictogram om een afbeelding in te voegen</a:t>
            </a:r>
            <a:endParaRPr lang="en-GB"/>
          </a:p>
        </p:txBody>
      </p:sp>
      <p:grpSp>
        <p:nvGrpSpPr>
          <p:cNvPr id="2" name="INSTRUCTIE">
            <a:extLst>
              <a:ext uri="{FF2B5EF4-FFF2-40B4-BE49-F238E27FC236}">
                <a16:creationId xmlns:a16="http://schemas.microsoft.com/office/drawing/2014/main" id="{489F90D7-E7F0-C374-4EE4-C17F2AF6AACC}"/>
              </a:ext>
            </a:extLst>
          </p:cNvPr>
          <p:cNvGrpSpPr/>
          <p:nvPr userDrawn="1"/>
        </p:nvGrpSpPr>
        <p:grpSpPr>
          <a:xfrm>
            <a:off x="-3786437" y="0"/>
            <a:ext cx="3693386" cy="5359349"/>
            <a:chOff x="-3786437" y="0"/>
            <a:chExt cx="3693386" cy="5359349"/>
          </a:xfrm>
        </p:grpSpPr>
        <p:sp>
          <p:nvSpPr>
            <p:cNvPr id="4" name="Rechthoek 13">
              <a:extLst>
                <a:ext uri="{FF2B5EF4-FFF2-40B4-BE49-F238E27FC236}">
                  <a16:creationId xmlns:a16="http://schemas.microsoft.com/office/drawing/2014/main" id="{E2C9EBFA-DAD3-3D91-04AE-C4DED504051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8" name="Ovaal 14">
              <a:extLst>
                <a:ext uri="{FF2B5EF4-FFF2-40B4-BE49-F238E27FC236}">
                  <a16:creationId xmlns:a16="http://schemas.microsoft.com/office/drawing/2014/main" id="{7772D666-8940-2E0A-1F7B-6766E7C586CF}"/>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9" name="Rechthoek 15">
              <a:extLst>
                <a:ext uri="{FF2B5EF4-FFF2-40B4-BE49-F238E27FC236}">
                  <a16:creationId xmlns:a16="http://schemas.microsoft.com/office/drawing/2014/main" id="{22570D98-1B78-494D-6385-4848CD69CD3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10" name="Ovaal 16">
              <a:extLst>
                <a:ext uri="{FF2B5EF4-FFF2-40B4-BE49-F238E27FC236}">
                  <a16:creationId xmlns:a16="http://schemas.microsoft.com/office/drawing/2014/main" id="{A2CFFC0C-C769-143C-DC32-77DE616C9447}"/>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1" name="Rechthoek 17">
              <a:extLst>
                <a:ext uri="{FF2B5EF4-FFF2-40B4-BE49-F238E27FC236}">
                  <a16:creationId xmlns:a16="http://schemas.microsoft.com/office/drawing/2014/main" id="{D4C87E45-C424-FC32-5A5B-5E5C5DACAC5B}"/>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2" name="Rechthoek 18">
              <a:extLst>
                <a:ext uri="{FF2B5EF4-FFF2-40B4-BE49-F238E27FC236}">
                  <a16:creationId xmlns:a16="http://schemas.microsoft.com/office/drawing/2014/main" id="{E928FAAC-E2A1-2C3E-8DEA-730BEF27BEB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3" name="Ovaal 19">
              <a:extLst>
                <a:ext uri="{FF2B5EF4-FFF2-40B4-BE49-F238E27FC236}">
                  <a16:creationId xmlns:a16="http://schemas.microsoft.com/office/drawing/2014/main" id="{EACFBA2F-9B9F-CDC6-C1FC-7C68C7197D56}"/>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4" name="Rechthoek 20">
              <a:extLst>
                <a:ext uri="{FF2B5EF4-FFF2-40B4-BE49-F238E27FC236}">
                  <a16:creationId xmlns:a16="http://schemas.microsoft.com/office/drawing/2014/main" id="{8CC545AA-4153-B04F-DC31-A41EC7D99C5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5" name="Ovaal 21">
              <a:extLst>
                <a:ext uri="{FF2B5EF4-FFF2-40B4-BE49-F238E27FC236}">
                  <a16:creationId xmlns:a16="http://schemas.microsoft.com/office/drawing/2014/main" id="{7ED9D9D1-17FB-B8EB-BA42-8D10F59275EB}"/>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6" name="Rechthoek 22">
              <a:extLst>
                <a:ext uri="{FF2B5EF4-FFF2-40B4-BE49-F238E27FC236}">
                  <a16:creationId xmlns:a16="http://schemas.microsoft.com/office/drawing/2014/main" id="{9C00D525-E6BF-4DB4-3982-1F8124E4B0A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7" name="Ovaal 23">
              <a:extLst>
                <a:ext uri="{FF2B5EF4-FFF2-40B4-BE49-F238E27FC236}">
                  <a16:creationId xmlns:a16="http://schemas.microsoft.com/office/drawing/2014/main" id="{072F76D3-394E-86E8-46DB-C355AF625747}"/>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18" name="Rechthoek 24">
              <a:extLst>
                <a:ext uri="{FF2B5EF4-FFF2-40B4-BE49-F238E27FC236}">
                  <a16:creationId xmlns:a16="http://schemas.microsoft.com/office/drawing/2014/main" id="{27ECBDE1-8FBF-C982-6AFA-98BE10FCFB0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19" name="Ovaal 25">
              <a:extLst>
                <a:ext uri="{FF2B5EF4-FFF2-40B4-BE49-F238E27FC236}">
                  <a16:creationId xmlns:a16="http://schemas.microsoft.com/office/drawing/2014/main" id="{599423C1-B7CC-FA64-52ED-5B9FC47C1196}"/>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20" name="Rechthoek 26">
              <a:extLst>
                <a:ext uri="{FF2B5EF4-FFF2-40B4-BE49-F238E27FC236}">
                  <a16:creationId xmlns:a16="http://schemas.microsoft.com/office/drawing/2014/main" id="{EC330F33-419F-00CE-C79A-454C3AE38E66}"/>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1" name="Ovaal 27">
              <a:extLst>
                <a:ext uri="{FF2B5EF4-FFF2-40B4-BE49-F238E27FC236}">
                  <a16:creationId xmlns:a16="http://schemas.microsoft.com/office/drawing/2014/main" id="{C15CA9E9-6C84-F1CB-D210-749570755B9C}"/>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2" name="Rechthoek 28">
              <a:extLst>
                <a:ext uri="{FF2B5EF4-FFF2-40B4-BE49-F238E27FC236}">
                  <a16:creationId xmlns:a16="http://schemas.microsoft.com/office/drawing/2014/main" id="{1C3E9312-CBC0-D951-1D26-9333A31339D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3" name="Ovaal 29">
              <a:extLst>
                <a:ext uri="{FF2B5EF4-FFF2-40B4-BE49-F238E27FC236}">
                  <a16:creationId xmlns:a16="http://schemas.microsoft.com/office/drawing/2014/main" id="{613C3120-03EF-B61D-6B96-857D6E767C28}"/>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24" name="Rechthoek 30">
              <a:extLst>
                <a:ext uri="{FF2B5EF4-FFF2-40B4-BE49-F238E27FC236}">
                  <a16:creationId xmlns:a16="http://schemas.microsoft.com/office/drawing/2014/main" id="{C306134D-61AA-2CD0-F98C-70B04C3F08B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5" name="Ovaal 31">
              <a:extLst>
                <a:ext uri="{FF2B5EF4-FFF2-40B4-BE49-F238E27FC236}">
                  <a16:creationId xmlns:a16="http://schemas.microsoft.com/office/drawing/2014/main" id="{2C5787BC-F003-57D2-91F0-E9F239F44B09}"/>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26" name="Rechthoek 32">
              <a:extLst>
                <a:ext uri="{FF2B5EF4-FFF2-40B4-BE49-F238E27FC236}">
                  <a16:creationId xmlns:a16="http://schemas.microsoft.com/office/drawing/2014/main" id="{CC84C7D9-E3CD-50E5-EA0E-3B5B06D751D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27" name="Rechthoek 33">
              <a:extLst>
                <a:ext uri="{FF2B5EF4-FFF2-40B4-BE49-F238E27FC236}">
                  <a16:creationId xmlns:a16="http://schemas.microsoft.com/office/drawing/2014/main" id="{BF39E288-DF21-0C4A-C9B0-371E45D4833E}"/>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28" name="ICOON_info">
              <a:extLst>
                <a:ext uri="{FF2B5EF4-FFF2-40B4-BE49-F238E27FC236}">
                  <a16:creationId xmlns:a16="http://schemas.microsoft.com/office/drawing/2014/main" id="{6DCFDB79-8E51-9B82-D585-59281C985A2C}"/>
                </a:ext>
              </a:extLst>
            </p:cNvPr>
            <p:cNvGrpSpPr/>
            <p:nvPr userDrawn="1"/>
          </p:nvGrpSpPr>
          <p:grpSpPr>
            <a:xfrm>
              <a:off x="-376736" y="4400186"/>
              <a:ext cx="283685" cy="283685"/>
              <a:chOff x="-510741" y="5913713"/>
              <a:chExt cx="267555" cy="267555"/>
            </a:xfrm>
          </p:grpSpPr>
          <p:sp>
            <p:nvSpPr>
              <p:cNvPr id="70" name="Ovaal 79">
                <a:extLst>
                  <a:ext uri="{FF2B5EF4-FFF2-40B4-BE49-F238E27FC236}">
                    <a16:creationId xmlns:a16="http://schemas.microsoft.com/office/drawing/2014/main" id="{F59CAFC9-592A-9963-E901-32E8900007D3}"/>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71" name="Graphic 163" descr="Informatie">
                <a:extLst>
                  <a:ext uri="{FF2B5EF4-FFF2-40B4-BE49-F238E27FC236}">
                    <a16:creationId xmlns:a16="http://schemas.microsoft.com/office/drawing/2014/main" id="{036BB7B9-60EA-7A32-436F-818BB9C91B2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29" name="VOORBEELD">
              <a:extLst>
                <a:ext uri="{FF2B5EF4-FFF2-40B4-BE49-F238E27FC236}">
                  <a16:creationId xmlns:a16="http://schemas.microsoft.com/office/drawing/2014/main" id="{2826E648-7B41-382F-AF90-BBFCDBC306AE}"/>
                </a:ext>
              </a:extLst>
            </p:cNvPr>
            <p:cNvGrpSpPr/>
            <p:nvPr userDrawn="1"/>
          </p:nvGrpSpPr>
          <p:grpSpPr>
            <a:xfrm>
              <a:off x="-3605171" y="458674"/>
              <a:ext cx="3234311" cy="558875"/>
              <a:chOff x="-3605171" y="458674"/>
              <a:chExt cx="3234311" cy="558875"/>
            </a:xfrm>
          </p:grpSpPr>
          <p:sp>
            <p:nvSpPr>
              <p:cNvPr id="30" name="Rechthoek 39">
                <a:extLst>
                  <a:ext uri="{FF2B5EF4-FFF2-40B4-BE49-F238E27FC236}">
                    <a16:creationId xmlns:a16="http://schemas.microsoft.com/office/drawing/2014/main" id="{9E0B001A-EB32-C6C8-C9DB-54DDD5F2ED0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31" name="Rechthoek 40">
                <a:extLst>
                  <a:ext uri="{FF2B5EF4-FFF2-40B4-BE49-F238E27FC236}">
                    <a16:creationId xmlns:a16="http://schemas.microsoft.com/office/drawing/2014/main" id="{9007A4B2-ED59-C08B-A88A-1274BFC50F7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2" name="Groep 41">
                <a:extLst>
                  <a:ext uri="{FF2B5EF4-FFF2-40B4-BE49-F238E27FC236}">
                    <a16:creationId xmlns:a16="http://schemas.microsoft.com/office/drawing/2014/main" id="{D2D6BDC0-D3D7-C477-1D84-C2F9ACDE868C}"/>
                  </a:ext>
                </a:extLst>
              </p:cNvPr>
              <p:cNvGrpSpPr/>
              <p:nvPr userDrawn="1"/>
            </p:nvGrpSpPr>
            <p:grpSpPr>
              <a:xfrm>
                <a:off x="-3386247" y="830871"/>
                <a:ext cx="139423" cy="109566"/>
                <a:chOff x="-2866744" y="827071"/>
                <a:chExt cx="168701" cy="132575"/>
              </a:xfrm>
            </p:grpSpPr>
            <p:grpSp>
              <p:nvGrpSpPr>
                <p:cNvPr id="63" name="Groep 72">
                  <a:extLst>
                    <a:ext uri="{FF2B5EF4-FFF2-40B4-BE49-F238E27FC236}">
                      <a16:creationId xmlns:a16="http://schemas.microsoft.com/office/drawing/2014/main" id="{97FDFABE-B151-BC0B-A553-075236B23F48}"/>
                    </a:ext>
                  </a:extLst>
                </p:cNvPr>
                <p:cNvGrpSpPr/>
                <p:nvPr userDrawn="1"/>
              </p:nvGrpSpPr>
              <p:grpSpPr>
                <a:xfrm>
                  <a:off x="-2866744" y="827071"/>
                  <a:ext cx="168701" cy="132575"/>
                  <a:chOff x="-2866744" y="827071"/>
                  <a:chExt cx="168701" cy="132575"/>
                </a:xfrm>
              </p:grpSpPr>
              <p:cxnSp>
                <p:nvCxnSpPr>
                  <p:cNvPr id="65" name="Rechte verbindingslijn 74">
                    <a:extLst>
                      <a:ext uri="{FF2B5EF4-FFF2-40B4-BE49-F238E27FC236}">
                        <a16:creationId xmlns:a16="http://schemas.microsoft.com/office/drawing/2014/main" id="{5DD86E97-1876-FE12-868D-4022AFE7B09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75">
                    <a:extLst>
                      <a:ext uri="{FF2B5EF4-FFF2-40B4-BE49-F238E27FC236}">
                        <a16:creationId xmlns:a16="http://schemas.microsoft.com/office/drawing/2014/main" id="{3DBC3564-56D9-4FF8-8A7F-A7521AB6903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76">
                    <a:extLst>
                      <a:ext uri="{FF2B5EF4-FFF2-40B4-BE49-F238E27FC236}">
                        <a16:creationId xmlns:a16="http://schemas.microsoft.com/office/drawing/2014/main" id="{B53D7AE5-460E-F0DB-97D5-A815913753F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77">
                    <a:extLst>
                      <a:ext uri="{FF2B5EF4-FFF2-40B4-BE49-F238E27FC236}">
                        <a16:creationId xmlns:a16="http://schemas.microsoft.com/office/drawing/2014/main" id="{DF438170-7B83-CDDA-0A3F-11BE27FBED9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78">
                    <a:extLst>
                      <a:ext uri="{FF2B5EF4-FFF2-40B4-BE49-F238E27FC236}">
                        <a16:creationId xmlns:a16="http://schemas.microsoft.com/office/drawing/2014/main" id="{4A4E84C8-DEF5-3576-E20C-383A3F434B1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4" name="Pijl: rechts 73">
                  <a:extLst>
                    <a:ext uri="{FF2B5EF4-FFF2-40B4-BE49-F238E27FC236}">
                      <a16:creationId xmlns:a16="http://schemas.microsoft.com/office/drawing/2014/main" id="{F08D83AD-6E27-757F-2DF8-804D0E08B17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3" name="Groep 42">
                <a:extLst>
                  <a:ext uri="{FF2B5EF4-FFF2-40B4-BE49-F238E27FC236}">
                    <a16:creationId xmlns:a16="http://schemas.microsoft.com/office/drawing/2014/main" id="{416DFCEE-896B-8151-3065-DB6387017478}"/>
                  </a:ext>
                </a:extLst>
              </p:cNvPr>
              <p:cNvGrpSpPr/>
              <p:nvPr userDrawn="1"/>
            </p:nvGrpSpPr>
            <p:grpSpPr>
              <a:xfrm>
                <a:off x="-3605171" y="830871"/>
                <a:ext cx="139423" cy="109566"/>
                <a:chOff x="-2866744" y="518074"/>
                <a:chExt cx="168701" cy="132575"/>
              </a:xfrm>
            </p:grpSpPr>
            <p:grpSp>
              <p:nvGrpSpPr>
                <p:cNvPr id="56" name="Groep 65">
                  <a:extLst>
                    <a:ext uri="{FF2B5EF4-FFF2-40B4-BE49-F238E27FC236}">
                      <a16:creationId xmlns:a16="http://schemas.microsoft.com/office/drawing/2014/main" id="{11AC44A9-4EFA-7F23-8E4F-FD996C2F7C7A}"/>
                    </a:ext>
                  </a:extLst>
                </p:cNvPr>
                <p:cNvGrpSpPr/>
                <p:nvPr userDrawn="1"/>
              </p:nvGrpSpPr>
              <p:grpSpPr>
                <a:xfrm>
                  <a:off x="-2866744" y="518074"/>
                  <a:ext cx="168701" cy="132575"/>
                  <a:chOff x="-2866744" y="518074"/>
                  <a:chExt cx="168701" cy="132575"/>
                </a:xfrm>
              </p:grpSpPr>
              <p:cxnSp>
                <p:nvCxnSpPr>
                  <p:cNvPr id="58" name="Rechte verbindingslijn 67">
                    <a:extLst>
                      <a:ext uri="{FF2B5EF4-FFF2-40B4-BE49-F238E27FC236}">
                        <a16:creationId xmlns:a16="http://schemas.microsoft.com/office/drawing/2014/main" id="{F32F3289-A68E-A892-7558-D60BBBE3E16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68">
                    <a:extLst>
                      <a:ext uri="{FF2B5EF4-FFF2-40B4-BE49-F238E27FC236}">
                        <a16:creationId xmlns:a16="http://schemas.microsoft.com/office/drawing/2014/main" id="{AB37C4E1-E1E7-31D7-7537-8F63AEC92E6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69">
                    <a:extLst>
                      <a:ext uri="{FF2B5EF4-FFF2-40B4-BE49-F238E27FC236}">
                        <a16:creationId xmlns:a16="http://schemas.microsoft.com/office/drawing/2014/main" id="{2B3F3047-06C7-FB66-AF3E-01D92FE85E9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70">
                    <a:extLst>
                      <a:ext uri="{FF2B5EF4-FFF2-40B4-BE49-F238E27FC236}">
                        <a16:creationId xmlns:a16="http://schemas.microsoft.com/office/drawing/2014/main" id="{35C5D526-8BA2-FDD9-9EE9-E1D4153A8F2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71">
                    <a:extLst>
                      <a:ext uri="{FF2B5EF4-FFF2-40B4-BE49-F238E27FC236}">
                        <a16:creationId xmlns:a16="http://schemas.microsoft.com/office/drawing/2014/main" id="{8CBC1B95-6114-6036-5B92-6F33756FED1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7" name="Pijl: rechts 66">
                  <a:extLst>
                    <a:ext uri="{FF2B5EF4-FFF2-40B4-BE49-F238E27FC236}">
                      <a16:creationId xmlns:a16="http://schemas.microsoft.com/office/drawing/2014/main" id="{DF6C20D8-8184-F33C-3C3C-6A3FE23DCB6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4" name="Rechte verbindingslijn 43">
                <a:extLst>
                  <a:ext uri="{FF2B5EF4-FFF2-40B4-BE49-F238E27FC236}">
                    <a16:creationId xmlns:a16="http://schemas.microsoft.com/office/drawing/2014/main" id="{F6D26BFD-14D8-1AB5-908F-D881B45C3202}"/>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35" name="Rechte verbindingslijn 44">
                <a:extLst>
                  <a:ext uri="{FF2B5EF4-FFF2-40B4-BE49-F238E27FC236}">
                    <a16:creationId xmlns:a16="http://schemas.microsoft.com/office/drawing/2014/main" id="{6223910A-3DE2-1EB4-EF14-8399EB611575}"/>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36" name="Rechthoek 45">
                <a:extLst>
                  <a:ext uri="{FF2B5EF4-FFF2-40B4-BE49-F238E27FC236}">
                    <a16:creationId xmlns:a16="http://schemas.microsoft.com/office/drawing/2014/main" id="{3F0847E8-C805-207D-4980-466F430C3E4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37" name="Rechthoek 46">
                <a:extLst>
                  <a:ext uri="{FF2B5EF4-FFF2-40B4-BE49-F238E27FC236}">
                    <a16:creationId xmlns:a16="http://schemas.microsoft.com/office/drawing/2014/main" id="{7F3EBED4-1EE9-C51D-433D-E08059CDCDB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38" name="Groep 47">
                <a:extLst>
                  <a:ext uri="{FF2B5EF4-FFF2-40B4-BE49-F238E27FC236}">
                    <a16:creationId xmlns:a16="http://schemas.microsoft.com/office/drawing/2014/main" id="{AA1343C9-B6AC-BAFB-9F5F-B3704C424F89}"/>
                  </a:ext>
                </a:extLst>
              </p:cNvPr>
              <p:cNvGrpSpPr/>
              <p:nvPr userDrawn="1"/>
            </p:nvGrpSpPr>
            <p:grpSpPr>
              <a:xfrm>
                <a:off x="-2916763" y="769168"/>
                <a:ext cx="268738" cy="248381"/>
                <a:chOff x="-2916763" y="769168"/>
                <a:chExt cx="268738" cy="248381"/>
              </a:xfrm>
            </p:grpSpPr>
            <p:sp>
              <p:nvSpPr>
                <p:cNvPr id="48" name="Rechthoek 57">
                  <a:extLst>
                    <a:ext uri="{FF2B5EF4-FFF2-40B4-BE49-F238E27FC236}">
                      <a16:creationId xmlns:a16="http://schemas.microsoft.com/office/drawing/2014/main" id="{FCD063CC-72D5-79E8-3FC4-0C086F487CE0}"/>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9" name="Groep 58">
                  <a:extLst>
                    <a:ext uri="{FF2B5EF4-FFF2-40B4-BE49-F238E27FC236}">
                      <a16:creationId xmlns:a16="http://schemas.microsoft.com/office/drawing/2014/main" id="{C2D2D0A6-A68B-1639-7E15-78DC128E8B82}"/>
                    </a:ext>
                  </a:extLst>
                </p:cNvPr>
                <p:cNvGrpSpPr/>
                <p:nvPr userDrawn="1"/>
              </p:nvGrpSpPr>
              <p:grpSpPr>
                <a:xfrm>
                  <a:off x="-2866744" y="827071"/>
                  <a:ext cx="168701" cy="132575"/>
                  <a:chOff x="-2866744" y="827071"/>
                  <a:chExt cx="168701" cy="132575"/>
                </a:xfrm>
              </p:grpSpPr>
              <p:cxnSp>
                <p:nvCxnSpPr>
                  <p:cNvPr id="51" name="Rechte verbindingslijn 60">
                    <a:extLst>
                      <a:ext uri="{FF2B5EF4-FFF2-40B4-BE49-F238E27FC236}">
                        <a16:creationId xmlns:a16="http://schemas.microsoft.com/office/drawing/2014/main" id="{84B3AAF0-1F6E-1A94-DA18-BEAE30B3717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61">
                    <a:extLst>
                      <a:ext uri="{FF2B5EF4-FFF2-40B4-BE49-F238E27FC236}">
                        <a16:creationId xmlns:a16="http://schemas.microsoft.com/office/drawing/2014/main" id="{FE215F88-8CCE-755E-C05F-9E49E2D5F13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62">
                    <a:extLst>
                      <a:ext uri="{FF2B5EF4-FFF2-40B4-BE49-F238E27FC236}">
                        <a16:creationId xmlns:a16="http://schemas.microsoft.com/office/drawing/2014/main" id="{91221289-94C0-6A81-F5E7-FA2558EBE6F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63">
                    <a:extLst>
                      <a:ext uri="{FF2B5EF4-FFF2-40B4-BE49-F238E27FC236}">
                        <a16:creationId xmlns:a16="http://schemas.microsoft.com/office/drawing/2014/main" id="{0FF5F044-D0EB-103D-440F-E5ECE527FA9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64">
                    <a:extLst>
                      <a:ext uri="{FF2B5EF4-FFF2-40B4-BE49-F238E27FC236}">
                        <a16:creationId xmlns:a16="http://schemas.microsoft.com/office/drawing/2014/main" id="{DEAD500A-6607-9973-BC7E-2FBFCAF6FD1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0" name="Pijl: rechts 59">
                  <a:extLst>
                    <a:ext uri="{FF2B5EF4-FFF2-40B4-BE49-F238E27FC236}">
                      <a16:creationId xmlns:a16="http://schemas.microsoft.com/office/drawing/2014/main" id="{60FDC0FA-8B88-2602-14CD-998C4277363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48">
                <a:extLst>
                  <a:ext uri="{FF2B5EF4-FFF2-40B4-BE49-F238E27FC236}">
                    <a16:creationId xmlns:a16="http://schemas.microsoft.com/office/drawing/2014/main" id="{A0D94996-534D-9996-9B11-F0EEEE176AC1}"/>
                  </a:ext>
                </a:extLst>
              </p:cNvPr>
              <p:cNvGrpSpPr/>
              <p:nvPr userDrawn="1"/>
            </p:nvGrpSpPr>
            <p:grpSpPr>
              <a:xfrm>
                <a:off x="-2916763" y="460171"/>
                <a:ext cx="268738" cy="248381"/>
                <a:chOff x="-2916763" y="460171"/>
                <a:chExt cx="268738" cy="248381"/>
              </a:xfrm>
            </p:grpSpPr>
            <p:sp>
              <p:nvSpPr>
                <p:cNvPr id="40" name="Rechthoek 49">
                  <a:extLst>
                    <a:ext uri="{FF2B5EF4-FFF2-40B4-BE49-F238E27FC236}">
                      <a16:creationId xmlns:a16="http://schemas.microsoft.com/office/drawing/2014/main" id="{45218751-8A30-C4B9-4279-05CC3D166A9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1" name="Groep 50">
                  <a:extLst>
                    <a:ext uri="{FF2B5EF4-FFF2-40B4-BE49-F238E27FC236}">
                      <a16:creationId xmlns:a16="http://schemas.microsoft.com/office/drawing/2014/main" id="{20EDE4F7-E915-BA53-50F8-C180A01007D9}"/>
                    </a:ext>
                  </a:extLst>
                </p:cNvPr>
                <p:cNvGrpSpPr/>
                <p:nvPr userDrawn="1"/>
              </p:nvGrpSpPr>
              <p:grpSpPr>
                <a:xfrm>
                  <a:off x="-2866744" y="518074"/>
                  <a:ext cx="168701" cy="132575"/>
                  <a:chOff x="-2866744" y="518074"/>
                  <a:chExt cx="168701" cy="132575"/>
                </a:xfrm>
              </p:grpSpPr>
              <p:cxnSp>
                <p:nvCxnSpPr>
                  <p:cNvPr id="43" name="Rechte verbindingslijn 52">
                    <a:extLst>
                      <a:ext uri="{FF2B5EF4-FFF2-40B4-BE49-F238E27FC236}">
                        <a16:creationId xmlns:a16="http://schemas.microsoft.com/office/drawing/2014/main" id="{98591751-AE29-20BB-B443-33E1F9F5102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53">
                    <a:extLst>
                      <a:ext uri="{FF2B5EF4-FFF2-40B4-BE49-F238E27FC236}">
                        <a16:creationId xmlns:a16="http://schemas.microsoft.com/office/drawing/2014/main" id="{396B5474-5403-3573-724B-8E12D3EFC94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5" name="Rechte verbindingslijn 54">
                    <a:extLst>
                      <a:ext uri="{FF2B5EF4-FFF2-40B4-BE49-F238E27FC236}">
                        <a16:creationId xmlns:a16="http://schemas.microsoft.com/office/drawing/2014/main" id="{37280E6C-0116-CE6E-624E-23FEA5C8657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55">
                    <a:extLst>
                      <a:ext uri="{FF2B5EF4-FFF2-40B4-BE49-F238E27FC236}">
                        <a16:creationId xmlns:a16="http://schemas.microsoft.com/office/drawing/2014/main" id="{4D971F6C-C448-849D-6115-722DC2484DC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7" name="Rechte verbindingslijn 56">
                    <a:extLst>
                      <a:ext uri="{FF2B5EF4-FFF2-40B4-BE49-F238E27FC236}">
                        <a16:creationId xmlns:a16="http://schemas.microsoft.com/office/drawing/2014/main" id="{EDB36AFB-6931-1C43-AA58-3797135CC5C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2" name="Pijl: rechts 51">
                  <a:extLst>
                    <a:ext uri="{FF2B5EF4-FFF2-40B4-BE49-F238E27FC236}">
                      <a16:creationId xmlns:a16="http://schemas.microsoft.com/office/drawing/2014/main" id="{2BBA4EB0-68E3-35A3-EA74-275CB96112A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2" name="INSTRUCTIE">
            <a:extLst>
              <a:ext uri="{FF2B5EF4-FFF2-40B4-BE49-F238E27FC236}">
                <a16:creationId xmlns:a16="http://schemas.microsoft.com/office/drawing/2014/main" id="{22778902-79F8-CB59-D689-F76997D525E8}"/>
              </a:ext>
            </a:extLst>
          </p:cNvPr>
          <p:cNvGrpSpPr/>
          <p:nvPr userDrawn="1"/>
        </p:nvGrpSpPr>
        <p:grpSpPr>
          <a:xfrm>
            <a:off x="12377595" y="0"/>
            <a:ext cx="3693386" cy="5270646"/>
            <a:chOff x="-3786437" y="0"/>
            <a:chExt cx="3693386" cy="5270646"/>
          </a:xfrm>
        </p:grpSpPr>
        <p:sp>
          <p:nvSpPr>
            <p:cNvPr id="73" name="Rechthoek 82">
              <a:extLst>
                <a:ext uri="{FF2B5EF4-FFF2-40B4-BE49-F238E27FC236}">
                  <a16:creationId xmlns:a16="http://schemas.microsoft.com/office/drawing/2014/main" id="{0484702E-3C34-ABDE-277C-638EC2A9D6B3}"/>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74" name="Rechthoek 83">
              <a:extLst>
                <a:ext uri="{FF2B5EF4-FFF2-40B4-BE49-F238E27FC236}">
                  <a16:creationId xmlns:a16="http://schemas.microsoft.com/office/drawing/2014/main" id="{5286D5AA-497C-24A8-FCA7-800279980AED}"/>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17" name="Ovaal 84">
              <a:extLst>
                <a:ext uri="{FF2B5EF4-FFF2-40B4-BE49-F238E27FC236}">
                  <a16:creationId xmlns:a16="http://schemas.microsoft.com/office/drawing/2014/main" id="{341B7F65-178D-1456-C825-9E672F5324EC}"/>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18" name="Rechthoek 85">
              <a:extLst>
                <a:ext uri="{FF2B5EF4-FFF2-40B4-BE49-F238E27FC236}">
                  <a16:creationId xmlns:a16="http://schemas.microsoft.com/office/drawing/2014/main" id="{2AD89D8A-8A81-0192-4C01-79632E11361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19" name="Groep 86">
              <a:extLst>
                <a:ext uri="{FF2B5EF4-FFF2-40B4-BE49-F238E27FC236}">
                  <a16:creationId xmlns:a16="http://schemas.microsoft.com/office/drawing/2014/main" id="{1DC4EDF1-C74E-34D0-0B48-614CBE288E75}"/>
                </a:ext>
              </a:extLst>
            </p:cNvPr>
            <p:cNvGrpSpPr/>
            <p:nvPr userDrawn="1"/>
          </p:nvGrpSpPr>
          <p:grpSpPr>
            <a:xfrm>
              <a:off x="-3316179" y="1231351"/>
              <a:ext cx="294789" cy="318834"/>
              <a:chOff x="14466489" y="1001522"/>
              <a:chExt cx="290627" cy="314333"/>
            </a:xfrm>
          </p:grpSpPr>
          <p:sp>
            <p:nvSpPr>
              <p:cNvPr id="212" name="Rechthoek 115">
                <a:extLst>
                  <a:ext uri="{FF2B5EF4-FFF2-40B4-BE49-F238E27FC236}">
                    <a16:creationId xmlns:a16="http://schemas.microsoft.com/office/drawing/2014/main" id="{8AC73788-89FD-C70D-49BD-57FC93333CA6}"/>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3" name="Ovaal 116">
                <a:extLst>
                  <a:ext uri="{FF2B5EF4-FFF2-40B4-BE49-F238E27FC236}">
                    <a16:creationId xmlns:a16="http://schemas.microsoft.com/office/drawing/2014/main" id="{76725170-95FF-B82A-75FB-6C58209BB70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4" name="Vrije vorm: vorm 117">
                <a:extLst>
                  <a:ext uri="{FF2B5EF4-FFF2-40B4-BE49-F238E27FC236}">
                    <a16:creationId xmlns:a16="http://schemas.microsoft.com/office/drawing/2014/main" id="{26143A0C-15C1-2D4D-682A-65F89C32409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5" name="Rechthoek: afgeronde hoeken 118">
                <a:extLst>
                  <a:ext uri="{FF2B5EF4-FFF2-40B4-BE49-F238E27FC236}">
                    <a16:creationId xmlns:a16="http://schemas.microsoft.com/office/drawing/2014/main" id="{57192CC5-3C82-F764-1435-6B4D66D97E0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6" name="Rechte verbindingslijn 119">
                <a:extLst>
                  <a:ext uri="{FF2B5EF4-FFF2-40B4-BE49-F238E27FC236}">
                    <a16:creationId xmlns:a16="http://schemas.microsoft.com/office/drawing/2014/main" id="{DB0FB12D-DFF7-3EF3-97CE-A931D56D75B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7" name="Rechte verbindingslijn 120">
                <a:extLst>
                  <a:ext uri="{FF2B5EF4-FFF2-40B4-BE49-F238E27FC236}">
                    <a16:creationId xmlns:a16="http://schemas.microsoft.com/office/drawing/2014/main" id="{F68FEAC9-BECD-0D81-3872-2F4804B5ADF0}"/>
                  </a:ext>
                </a:extLst>
              </p:cNvPr>
              <p:cNvCxnSpPr>
                <a:cxnSpLocks/>
                <a:stCxn id="21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0" name="Ovaal 87">
              <a:extLst>
                <a:ext uri="{FF2B5EF4-FFF2-40B4-BE49-F238E27FC236}">
                  <a16:creationId xmlns:a16="http://schemas.microsoft.com/office/drawing/2014/main" id="{B7B00929-8C09-F7C3-187E-9D96CC307CC4}"/>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21" name="Rechthoek 88">
              <a:extLst>
                <a:ext uri="{FF2B5EF4-FFF2-40B4-BE49-F238E27FC236}">
                  <a16:creationId xmlns:a16="http://schemas.microsoft.com/office/drawing/2014/main" id="{F9D15DC6-E921-EDFB-8EB6-2EC46BF05B7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22" name="Groep 89">
              <a:extLst>
                <a:ext uri="{FF2B5EF4-FFF2-40B4-BE49-F238E27FC236}">
                  <a16:creationId xmlns:a16="http://schemas.microsoft.com/office/drawing/2014/main" id="{F183FF50-6E3C-D7E5-FDD7-6CC3FF95B38B}"/>
                </a:ext>
              </a:extLst>
            </p:cNvPr>
            <p:cNvGrpSpPr/>
            <p:nvPr userDrawn="1"/>
          </p:nvGrpSpPr>
          <p:grpSpPr>
            <a:xfrm>
              <a:off x="-3311319" y="2164285"/>
              <a:ext cx="825500" cy="209550"/>
              <a:chOff x="13504624" y="2482850"/>
              <a:chExt cx="825500" cy="209550"/>
            </a:xfrm>
          </p:grpSpPr>
          <p:sp>
            <p:nvSpPr>
              <p:cNvPr id="209" name="Rechthoek 112">
                <a:extLst>
                  <a:ext uri="{FF2B5EF4-FFF2-40B4-BE49-F238E27FC236}">
                    <a16:creationId xmlns:a16="http://schemas.microsoft.com/office/drawing/2014/main" id="{C57AABA4-AFE6-EA4F-2C44-AD97F6614C1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10" name="Rechte verbindingslijn 113">
                <a:extLst>
                  <a:ext uri="{FF2B5EF4-FFF2-40B4-BE49-F238E27FC236}">
                    <a16:creationId xmlns:a16="http://schemas.microsoft.com/office/drawing/2014/main" id="{11085E02-99F7-1869-11BC-A4B9BCBECF7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1" name="Gelijkbenige driehoek 114">
                <a:extLst>
                  <a:ext uri="{FF2B5EF4-FFF2-40B4-BE49-F238E27FC236}">
                    <a16:creationId xmlns:a16="http://schemas.microsoft.com/office/drawing/2014/main" id="{04C27CB9-EB98-5C13-1B1E-6B933CC4DD2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23" name="Ovaal 90">
              <a:extLst>
                <a:ext uri="{FF2B5EF4-FFF2-40B4-BE49-F238E27FC236}">
                  <a16:creationId xmlns:a16="http://schemas.microsoft.com/office/drawing/2014/main" id="{AF9D2944-C7CC-69A6-7855-A951A1BB1B1C}"/>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4" name="Rechthoek 91">
              <a:extLst>
                <a:ext uri="{FF2B5EF4-FFF2-40B4-BE49-F238E27FC236}">
                  <a16:creationId xmlns:a16="http://schemas.microsoft.com/office/drawing/2014/main" id="{A1D06E6C-7E35-B233-874E-3B7322575127}"/>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25" name="Groep 92">
              <a:extLst>
                <a:ext uri="{FF2B5EF4-FFF2-40B4-BE49-F238E27FC236}">
                  <a16:creationId xmlns:a16="http://schemas.microsoft.com/office/drawing/2014/main" id="{CBF6CF16-9CA1-2E0D-DED9-EB6CF213FED0}"/>
                </a:ext>
              </a:extLst>
            </p:cNvPr>
            <p:cNvGrpSpPr/>
            <p:nvPr userDrawn="1"/>
          </p:nvGrpSpPr>
          <p:grpSpPr>
            <a:xfrm>
              <a:off x="-3408294" y="3643742"/>
              <a:ext cx="622283" cy="612920"/>
              <a:chOff x="12617641" y="3403239"/>
              <a:chExt cx="752963" cy="741634"/>
            </a:xfrm>
          </p:grpSpPr>
          <p:grpSp>
            <p:nvGrpSpPr>
              <p:cNvPr id="193" name="Groep 96">
                <a:extLst>
                  <a:ext uri="{FF2B5EF4-FFF2-40B4-BE49-F238E27FC236}">
                    <a16:creationId xmlns:a16="http://schemas.microsoft.com/office/drawing/2014/main" id="{69A987A6-6451-9AC6-3B66-F978222479AA}"/>
                  </a:ext>
                </a:extLst>
              </p:cNvPr>
              <p:cNvGrpSpPr/>
              <p:nvPr userDrawn="1"/>
            </p:nvGrpSpPr>
            <p:grpSpPr>
              <a:xfrm>
                <a:off x="12771530" y="3403239"/>
                <a:ext cx="467176" cy="448491"/>
                <a:chOff x="12782157" y="3403239"/>
                <a:chExt cx="467176" cy="448491"/>
              </a:xfrm>
            </p:grpSpPr>
            <p:grpSp>
              <p:nvGrpSpPr>
                <p:cNvPr id="196" name="Groep 99">
                  <a:extLst>
                    <a:ext uri="{FF2B5EF4-FFF2-40B4-BE49-F238E27FC236}">
                      <a16:creationId xmlns:a16="http://schemas.microsoft.com/office/drawing/2014/main" id="{550BE313-7FA7-D07E-43AC-F47C12BBF6CD}"/>
                    </a:ext>
                  </a:extLst>
                </p:cNvPr>
                <p:cNvGrpSpPr/>
                <p:nvPr userDrawn="1"/>
              </p:nvGrpSpPr>
              <p:grpSpPr>
                <a:xfrm>
                  <a:off x="12782157" y="3403239"/>
                  <a:ext cx="412976" cy="396132"/>
                  <a:chOff x="13554906" y="3320109"/>
                  <a:chExt cx="443917" cy="425811"/>
                </a:xfrm>
              </p:grpSpPr>
              <p:grpSp>
                <p:nvGrpSpPr>
                  <p:cNvPr id="203" name="Groep 106">
                    <a:extLst>
                      <a:ext uri="{FF2B5EF4-FFF2-40B4-BE49-F238E27FC236}">
                        <a16:creationId xmlns:a16="http://schemas.microsoft.com/office/drawing/2014/main" id="{04D9FD6A-212D-1583-C9C8-5BDBC40DF7CB}"/>
                      </a:ext>
                    </a:extLst>
                  </p:cNvPr>
                  <p:cNvGrpSpPr/>
                  <p:nvPr userDrawn="1"/>
                </p:nvGrpSpPr>
                <p:grpSpPr>
                  <a:xfrm>
                    <a:off x="13554906" y="3320109"/>
                    <a:ext cx="443917" cy="425811"/>
                    <a:chOff x="12909684" y="1276143"/>
                    <a:chExt cx="443917" cy="425811"/>
                  </a:xfrm>
                </p:grpSpPr>
                <p:sp>
                  <p:nvSpPr>
                    <p:cNvPr id="206" name="Rechthoek 109">
                      <a:extLst>
                        <a:ext uri="{FF2B5EF4-FFF2-40B4-BE49-F238E27FC236}">
                          <a16:creationId xmlns:a16="http://schemas.microsoft.com/office/drawing/2014/main" id="{61C30640-F023-3CF7-5F98-679E5E9D4E7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7" name="Rechthoek 110">
                      <a:extLst>
                        <a:ext uri="{FF2B5EF4-FFF2-40B4-BE49-F238E27FC236}">
                          <a16:creationId xmlns:a16="http://schemas.microsoft.com/office/drawing/2014/main" id="{7381CDA3-59EB-7239-13FB-75499945A32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8" name="Ovaal 111">
                      <a:extLst>
                        <a:ext uri="{FF2B5EF4-FFF2-40B4-BE49-F238E27FC236}">
                          <a16:creationId xmlns:a16="http://schemas.microsoft.com/office/drawing/2014/main" id="{111229CA-5796-7B0A-A365-4767B5FE472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4" name="Afbeelding 107">
                    <a:extLst>
                      <a:ext uri="{FF2B5EF4-FFF2-40B4-BE49-F238E27FC236}">
                        <a16:creationId xmlns:a16="http://schemas.microsoft.com/office/drawing/2014/main" id="{333BEBBB-F676-CDE4-C246-264D1EFB049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5" name="Afbeelding 108">
                    <a:extLst>
                      <a:ext uri="{FF2B5EF4-FFF2-40B4-BE49-F238E27FC236}">
                        <a16:creationId xmlns:a16="http://schemas.microsoft.com/office/drawing/2014/main" id="{690B4511-1512-F960-E41B-CAA1E699B9D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7" name="Groep 100">
                  <a:extLst>
                    <a:ext uri="{FF2B5EF4-FFF2-40B4-BE49-F238E27FC236}">
                      <a16:creationId xmlns:a16="http://schemas.microsoft.com/office/drawing/2014/main" id="{5668E211-B1D5-617F-260B-E20BE9EF8FF9}"/>
                    </a:ext>
                  </a:extLst>
                </p:cNvPr>
                <p:cNvGrpSpPr/>
                <p:nvPr userDrawn="1"/>
              </p:nvGrpSpPr>
              <p:grpSpPr>
                <a:xfrm>
                  <a:off x="13103513" y="3705268"/>
                  <a:ext cx="145820" cy="146462"/>
                  <a:chOff x="13096169" y="3602278"/>
                  <a:chExt cx="145820" cy="146462"/>
                </a:xfrm>
              </p:grpSpPr>
              <p:sp>
                <p:nvSpPr>
                  <p:cNvPr id="201" name="Rechthoek 104">
                    <a:extLst>
                      <a:ext uri="{FF2B5EF4-FFF2-40B4-BE49-F238E27FC236}">
                        <a16:creationId xmlns:a16="http://schemas.microsoft.com/office/drawing/2014/main" id="{212EE205-73C7-CF33-3299-F45B6360522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2" name="Rechthoek 105">
                    <a:extLst>
                      <a:ext uri="{FF2B5EF4-FFF2-40B4-BE49-F238E27FC236}">
                        <a16:creationId xmlns:a16="http://schemas.microsoft.com/office/drawing/2014/main" id="{456E5AFF-E3B4-AE6D-E272-6B518E8E977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8" name="Groep 101">
                  <a:extLst>
                    <a:ext uri="{FF2B5EF4-FFF2-40B4-BE49-F238E27FC236}">
                      <a16:creationId xmlns:a16="http://schemas.microsoft.com/office/drawing/2014/main" id="{90E12C8E-03DA-62C4-AB9F-7F128DB8073A}"/>
                    </a:ext>
                  </a:extLst>
                </p:cNvPr>
                <p:cNvGrpSpPr/>
                <p:nvPr userDrawn="1"/>
              </p:nvGrpSpPr>
              <p:grpSpPr>
                <a:xfrm rot="10800000">
                  <a:off x="13061402" y="3665637"/>
                  <a:ext cx="145820" cy="146462"/>
                  <a:chOff x="13096169" y="3602278"/>
                  <a:chExt cx="145820" cy="146462"/>
                </a:xfrm>
              </p:grpSpPr>
              <p:sp>
                <p:nvSpPr>
                  <p:cNvPr id="199" name="Rechthoek 102">
                    <a:extLst>
                      <a:ext uri="{FF2B5EF4-FFF2-40B4-BE49-F238E27FC236}">
                        <a16:creationId xmlns:a16="http://schemas.microsoft.com/office/drawing/2014/main" id="{BCCD0BB0-D8CB-3DC5-52DC-3E994CDD27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0" name="Rechthoek 103">
                    <a:extLst>
                      <a:ext uri="{FF2B5EF4-FFF2-40B4-BE49-F238E27FC236}">
                        <a16:creationId xmlns:a16="http://schemas.microsoft.com/office/drawing/2014/main" id="{8944C194-BF5C-2A8A-FDE4-A4764AED3E7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4" name="Rechthoek 97">
                <a:extLst>
                  <a:ext uri="{FF2B5EF4-FFF2-40B4-BE49-F238E27FC236}">
                    <a16:creationId xmlns:a16="http://schemas.microsoft.com/office/drawing/2014/main" id="{D0D24120-EA75-6A34-9185-C6598AF3DC4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5" name="Gelijkbenige driehoek 98">
                <a:extLst>
                  <a:ext uri="{FF2B5EF4-FFF2-40B4-BE49-F238E27FC236}">
                    <a16:creationId xmlns:a16="http://schemas.microsoft.com/office/drawing/2014/main" id="{DA68C868-899D-FBA2-BB74-8E2A630F878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6" name="ICOON_info">
              <a:extLst>
                <a:ext uri="{FF2B5EF4-FFF2-40B4-BE49-F238E27FC236}">
                  <a16:creationId xmlns:a16="http://schemas.microsoft.com/office/drawing/2014/main" id="{370C3FC7-8C91-28CA-4D75-0695E6F5A07F}"/>
                </a:ext>
              </a:extLst>
            </p:cNvPr>
            <p:cNvGrpSpPr/>
            <p:nvPr userDrawn="1"/>
          </p:nvGrpSpPr>
          <p:grpSpPr>
            <a:xfrm>
              <a:off x="-376736" y="4271597"/>
              <a:ext cx="283685" cy="283685"/>
              <a:chOff x="-510741" y="5913713"/>
              <a:chExt cx="267555" cy="267555"/>
            </a:xfrm>
          </p:grpSpPr>
          <p:sp>
            <p:nvSpPr>
              <p:cNvPr id="127" name="Ovaal 94">
                <a:extLst>
                  <a:ext uri="{FF2B5EF4-FFF2-40B4-BE49-F238E27FC236}">
                    <a16:creationId xmlns:a16="http://schemas.microsoft.com/office/drawing/2014/main" id="{9C53AA06-166B-CDB6-EEE8-1962DC83C864}"/>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92" name="Graphic 163" descr="Informatie">
                <a:extLst>
                  <a:ext uri="{FF2B5EF4-FFF2-40B4-BE49-F238E27FC236}">
                    <a16:creationId xmlns:a16="http://schemas.microsoft.com/office/drawing/2014/main" id="{1FCF79FC-1283-7F1B-0999-06F6DFBA589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7" name="Rechthoek 6">
            <a:extLst>
              <a:ext uri="{FF2B5EF4-FFF2-40B4-BE49-F238E27FC236}">
                <a16:creationId xmlns:a16="http://schemas.microsoft.com/office/drawing/2014/main" id="{722B1566-416D-0C34-EF79-3C94A5D0A011}"/>
              </a:ext>
            </a:extLst>
          </p:cNvPr>
          <p:cNvSpPr/>
          <p:nvPr userDrawn="1"/>
        </p:nvSpPr>
        <p:spPr>
          <a:xfrm>
            <a:off x="0" y="0"/>
            <a:ext cx="12192000" cy="71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5" name="Footer Placeholder 6">
            <a:extLst>
              <a:ext uri="{FF2B5EF4-FFF2-40B4-BE49-F238E27FC236}">
                <a16:creationId xmlns:a16="http://schemas.microsoft.com/office/drawing/2014/main" id="{B6B13347-54A0-8929-8FD4-AC90D3BE4393}"/>
              </a:ext>
            </a:extLst>
          </p:cNvPr>
          <p:cNvSpPr>
            <a:spLocks noGrp="1"/>
          </p:cNvSpPr>
          <p:nvPr>
            <p:ph type="ftr" sz="quarter" idx="15"/>
          </p:nvPr>
        </p:nvSpPr>
        <p:spPr>
          <a:xfrm>
            <a:off x="489314" y="7209424"/>
            <a:ext cx="4114800" cy="151200"/>
          </a:xfrm>
        </p:spPr>
        <p:txBody>
          <a:bodyPr/>
          <a:lstStyle/>
          <a:p>
            <a:endParaRPr lang="en-GB" dirty="0"/>
          </a:p>
        </p:txBody>
      </p:sp>
      <p:sp>
        <p:nvSpPr>
          <p:cNvPr id="116" name="Slide Number Placeholder 7">
            <a:extLst>
              <a:ext uri="{FF2B5EF4-FFF2-40B4-BE49-F238E27FC236}">
                <a16:creationId xmlns:a16="http://schemas.microsoft.com/office/drawing/2014/main" id="{1CBEEFD5-EA09-EEE9-2603-47AD83B6C3EB}"/>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
        <p:nvSpPr>
          <p:cNvPr id="3" name="Title 2">
            <a:extLst>
              <a:ext uri="{FF2B5EF4-FFF2-40B4-BE49-F238E27FC236}">
                <a16:creationId xmlns:a16="http://schemas.microsoft.com/office/drawing/2014/main" id="{559C6B23-C043-39EB-58F8-6E99C9CD9D89}"/>
              </a:ext>
            </a:extLst>
          </p:cNvPr>
          <p:cNvSpPr>
            <a:spLocks noGrp="1"/>
          </p:cNvSpPr>
          <p:nvPr>
            <p:ph type="title"/>
          </p:nvPr>
        </p:nvSpPr>
        <p:spPr>
          <a:xfrm>
            <a:off x="489314" y="3755738"/>
            <a:ext cx="11148649" cy="885600"/>
          </a:xfrm>
        </p:spPr>
        <p:txBody>
          <a:bodyPr/>
          <a:lstStyle>
            <a:lvl1pPr>
              <a:defRPr/>
            </a:lvl1pPr>
          </a:lstStyle>
          <a:p>
            <a:endParaRPr lang="en-GB" dirty="0"/>
          </a:p>
        </p:txBody>
      </p:sp>
    </p:spTree>
    <p:extLst>
      <p:ext uri="{BB962C8B-B14F-4D97-AF65-F5344CB8AC3E}">
        <p14:creationId xmlns:p14="http://schemas.microsoft.com/office/powerpoint/2010/main" val="19284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0840" y="330171"/>
            <a:ext cx="11521280" cy="549844"/>
          </a:xfrm>
          <a:ln>
            <a:noFill/>
          </a:ln>
        </p:spPr>
        <p:txBody>
          <a:bodyPr>
            <a:normAutofit/>
          </a:bodyPr>
          <a:lstStyle>
            <a:lvl1pPr algn="l">
              <a:defRPr sz="2400">
                <a:solidFill>
                  <a:schemeClr val="tx1"/>
                </a:solidFill>
                <a:latin typeface="Verdana" pitchFamily="34" charset="0"/>
                <a:ea typeface="Verdana" pitchFamily="34" charset="0"/>
                <a:cs typeface="Verdana" pitchFamily="34" charset="0"/>
              </a:defRPr>
            </a:lvl1pPr>
          </a:lstStyle>
          <a:p>
            <a:r>
              <a:rPr lang="en-US" dirty="0"/>
              <a:t>Click to edit Master title style</a:t>
            </a:r>
            <a:endParaRPr lang="nl-BE" dirty="0"/>
          </a:p>
        </p:txBody>
      </p:sp>
      <p:sp>
        <p:nvSpPr>
          <p:cNvPr id="8" name="Content Placeholder 2"/>
          <p:cNvSpPr>
            <a:spLocks noGrp="1"/>
          </p:cNvSpPr>
          <p:nvPr>
            <p:ph idx="1"/>
          </p:nvPr>
        </p:nvSpPr>
        <p:spPr>
          <a:xfrm>
            <a:off x="640840" y="978243"/>
            <a:ext cx="11521280" cy="5040560"/>
          </a:xfrm>
        </p:spPr>
        <p:txBody>
          <a:bodyPr/>
          <a:lstStyle>
            <a:lvl1pPr>
              <a:buFont typeface="Wingdings" pitchFamily="2" charset="2"/>
              <a:buChar char="§"/>
              <a:defRPr sz="2400">
                <a:solidFill>
                  <a:srgbClr val="474746"/>
                </a:solidFill>
                <a:latin typeface="Verdana" pitchFamily="34" charset="0"/>
                <a:ea typeface="Verdana" pitchFamily="34" charset="0"/>
                <a:cs typeface="Verdana" pitchFamily="34" charset="0"/>
              </a:defRPr>
            </a:lvl1pPr>
            <a:lvl2pPr>
              <a:buFont typeface="Wingdings" pitchFamily="2" charset="2"/>
              <a:buChar char="§"/>
              <a:defRPr sz="2200">
                <a:solidFill>
                  <a:srgbClr val="474746"/>
                </a:solidFill>
                <a:latin typeface="Verdana" pitchFamily="34" charset="0"/>
                <a:ea typeface="Verdana" pitchFamily="34" charset="0"/>
                <a:cs typeface="Verdana" pitchFamily="34" charset="0"/>
              </a:defRPr>
            </a:lvl2pPr>
            <a:lvl3pPr>
              <a:buFont typeface="Wingdings" pitchFamily="2" charset="2"/>
              <a:buChar char="§"/>
              <a:defRPr sz="2000">
                <a:solidFill>
                  <a:srgbClr val="474746"/>
                </a:solidFill>
                <a:latin typeface="Verdana" pitchFamily="34" charset="0"/>
                <a:ea typeface="Verdana" pitchFamily="34" charset="0"/>
                <a:cs typeface="Verdana" pitchFamily="34" charset="0"/>
              </a:defRPr>
            </a:lvl3pPr>
            <a:lvl4pPr>
              <a:buFont typeface="Wingdings" pitchFamily="2" charset="2"/>
              <a:buChar char="§"/>
              <a:defRPr sz="1600">
                <a:solidFill>
                  <a:srgbClr val="474746"/>
                </a:solidFill>
                <a:latin typeface="Verdana" pitchFamily="34" charset="0"/>
                <a:ea typeface="Verdana" pitchFamily="34" charset="0"/>
                <a:cs typeface="Verdana" pitchFamily="34" charset="0"/>
              </a:defRPr>
            </a:lvl4pPr>
            <a:lvl5pPr>
              <a:buFont typeface="Wingdings" pitchFamily="2" charset="2"/>
              <a:buChar char="§"/>
              <a:defRPr sz="1600">
                <a:solidFill>
                  <a:srgbClr val="474746"/>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cxnSp>
        <p:nvCxnSpPr>
          <p:cNvPr id="10" name="Rechte verbindingslijn 9">
            <a:extLst>
              <a:ext uri="{FF2B5EF4-FFF2-40B4-BE49-F238E27FC236}">
                <a16:creationId xmlns:a16="http://schemas.microsoft.com/office/drawing/2014/main" id="{48082F33-2145-464E-BE0F-CF2BE5DBCC65}"/>
              </a:ext>
            </a:extLst>
          </p:cNvPr>
          <p:cNvCxnSpPr>
            <a:cxnSpLocks/>
          </p:cNvCxnSpPr>
          <p:nvPr userDrawn="1"/>
        </p:nvCxnSpPr>
        <p:spPr>
          <a:xfrm>
            <a:off x="0" y="116632"/>
            <a:ext cx="12192000" cy="0"/>
          </a:xfrm>
          <a:prstGeom prst="line">
            <a:avLst/>
          </a:prstGeom>
          <a:ln w="28575">
            <a:solidFill>
              <a:srgbClr val="1D1E1B"/>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F3B74D01-5980-DE46-9E74-8FAC4DDA647C}"/>
              </a:ext>
            </a:extLst>
          </p:cNvPr>
          <p:cNvCxnSpPr>
            <a:cxnSpLocks/>
          </p:cNvCxnSpPr>
          <p:nvPr userDrawn="1"/>
        </p:nvCxnSpPr>
        <p:spPr>
          <a:xfrm>
            <a:off x="12700" y="6388806"/>
            <a:ext cx="12192000" cy="0"/>
          </a:xfrm>
          <a:prstGeom prst="line">
            <a:avLst/>
          </a:prstGeom>
          <a:ln w="19050">
            <a:solidFill>
              <a:srgbClr val="1D1E1B"/>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934089A4-8998-4543-9967-8FCB77CB6F0C}"/>
              </a:ext>
            </a:extLst>
          </p:cNvPr>
          <p:cNvCxnSpPr>
            <a:cxnSpLocks/>
          </p:cNvCxnSpPr>
          <p:nvPr userDrawn="1"/>
        </p:nvCxnSpPr>
        <p:spPr>
          <a:xfrm>
            <a:off x="397339" y="0"/>
            <a:ext cx="0" cy="6858000"/>
          </a:xfrm>
          <a:prstGeom prst="line">
            <a:avLst/>
          </a:prstGeom>
          <a:ln w="19050">
            <a:solidFill>
              <a:srgbClr val="1D1E1B"/>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1699E118-631B-4C4E-BBF7-6D4FAC3C50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338" y="6309321"/>
            <a:ext cx="3840427" cy="290067"/>
          </a:xfrm>
          <a:prstGeom prst="rect">
            <a:avLst/>
          </a:prstGeom>
        </p:spPr>
      </p:pic>
    </p:spTree>
    <p:extLst>
      <p:ext uri="{BB962C8B-B14F-4D97-AF65-F5344CB8AC3E}">
        <p14:creationId xmlns:p14="http://schemas.microsoft.com/office/powerpoint/2010/main" val="384897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4" name="date" descr="{&quot;templafy&quot;:{&quot;id&quot;:&quot;35198ef8-e6ed-4004-9b89-eeba1a10b5f6&quot;}}" title="Form.Date">
            <a:extLst>
              <a:ext uri="{FF2B5EF4-FFF2-40B4-BE49-F238E27FC236}">
                <a16:creationId xmlns:a16="http://schemas.microsoft.com/office/drawing/2014/main" id="{96BB9B9D-1F52-5E5C-C705-75FC35D94B94}"/>
              </a:ext>
            </a:extLst>
          </p:cNvPr>
          <p:cNvSpPr/>
          <p:nvPr userDrawn="1"/>
        </p:nvSpPr>
        <p:spPr>
          <a:xfrm>
            <a:off x="9696400" y="6346800"/>
            <a:ext cx="1236800" cy="15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GB" sz="1000" dirty="0">
                <a:solidFill>
                  <a:schemeClr val="bg1">
                    <a:lumMod val="50000"/>
                  </a:schemeClr>
                </a:solidFill>
              </a:rPr>
              <a:t>11 June 2024</a:t>
            </a:r>
          </a:p>
        </p:txBody>
      </p:sp>
      <p:sp>
        <p:nvSpPr>
          <p:cNvPr id="116" name="Slide Number Placeholder 115">
            <a:extLst>
              <a:ext uri="{FF2B5EF4-FFF2-40B4-BE49-F238E27FC236}">
                <a16:creationId xmlns:a16="http://schemas.microsoft.com/office/drawing/2014/main" id="{4B21DDF2-E6F0-E235-2F5E-F9A8E618C31D}"/>
              </a:ext>
            </a:extLst>
          </p:cNvPr>
          <p:cNvSpPr>
            <a:spLocks noGrp="1"/>
          </p:cNvSpPr>
          <p:nvPr>
            <p:ph type="sldNum" sz="quarter" idx="12"/>
          </p:nvPr>
        </p:nvSpPr>
        <p:spPr>
          <a:xfrm>
            <a:off x="11313996" y="6346800"/>
            <a:ext cx="360000" cy="151200"/>
          </a:xfrm>
        </p:spPr>
        <p:txBody>
          <a:bodyPr/>
          <a:lstStyle/>
          <a:p>
            <a:fld id="{C001BC01-09AE-4334-B3B9-34CD6B0AB683}" type="slidenum">
              <a:rPr lang="en-GB" smtClean="0"/>
              <a:pPr/>
              <a:t>‹#›</a:t>
            </a:fld>
            <a:endParaRPr lang="en-GB" dirty="0"/>
          </a:p>
        </p:txBody>
      </p:sp>
      <p:grpSp>
        <p:nvGrpSpPr>
          <p:cNvPr id="2" name="INSTRUCTIE">
            <a:extLst>
              <a:ext uri="{FF2B5EF4-FFF2-40B4-BE49-F238E27FC236}">
                <a16:creationId xmlns:a16="http://schemas.microsoft.com/office/drawing/2014/main" id="{3BBB4576-B4AA-F985-8129-8D1CDD6A7284}"/>
              </a:ext>
            </a:extLst>
          </p:cNvPr>
          <p:cNvGrpSpPr/>
          <p:nvPr userDrawn="1"/>
        </p:nvGrpSpPr>
        <p:grpSpPr>
          <a:xfrm>
            <a:off x="-3786437" y="0"/>
            <a:ext cx="3693386" cy="5359349"/>
            <a:chOff x="-3786437" y="0"/>
            <a:chExt cx="3693386" cy="5359349"/>
          </a:xfrm>
        </p:grpSpPr>
        <p:sp>
          <p:nvSpPr>
            <p:cNvPr id="3" name="Rechthoek 13">
              <a:extLst>
                <a:ext uri="{FF2B5EF4-FFF2-40B4-BE49-F238E27FC236}">
                  <a16:creationId xmlns:a16="http://schemas.microsoft.com/office/drawing/2014/main" id="{61BDF0E3-5709-9165-9F0A-0FD28CB2905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6" name="Ovaal 14">
              <a:extLst>
                <a:ext uri="{FF2B5EF4-FFF2-40B4-BE49-F238E27FC236}">
                  <a16:creationId xmlns:a16="http://schemas.microsoft.com/office/drawing/2014/main" id="{EA11A84C-C9B9-DDB2-00B3-38D30391E7CF}"/>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9" name="Rechthoek 15">
              <a:extLst>
                <a:ext uri="{FF2B5EF4-FFF2-40B4-BE49-F238E27FC236}">
                  <a16:creationId xmlns:a16="http://schemas.microsoft.com/office/drawing/2014/main" id="{5FD0BE1C-52FF-83D8-1A65-2DD821799B1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74" name="Ovaal 16">
              <a:extLst>
                <a:ext uri="{FF2B5EF4-FFF2-40B4-BE49-F238E27FC236}">
                  <a16:creationId xmlns:a16="http://schemas.microsoft.com/office/drawing/2014/main" id="{06D09098-D451-131A-267C-FEC7961F2584}"/>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75" name="Rechthoek 17">
              <a:extLst>
                <a:ext uri="{FF2B5EF4-FFF2-40B4-BE49-F238E27FC236}">
                  <a16:creationId xmlns:a16="http://schemas.microsoft.com/office/drawing/2014/main" id="{14322C9D-3FF8-DC56-19FF-688D22FDF1C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76" name="Rechthoek 18">
              <a:extLst>
                <a:ext uri="{FF2B5EF4-FFF2-40B4-BE49-F238E27FC236}">
                  <a16:creationId xmlns:a16="http://schemas.microsoft.com/office/drawing/2014/main" id="{D7971572-6CB8-19EA-A010-13716256258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77" name="Ovaal 19">
              <a:extLst>
                <a:ext uri="{FF2B5EF4-FFF2-40B4-BE49-F238E27FC236}">
                  <a16:creationId xmlns:a16="http://schemas.microsoft.com/office/drawing/2014/main" id="{84DFF9B7-8293-E07F-7940-E7F434A7ED89}"/>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78" name="Rechthoek 20">
              <a:extLst>
                <a:ext uri="{FF2B5EF4-FFF2-40B4-BE49-F238E27FC236}">
                  <a16:creationId xmlns:a16="http://schemas.microsoft.com/office/drawing/2014/main" id="{B123C1F8-6229-04DF-CB87-BD44258D2999}"/>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79" name="Ovaal 21">
              <a:extLst>
                <a:ext uri="{FF2B5EF4-FFF2-40B4-BE49-F238E27FC236}">
                  <a16:creationId xmlns:a16="http://schemas.microsoft.com/office/drawing/2014/main" id="{B85609BF-08D4-443C-A258-E19AB2F2D0DB}"/>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80" name="Rechthoek 22">
              <a:extLst>
                <a:ext uri="{FF2B5EF4-FFF2-40B4-BE49-F238E27FC236}">
                  <a16:creationId xmlns:a16="http://schemas.microsoft.com/office/drawing/2014/main" id="{520E4BDA-0EB6-3A70-4E47-7B425F29028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81" name="Ovaal 23">
              <a:extLst>
                <a:ext uri="{FF2B5EF4-FFF2-40B4-BE49-F238E27FC236}">
                  <a16:creationId xmlns:a16="http://schemas.microsoft.com/office/drawing/2014/main" id="{30243F83-B8B2-02DF-3192-7026734D4D29}"/>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82" name="Rechthoek 24">
              <a:extLst>
                <a:ext uri="{FF2B5EF4-FFF2-40B4-BE49-F238E27FC236}">
                  <a16:creationId xmlns:a16="http://schemas.microsoft.com/office/drawing/2014/main" id="{302F8072-DCA0-47D5-5848-A4D295583AD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83" name="Ovaal 25">
              <a:extLst>
                <a:ext uri="{FF2B5EF4-FFF2-40B4-BE49-F238E27FC236}">
                  <a16:creationId xmlns:a16="http://schemas.microsoft.com/office/drawing/2014/main" id="{0C3FBAFF-6380-A095-9665-0E67391E6996}"/>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84" name="Rechthoek 26">
              <a:extLst>
                <a:ext uri="{FF2B5EF4-FFF2-40B4-BE49-F238E27FC236}">
                  <a16:creationId xmlns:a16="http://schemas.microsoft.com/office/drawing/2014/main" id="{EB3D017D-8AAF-1AE5-303A-C0899BEB889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85" name="Ovaal 27">
              <a:extLst>
                <a:ext uri="{FF2B5EF4-FFF2-40B4-BE49-F238E27FC236}">
                  <a16:creationId xmlns:a16="http://schemas.microsoft.com/office/drawing/2014/main" id="{CC5011A4-5B0C-91D6-BFED-2D526610B162}"/>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86" name="Rechthoek 28">
              <a:extLst>
                <a:ext uri="{FF2B5EF4-FFF2-40B4-BE49-F238E27FC236}">
                  <a16:creationId xmlns:a16="http://schemas.microsoft.com/office/drawing/2014/main" id="{B5A4E4FC-EE2F-721B-AA81-04A50A61F71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87" name="Ovaal 29">
              <a:extLst>
                <a:ext uri="{FF2B5EF4-FFF2-40B4-BE49-F238E27FC236}">
                  <a16:creationId xmlns:a16="http://schemas.microsoft.com/office/drawing/2014/main" id="{935BE12B-62DE-5EC8-61C9-0FD204CC0926}"/>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88" name="Rechthoek 30">
              <a:extLst>
                <a:ext uri="{FF2B5EF4-FFF2-40B4-BE49-F238E27FC236}">
                  <a16:creationId xmlns:a16="http://schemas.microsoft.com/office/drawing/2014/main" id="{B40023D1-CB33-1E92-53A5-1D196857437C}"/>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89" name="Ovaal 31">
              <a:extLst>
                <a:ext uri="{FF2B5EF4-FFF2-40B4-BE49-F238E27FC236}">
                  <a16:creationId xmlns:a16="http://schemas.microsoft.com/office/drawing/2014/main" id="{F02F6B07-1ED4-3C9A-BD80-8037182770EF}"/>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90" name="Rechthoek 32">
              <a:extLst>
                <a:ext uri="{FF2B5EF4-FFF2-40B4-BE49-F238E27FC236}">
                  <a16:creationId xmlns:a16="http://schemas.microsoft.com/office/drawing/2014/main" id="{6D32B69E-ECF7-AF1C-20BD-D1B9924F2670}"/>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91" name="Rechthoek 33">
              <a:extLst>
                <a:ext uri="{FF2B5EF4-FFF2-40B4-BE49-F238E27FC236}">
                  <a16:creationId xmlns:a16="http://schemas.microsoft.com/office/drawing/2014/main" id="{D1EB93B1-ED79-589E-CE83-43355C37C04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92" name="ICOON_info">
              <a:extLst>
                <a:ext uri="{FF2B5EF4-FFF2-40B4-BE49-F238E27FC236}">
                  <a16:creationId xmlns:a16="http://schemas.microsoft.com/office/drawing/2014/main" id="{0C09B1A5-FEBB-7108-93BC-1DAEE6064BD4}"/>
                </a:ext>
              </a:extLst>
            </p:cNvPr>
            <p:cNvGrpSpPr/>
            <p:nvPr userDrawn="1"/>
          </p:nvGrpSpPr>
          <p:grpSpPr>
            <a:xfrm>
              <a:off x="-376736" y="4400186"/>
              <a:ext cx="283685" cy="283685"/>
              <a:chOff x="-510741" y="5913713"/>
              <a:chExt cx="267555" cy="267555"/>
            </a:xfrm>
          </p:grpSpPr>
          <p:sp>
            <p:nvSpPr>
              <p:cNvPr id="137" name="Ovaal 79">
                <a:extLst>
                  <a:ext uri="{FF2B5EF4-FFF2-40B4-BE49-F238E27FC236}">
                    <a16:creationId xmlns:a16="http://schemas.microsoft.com/office/drawing/2014/main" id="{5EE9E87B-5881-3B51-F0C8-830E0982F9EC}"/>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138" name="Graphic 163" descr="Informatie">
                <a:extLst>
                  <a:ext uri="{FF2B5EF4-FFF2-40B4-BE49-F238E27FC236}">
                    <a16:creationId xmlns:a16="http://schemas.microsoft.com/office/drawing/2014/main" id="{B23044F4-B4C4-23FC-C58F-79872B00D1D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93" name="VOORBEELD">
              <a:extLst>
                <a:ext uri="{FF2B5EF4-FFF2-40B4-BE49-F238E27FC236}">
                  <a16:creationId xmlns:a16="http://schemas.microsoft.com/office/drawing/2014/main" id="{93CD1BB4-1746-9165-FFD7-8C325405A6EE}"/>
                </a:ext>
              </a:extLst>
            </p:cNvPr>
            <p:cNvGrpSpPr/>
            <p:nvPr userDrawn="1"/>
          </p:nvGrpSpPr>
          <p:grpSpPr>
            <a:xfrm>
              <a:off x="-3605171" y="458674"/>
              <a:ext cx="3234311" cy="558875"/>
              <a:chOff x="-3605171" y="458674"/>
              <a:chExt cx="3234311" cy="558875"/>
            </a:xfrm>
          </p:grpSpPr>
          <p:sp>
            <p:nvSpPr>
              <p:cNvPr id="94" name="Rechthoek 39">
                <a:extLst>
                  <a:ext uri="{FF2B5EF4-FFF2-40B4-BE49-F238E27FC236}">
                    <a16:creationId xmlns:a16="http://schemas.microsoft.com/office/drawing/2014/main" id="{EFB12400-B2F1-4FAD-1189-42D4C712E0F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95" name="Rechthoek 40">
                <a:extLst>
                  <a:ext uri="{FF2B5EF4-FFF2-40B4-BE49-F238E27FC236}">
                    <a16:creationId xmlns:a16="http://schemas.microsoft.com/office/drawing/2014/main" id="{063E3DEE-F0ED-FF09-92ED-6E8065DD17D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6" name="Groep 41">
                <a:extLst>
                  <a:ext uri="{FF2B5EF4-FFF2-40B4-BE49-F238E27FC236}">
                    <a16:creationId xmlns:a16="http://schemas.microsoft.com/office/drawing/2014/main" id="{10BA8812-6174-3D71-A319-90BBD1E9F7DD}"/>
                  </a:ext>
                </a:extLst>
              </p:cNvPr>
              <p:cNvGrpSpPr/>
              <p:nvPr userDrawn="1"/>
            </p:nvGrpSpPr>
            <p:grpSpPr>
              <a:xfrm>
                <a:off x="-3386247" y="830871"/>
                <a:ext cx="139423" cy="109566"/>
                <a:chOff x="-2866744" y="827071"/>
                <a:chExt cx="168701" cy="132575"/>
              </a:xfrm>
            </p:grpSpPr>
            <p:grpSp>
              <p:nvGrpSpPr>
                <p:cNvPr id="130" name="Groep 72">
                  <a:extLst>
                    <a:ext uri="{FF2B5EF4-FFF2-40B4-BE49-F238E27FC236}">
                      <a16:creationId xmlns:a16="http://schemas.microsoft.com/office/drawing/2014/main" id="{E46F273F-0C02-2B77-EE49-3E4D859A4679}"/>
                    </a:ext>
                  </a:extLst>
                </p:cNvPr>
                <p:cNvGrpSpPr/>
                <p:nvPr userDrawn="1"/>
              </p:nvGrpSpPr>
              <p:grpSpPr>
                <a:xfrm>
                  <a:off x="-2866744" y="827071"/>
                  <a:ext cx="168701" cy="132575"/>
                  <a:chOff x="-2866744" y="827071"/>
                  <a:chExt cx="168701" cy="132575"/>
                </a:xfrm>
              </p:grpSpPr>
              <p:cxnSp>
                <p:nvCxnSpPr>
                  <p:cNvPr id="132" name="Rechte verbindingslijn 74">
                    <a:extLst>
                      <a:ext uri="{FF2B5EF4-FFF2-40B4-BE49-F238E27FC236}">
                        <a16:creationId xmlns:a16="http://schemas.microsoft.com/office/drawing/2014/main" id="{4C8C1E88-411F-924E-449F-0C54C61A174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3" name="Rechte verbindingslijn 75">
                    <a:extLst>
                      <a:ext uri="{FF2B5EF4-FFF2-40B4-BE49-F238E27FC236}">
                        <a16:creationId xmlns:a16="http://schemas.microsoft.com/office/drawing/2014/main" id="{2282F6AF-FF80-6B88-BC84-F2721CADBF3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4" name="Rechte verbindingslijn 76">
                    <a:extLst>
                      <a:ext uri="{FF2B5EF4-FFF2-40B4-BE49-F238E27FC236}">
                        <a16:creationId xmlns:a16="http://schemas.microsoft.com/office/drawing/2014/main" id="{F298AE5E-9F51-004E-80E9-AB1E51E390A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5" name="Rechte verbindingslijn 77">
                    <a:extLst>
                      <a:ext uri="{FF2B5EF4-FFF2-40B4-BE49-F238E27FC236}">
                        <a16:creationId xmlns:a16="http://schemas.microsoft.com/office/drawing/2014/main" id="{05222B91-0CE6-2C5C-408C-84127A71BDC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6" name="Rechte verbindingslijn 78">
                    <a:extLst>
                      <a:ext uri="{FF2B5EF4-FFF2-40B4-BE49-F238E27FC236}">
                        <a16:creationId xmlns:a16="http://schemas.microsoft.com/office/drawing/2014/main" id="{CE2A87FF-9474-B11F-8F27-AC1D3254231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1" name="Pijl: rechts 73">
                  <a:extLst>
                    <a:ext uri="{FF2B5EF4-FFF2-40B4-BE49-F238E27FC236}">
                      <a16:creationId xmlns:a16="http://schemas.microsoft.com/office/drawing/2014/main" id="{0C3D807B-F738-6D12-BD07-05A87620EF8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42">
                <a:extLst>
                  <a:ext uri="{FF2B5EF4-FFF2-40B4-BE49-F238E27FC236}">
                    <a16:creationId xmlns:a16="http://schemas.microsoft.com/office/drawing/2014/main" id="{94390946-64EF-9AFE-4647-B0E2078769D2}"/>
                  </a:ext>
                </a:extLst>
              </p:cNvPr>
              <p:cNvGrpSpPr/>
              <p:nvPr userDrawn="1"/>
            </p:nvGrpSpPr>
            <p:grpSpPr>
              <a:xfrm>
                <a:off x="-3605171" y="830871"/>
                <a:ext cx="139423" cy="109566"/>
                <a:chOff x="-2866744" y="518074"/>
                <a:chExt cx="168701" cy="132575"/>
              </a:xfrm>
            </p:grpSpPr>
            <p:grpSp>
              <p:nvGrpSpPr>
                <p:cNvPr id="123" name="Groep 65">
                  <a:extLst>
                    <a:ext uri="{FF2B5EF4-FFF2-40B4-BE49-F238E27FC236}">
                      <a16:creationId xmlns:a16="http://schemas.microsoft.com/office/drawing/2014/main" id="{5DAEA595-2F23-C67D-FF31-E8113EA58D5E}"/>
                    </a:ext>
                  </a:extLst>
                </p:cNvPr>
                <p:cNvGrpSpPr/>
                <p:nvPr userDrawn="1"/>
              </p:nvGrpSpPr>
              <p:grpSpPr>
                <a:xfrm>
                  <a:off x="-2866744" y="518074"/>
                  <a:ext cx="168701" cy="132575"/>
                  <a:chOff x="-2866744" y="518074"/>
                  <a:chExt cx="168701" cy="132575"/>
                </a:xfrm>
              </p:grpSpPr>
              <p:cxnSp>
                <p:nvCxnSpPr>
                  <p:cNvPr id="125" name="Rechte verbindingslijn 67">
                    <a:extLst>
                      <a:ext uri="{FF2B5EF4-FFF2-40B4-BE49-F238E27FC236}">
                        <a16:creationId xmlns:a16="http://schemas.microsoft.com/office/drawing/2014/main" id="{702073D6-3F57-9A37-F526-34173EC75BF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6" name="Rechte verbindingslijn 68">
                    <a:extLst>
                      <a:ext uri="{FF2B5EF4-FFF2-40B4-BE49-F238E27FC236}">
                        <a16:creationId xmlns:a16="http://schemas.microsoft.com/office/drawing/2014/main" id="{F3689E47-3B04-9A17-BDD6-8DE3FA00CAE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7" name="Rechte verbindingslijn 69">
                    <a:extLst>
                      <a:ext uri="{FF2B5EF4-FFF2-40B4-BE49-F238E27FC236}">
                        <a16:creationId xmlns:a16="http://schemas.microsoft.com/office/drawing/2014/main" id="{D6E0CF48-0FCB-308F-FA9C-BCE911AE1EE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28" name="Rechte verbindingslijn 70">
                    <a:extLst>
                      <a:ext uri="{FF2B5EF4-FFF2-40B4-BE49-F238E27FC236}">
                        <a16:creationId xmlns:a16="http://schemas.microsoft.com/office/drawing/2014/main" id="{4B6687EB-D01C-B7C7-A5BC-B88688B19A1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29" name="Rechte verbindingslijn 71">
                    <a:extLst>
                      <a:ext uri="{FF2B5EF4-FFF2-40B4-BE49-F238E27FC236}">
                        <a16:creationId xmlns:a16="http://schemas.microsoft.com/office/drawing/2014/main" id="{F21AA8B8-491D-8F4B-4BAB-D6A21DA999D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4" name="Pijl: rechts 66">
                  <a:extLst>
                    <a:ext uri="{FF2B5EF4-FFF2-40B4-BE49-F238E27FC236}">
                      <a16:creationId xmlns:a16="http://schemas.microsoft.com/office/drawing/2014/main" id="{840A8E76-A52B-C143-377B-30D7B4A00B0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98" name="Rechte verbindingslijn 43">
                <a:extLst>
                  <a:ext uri="{FF2B5EF4-FFF2-40B4-BE49-F238E27FC236}">
                    <a16:creationId xmlns:a16="http://schemas.microsoft.com/office/drawing/2014/main" id="{655B4A5E-7D8C-36D2-4D3C-A222C3A6E894}"/>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99" name="Rechte verbindingslijn 44">
                <a:extLst>
                  <a:ext uri="{FF2B5EF4-FFF2-40B4-BE49-F238E27FC236}">
                    <a16:creationId xmlns:a16="http://schemas.microsoft.com/office/drawing/2014/main" id="{650CB058-8805-6AA7-C186-307C868C542F}"/>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100" name="Rechthoek 45">
                <a:extLst>
                  <a:ext uri="{FF2B5EF4-FFF2-40B4-BE49-F238E27FC236}">
                    <a16:creationId xmlns:a16="http://schemas.microsoft.com/office/drawing/2014/main" id="{B5635E3D-3981-B2BE-CCF8-83688B2C6F11}"/>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101" name="Rechthoek 46">
                <a:extLst>
                  <a:ext uri="{FF2B5EF4-FFF2-40B4-BE49-F238E27FC236}">
                    <a16:creationId xmlns:a16="http://schemas.microsoft.com/office/drawing/2014/main" id="{CA77FE05-6CB0-F058-C415-3960B93E1CA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102" name="Groep 47">
                <a:extLst>
                  <a:ext uri="{FF2B5EF4-FFF2-40B4-BE49-F238E27FC236}">
                    <a16:creationId xmlns:a16="http://schemas.microsoft.com/office/drawing/2014/main" id="{D5FB97DD-A424-53AC-D724-44FFC494E6E5}"/>
                  </a:ext>
                </a:extLst>
              </p:cNvPr>
              <p:cNvGrpSpPr/>
              <p:nvPr userDrawn="1"/>
            </p:nvGrpSpPr>
            <p:grpSpPr>
              <a:xfrm>
                <a:off x="-2916763" y="769168"/>
                <a:ext cx="268738" cy="248381"/>
                <a:chOff x="-2916763" y="769168"/>
                <a:chExt cx="268738" cy="248381"/>
              </a:xfrm>
            </p:grpSpPr>
            <p:sp>
              <p:nvSpPr>
                <p:cNvPr id="112" name="Rechthoek 57">
                  <a:extLst>
                    <a:ext uri="{FF2B5EF4-FFF2-40B4-BE49-F238E27FC236}">
                      <a16:creationId xmlns:a16="http://schemas.microsoft.com/office/drawing/2014/main" id="{C4293359-2923-2A62-6640-0EB42CCBD6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13" name="Groep 58">
                  <a:extLst>
                    <a:ext uri="{FF2B5EF4-FFF2-40B4-BE49-F238E27FC236}">
                      <a16:creationId xmlns:a16="http://schemas.microsoft.com/office/drawing/2014/main" id="{0DA05B73-6E75-4577-11C1-788B7DC035F2}"/>
                    </a:ext>
                  </a:extLst>
                </p:cNvPr>
                <p:cNvGrpSpPr/>
                <p:nvPr userDrawn="1"/>
              </p:nvGrpSpPr>
              <p:grpSpPr>
                <a:xfrm>
                  <a:off x="-2866744" y="827071"/>
                  <a:ext cx="168701" cy="132575"/>
                  <a:chOff x="-2866744" y="827071"/>
                  <a:chExt cx="168701" cy="132575"/>
                </a:xfrm>
              </p:grpSpPr>
              <p:cxnSp>
                <p:nvCxnSpPr>
                  <p:cNvPr id="117" name="Rechte verbindingslijn 60">
                    <a:extLst>
                      <a:ext uri="{FF2B5EF4-FFF2-40B4-BE49-F238E27FC236}">
                        <a16:creationId xmlns:a16="http://schemas.microsoft.com/office/drawing/2014/main" id="{818B4802-040C-2801-D26A-9EDB07E2886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19" name="Rechte verbindingslijn 61">
                    <a:extLst>
                      <a:ext uri="{FF2B5EF4-FFF2-40B4-BE49-F238E27FC236}">
                        <a16:creationId xmlns:a16="http://schemas.microsoft.com/office/drawing/2014/main" id="{55E36B22-A364-3CEC-2452-2327E2314D0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0" name="Rechte verbindingslijn 62">
                    <a:extLst>
                      <a:ext uri="{FF2B5EF4-FFF2-40B4-BE49-F238E27FC236}">
                        <a16:creationId xmlns:a16="http://schemas.microsoft.com/office/drawing/2014/main" id="{6E07F687-CF1B-8EED-AA98-BB4CAE8F617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1" name="Rechte verbindingslijn 63">
                    <a:extLst>
                      <a:ext uri="{FF2B5EF4-FFF2-40B4-BE49-F238E27FC236}">
                        <a16:creationId xmlns:a16="http://schemas.microsoft.com/office/drawing/2014/main" id="{06AA6F83-34B9-6C57-A509-09AF71C6024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2" name="Rechte verbindingslijn 64">
                    <a:extLst>
                      <a:ext uri="{FF2B5EF4-FFF2-40B4-BE49-F238E27FC236}">
                        <a16:creationId xmlns:a16="http://schemas.microsoft.com/office/drawing/2014/main" id="{3EE0758C-5CC4-43CD-5589-13A4ABE9D03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4" name="Pijl: rechts 59">
                  <a:extLst>
                    <a:ext uri="{FF2B5EF4-FFF2-40B4-BE49-F238E27FC236}">
                      <a16:creationId xmlns:a16="http://schemas.microsoft.com/office/drawing/2014/main" id="{4A6EC7FC-CCA8-75CE-67E0-DA8937A479B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3" name="Groep 48">
                <a:extLst>
                  <a:ext uri="{FF2B5EF4-FFF2-40B4-BE49-F238E27FC236}">
                    <a16:creationId xmlns:a16="http://schemas.microsoft.com/office/drawing/2014/main" id="{6250F444-7DC1-D093-B4CC-AFEAA4784CC5}"/>
                  </a:ext>
                </a:extLst>
              </p:cNvPr>
              <p:cNvGrpSpPr/>
              <p:nvPr userDrawn="1"/>
            </p:nvGrpSpPr>
            <p:grpSpPr>
              <a:xfrm>
                <a:off x="-2916763" y="460171"/>
                <a:ext cx="268738" cy="248381"/>
                <a:chOff x="-2916763" y="460171"/>
                <a:chExt cx="268738" cy="248381"/>
              </a:xfrm>
            </p:grpSpPr>
            <p:sp>
              <p:nvSpPr>
                <p:cNvPr id="104" name="Rechthoek 49">
                  <a:extLst>
                    <a:ext uri="{FF2B5EF4-FFF2-40B4-BE49-F238E27FC236}">
                      <a16:creationId xmlns:a16="http://schemas.microsoft.com/office/drawing/2014/main" id="{8EA92CAD-E4BC-A9F0-6876-28DC085B2890}"/>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05" name="Groep 50">
                  <a:extLst>
                    <a:ext uri="{FF2B5EF4-FFF2-40B4-BE49-F238E27FC236}">
                      <a16:creationId xmlns:a16="http://schemas.microsoft.com/office/drawing/2014/main" id="{9EF08243-8C6E-3CE1-0B0C-CFD179AD2934}"/>
                    </a:ext>
                  </a:extLst>
                </p:cNvPr>
                <p:cNvGrpSpPr/>
                <p:nvPr userDrawn="1"/>
              </p:nvGrpSpPr>
              <p:grpSpPr>
                <a:xfrm>
                  <a:off x="-2866744" y="518074"/>
                  <a:ext cx="168701" cy="132575"/>
                  <a:chOff x="-2866744" y="518074"/>
                  <a:chExt cx="168701" cy="132575"/>
                </a:xfrm>
              </p:grpSpPr>
              <p:cxnSp>
                <p:nvCxnSpPr>
                  <p:cNvPr id="107" name="Rechte verbindingslijn 52">
                    <a:extLst>
                      <a:ext uri="{FF2B5EF4-FFF2-40B4-BE49-F238E27FC236}">
                        <a16:creationId xmlns:a16="http://schemas.microsoft.com/office/drawing/2014/main" id="{E0824CE7-1F4B-0A79-9B5F-A862595743A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8" name="Rechte verbindingslijn 53">
                    <a:extLst>
                      <a:ext uri="{FF2B5EF4-FFF2-40B4-BE49-F238E27FC236}">
                        <a16:creationId xmlns:a16="http://schemas.microsoft.com/office/drawing/2014/main" id="{18303AF5-0CCC-B4E1-7F89-63FAD4DD002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54">
                    <a:extLst>
                      <a:ext uri="{FF2B5EF4-FFF2-40B4-BE49-F238E27FC236}">
                        <a16:creationId xmlns:a16="http://schemas.microsoft.com/office/drawing/2014/main" id="{B12F1A4D-A3F0-80A4-3803-25D249334D3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0" name="Rechte verbindingslijn 55">
                    <a:extLst>
                      <a:ext uri="{FF2B5EF4-FFF2-40B4-BE49-F238E27FC236}">
                        <a16:creationId xmlns:a16="http://schemas.microsoft.com/office/drawing/2014/main" id="{EEF50779-738D-0F3B-13EE-37CC8120799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56">
                    <a:extLst>
                      <a:ext uri="{FF2B5EF4-FFF2-40B4-BE49-F238E27FC236}">
                        <a16:creationId xmlns:a16="http://schemas.microsoft.com/office/drawing/2014/main" id="{B87A26DF-B8D9-3728-4766-721E725B13B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06" name="Pijl: rechts 51">
                  <a:extLst>
                    <a:ext uri="{FF2B5EF4-FFF2-40B4-BE49-F238E27FC236}">
                      <a16:creationId xmlns:a16="http://schemas.microsoft.com/office/drawing/2014/main" id="{673C78B9-A1C7-2314-9D8B-81405CE990D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79" name="INSTRUCTIE">
            <a:extLst>
              <a:ext uri="{FF2B5EF4-FFF2-40B4-BE49-F238E27FC236}">
                <a16:creationId xmlns:a16="http://schemas.microsoft.com/office/drawing/2014/main" id="{DE72EAEF-3260-0044-BF04-E4DEFAC8D0D5}"/>
              </a:ext>
            </a:extLst>
          </p:cNvPr>
          <p:cNvGrpSpPr/>
          <p:nvPr userDrawn="1"/>
        </p:nvGrpSpPr>
        <p:grpSpPr>
          <a:xfrm>
            <a:off x="12377595" y="0"/>
            <a:ext cx="3693386" cy="5270646"/>
            <a:chOff x="-3786437" y="0"/>
            <a:chExt cx="3693386" cy="5270646"/>
          </a:xfrm>
        </p:grpSpPr>
        <p:sp>
          <p:nvSpPr>
            <p:cNvPr id="180" name="Rechthoek 82">
              <a:extLst>
                <a:ext uri="{FF2B5EF4-FFF2-40B4-BE49-F238E27FC236}">
                  <a16:creationId xmlns:a16="http://schemas.microsoft.com/office/drawing/2014/main" id="{C11A5F8E-7C8A-189D-6B87-B50F9F339B50}"/>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181" name="Rechthoek 83">
              <a:extLst>
                <a:ext uri="{FF2B5EF4-FFF2-40B4-BE49-F238E27FC236}">
                  <a16:creationId xmlns:a16="http://schemas.microsoft.com/office/drawing/2014/main" id="{2BE59990-B032-65BE-C177-8376CCBE26ED}"/>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82" name="Ovaal 84">
              <a:extLst>
                <a:ext uri="{FF2B5EF4-FFF2-40B4-BE49-F238E27FC236}">
                  <a16:creationId xmlns:a16="http://schemas.microsoft.com/office/drawing/2014/main" id="{E19FD96B-C793-A779-3CDC-764FADB00358}"/>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83" name="Rechthoek 85">
              <a:extLst>
                <a:ext uri="{FF2B5EF4-FFF2-40B4-BE49-F238E27FC236}">
                  <a16:creationId xmlns:a16="http://schemas.microsoft.com/office/drawing/2014/main" id="{1A0D46D8-F993-6456-725F-7D9FE255433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84" name="Groep 86">
              <a:extLst>
                <a:ext uri="{FF2B5EF4-FFF2-40B4-BE49-F238E27FC236}">
                  <a16:creationId xmlns:a16="http://schemas.microsoft.com/office/drawing/2014/main" id="{C72B5D67-1275-14AE-0F75-FD8888ECF2EC}"/>
                </a:ext>
              </a:extLst>
            </p:cNvPr>
            <p:cNvGrpSpPr/>
            <p:nvPr userDrawn="1"/>
          </p:nvGrpSpPr>
          <p:grpSpPr>
            <a:xfrm>
              <a:off x="-3316179" y="1231351"/>
              <a:ext cx="294789" cy="318834"/>
              <a:chOff x="14466489" y="1001522"/>
              <a:chExt cx="290627" cy="314333"/>
            </a:xfrm>
          </p:grpSpPr>
          <p:sp>
            <p:nvSpPr>
              <p:cNvPr id="213" name="Rechthoek 115">
                <a:extLst>
                  <a:ext uri="{FF2B5EF4-FFF2-40B4-BE49-F238E27FC236}">
                    <a16:creationId xmlns:a16="http://schemas.microsoft.com/office/drawing/2014/main" id="{F4842D33-3BA9-EA34-0BF9-8059B66EA52D}"/>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4" name="Ovaal 116">
                <a:extLst>
                  <a:ext uri="{FF2B5EF4-FFF2-40B4-BE49-F238E27FC236}">
                    <a16:creationId xmlns:a16="http://schemas.microsoft.com/office/drawing/2014/main" id="{E664FBDA-D743-8C48-4304-BD6E104F661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5" name="Vrije vorm: vorm 117">
                <a:extLst>
                  <a:ext uri="{FF2B5EF4-FFF2-40B4-BE49-F238E27FC236}">
                    <a16:creationId xmlns:a16="http://schemas.microsoft.com/office/drawing/2014/main" id="{C9281841-4229-2310-8806-524C8DC6056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6" name="Rechthoek: afgeronde hoeken 118">
                <a:extLst>
                  <a:ext uri="{FF2B5EF4-FFF2-40B4-BE49-F238E27FC236}">
                    <a16:creationId xmlns:a16="http://schemas.microsoft.com/office/drawing/2014/main" id="{F2CC1DDB-3216-B95F-077A-6A3EEA7CB17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7" name="Rechte verbindingslijn 119">
                <a:extLst>
                  <a:ext uri="{FF2B5EF4-FFF2-40B4-BE49-F238E27FC236}">
                    <a16:creationId xmlns:a16="http://schemas.microsoft.com/office/drawing/2014/main" id="{C7E2EBE8-22B1-2F87-74E5-CBF50B47D2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8" name="Rechte verbindingslijn 120">
                <a:extLst>
                  <a:ext uri="{FF2B5EF4-FFF2-40B4-BE49-F238E27FC236}">
                    <a16:creationId xmlns:a16="http://schemas.microsoft.com/office/drawing/2014/main" id="{F3EA82CB-F264-3052-ECA3-BF1CF71B57DB}"/>
                  </a:ext>
                </a:extLst>
              </p:cNvPr>
              <p:cNvCxnSpPr>
                <a:cxnSpLocks/>
                <a:stCxn id="21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85" name="Ovaal 87">
              <a:extLst>
                <a:ext uri="{FF2B5EF4-FFF2-40B4-BE49-F238E27FC236}">
                  <a16:creationId xmlns:a16="http://schemas.microsoft.com/office/drawing/2014/main" id="{D02587B7-F773-19E3-0C44-9E3A7D931226}"/>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86" name="Rechthoek 88">
              <a:extLst>
                <a:ext uri="{FF2B5EF4-FFF2-40B4-BE49-F238E27FC236}">
                  <a16:creationId xmlns:a16="http://schemas.microsoft.com/office/drawing/2014/main" id="{B0CAE23D-7068-6996-B251-9BCC724F2349}"/>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87" name="Groep 89">
              <a:extLst>
                <a:ext uri="{FF2B5EF4-FFF2-40B4-BE49-F238E27FC236}">
                  <a16:creationId xmlns:a16="http://schemas.microsoft.com/office/drawing/2014/main" id="{54BE0199-3EC4-4276-458D-2B9AF7C6C155}"/>
                </a:ext>
              </a:extLst>
            </p:cNvPr>
            <p:cNvGrpSpPr/>
            <p:nvPr userDrawn="1"/>
          </p:nvGrpSpPr>
          <p:grpSpPr>
            <a:xfrm>
              <a:off x="-3311319" y="2164285"/>
              <a:ext cx="825500" cy="209550"/>
              <a:chOff x="13504624" y="2482850"/>
              <a:chExt cx="825500" cy="209550"/>
            </a:xfrm>
          </p:grpSpPr>
          <p:sp>
            <p:nvSpPr>
              <p:cNvPr id="210" name="Rechthoek 112">
                <a:extLst>
                  <a:ext uri="{FF2B5EF4-FFF2-40B4-BE49-F238E27FC236}">
                    <a16:creationId xmlns:a16="http://schemas.microsoft.com/office/drawing/2014/main" id="{9486801D-BA3A-D265-E743-6F60331C53A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11" name="Rechte verbindingslijn 113">
                <a:extLst>
                  <a:ext uri="{FF2B5EF4-FFF2-40B4-BE49-F238E27FC236}">
                    <a16:creationId xmlns:a16="http://schemas.microsoft.com/office/drawing/2014/main" id="{B9C00D6C-72A3-E7EF-520B-79A1F00CB1B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2" name="Gelijkbenige driehoek 114">
                <a:extLst>
                  <a:ext uri="{FF2B5EF4-FFF2-40B4-BE49-F238E27FC236}">
                    <a16:creationId xmlns:a16="http://schemas.microsoft.com/office/drawing/2014/main" id="{FA4932F4-161F-8376-A816-CF8DF3D4E56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88" name="Ovaal 90">
              <a:extLst>
                <a:ext uri="{FF2B5EF4-FFF2-40B4-BE49-F238E27FC236}">
                  <a16:creationId xmlns:a16="http://schemas.microsoft.com/office/drawing/2014/main" id="{E43C8D68-123B-94D0-822B-51F52EE4EFC7}"/>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89" name="Rechthoek 91">
              <a:extLst>
                <a:ext uri="{FF2B5EF4-FFF2-40B4-BE49-F238E27FC236}">
                  <a16:creationId xmlns:a16="http://schemas.microsoft.com/office/drawing/2014/main" id="{23CB55B5-392F-7E6A-EA14-25C750CD3A97}"/>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90" name="Groep 92">
              <a:extLst>
                <a:ext uri="{FF2B5EF4-FFF2-40B4-BE49-F238E27FC236}">
                  <a16:creationId xmlns:a16="http://schemas.microsoft.com/office/drawing/2014/main" id="{A74F1514-CF15-0BFC-57EB-9A2A43E1CFEB}"/>
                </a:ext>
              </a:extLst>
            </p:cNvPr>
            <p:cNvGrpSpPr/>
            <p:nvPr userDrawn="1"/>
          </p:nvGrpSpPr>
          <p:grpSpPr>
            <a:xfrm>
              <a:off x="-3408294" y="3643742"/>
              <a:ext cx="622283" cy="612920"/>
              <a:chOff x="12617641" y="3403239"/>
              <a:chExt cx="752963" cy="741634"/>
            </a:xfrm>
          </p:grpSpPr>
          <p:grpSp>
            <p:nvGrpSpPr>
              <p:cNvPr id="194" name="Groep 96">
                <a:extLst>
                  <a:ext uri="{FF2B5EF4-FFF2-40B4-BE49-F238E27FC236}">
                    <a16:creationId xmlns:a16="http://schemas.microsoft.com/office/drawing/2014/main" id="{C1B861B7-301F-866E-14ED-8EA113C14321}"/>
                  </a:ext>
                </a:extLst>
              </p:cNvPr>
              <p:cNvGrpSpPr/>
              <p:nvPr userDrawn="1"/>
            </p:nvGrpSpPr>
            <p:grpSpPr>
              <a:xfrm>
                <a:off x="12771530" y="3403239"/>
                <a:ext cx="467176" cy="448491"/>
                <a:chOff x="12782157" y="3403239"/>
                <a:chExt cx="467176" cy="448491"/>
              </a:xfrm>
            </p:grpSpPr>
            <p:grpSp>
              <p:nvGrpSpPr>
                <p:cNvPr id="197" name="Groep 99">
                  <a:extLst>
                    <a:ext uri="{FF2B5EF4-FFF2-40B4-BE49-F238E27FC236}">
                      <a16:creationId xmlns:a16="http://schemas.microsoft.com/office/drawing/2014/main" id="{55EF2D3E-A242-4065-3DA2-F5032621942C}"/>
                    </a:ext>
                  </a:extLst>
                </p:cNvPr>
                <p:cNvGrpSpPr/>
                <p:nvPr userDrawn="1"/>
              </p:nvGrpSpPr>
              <p:grpSpPr>
                <a:xfrm>
                  <a:off x="12782157" y="3403239"/>
                  <a:ext cx="412976" cy="396132"/>
                  <a:chOff x="13554906" y="3320109"/>
                  <a:chExt cx="443917" cy="425811"/>
                </a:xfrm>
              </p:grpSpPr>
              <p:grpSp>
                <p:nvGrpSpPr>
                  <p:cNvPr id="204" name="Groep 106">
                    <a:extLst>
                      <a:ext uri="{FF2B5EF4-FFF2-40B4-BE49-F238E27FC236}">
                        <a16:creationId xmlns:a16="http://schemas.microsoft.com/office/drawing/2014/main" id="{CE4AEA0B-D693-33F4-9099-AF803DB5A4DE}"/>
                      </a:ext>
                    </a:extLst>
                  </p:cNvPr>
                  <p:cNvGrpSpPr/>
                  <p:nvPr userDrawn="1"/>
                </p:nvGrpSpPr>
                <p:grpSpPr>
                  <a:xfrm>
                    <a:off x="13554906" y="3320109"/>
                    <a:ext cx="443917" cy="425811"/>
                    <a:chOff x="12909684" y="1276143"/>
                    <a:chExt cx="443917" cy="425811"/>
                  </a:xfrm>
                </p:grpSpPr>
                <p:sp>
                  <p:nvSpPr>
                    <p:cNvPr id="207" name="Rechthoek 109">
                      <a:extLst>
                        <a:ext uri="{FF2B5EF4-FFF2-40B4-BE49-F238E27FC236}">
                          <a16:creationId xmlns:a16="http://schemas.microsoft.com/office/drawing/2014/main" id="{C18B8D12-CA04-EE64-BB9B-9AC7809F999F}"/>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8" name="Rechthoek 110">
                      <a:extLst>
                        <a:ext uri="{FF2B5EF4-FFF2-40B4-BE49-F238E27FC236}">
                          <a16:creationId xmlns:a16="http://schemas.microsoft.com/office/drawing/2014/main" id="{21A09345-9265-ED20-BC59-15C0F59AE2D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9" name="Ovaal 111">
                      <a:extLst>
                        <a:ext uri="{FF2B5EF4-FFF2-40B4-BE49-F238E27FC236}">
                          <a16:creationId xmlns:a16="http://schemas.microsoft.com/office/drawing/2014/main" id="{63FA995D-437C-B99E-ED3A-81E05EDFEC2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5" name="Afbeelding 107">
                    <a:extLst>
                      <a:ext uri="{FF2B5EF4-FFF2-40B4-BE49-F238E27FC236}">
                        <a16:creationId xmlns:a16="http://schemas.microsoft.com/office/drawing/2014/main" id="{A4F98F83-66AF-1D3C-52E0-8F854BE7EB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6" name="Afbeelding 108">
                    <a:extLst>
                      <a:ext uri="{FF2B5EF4-FFF2-40B4-BE49-F238E27FC236}">
                        <a16:creationId xmlns:a16="http://schemas.microsoft.com/office/drawing/2014/main" id="{27AE6E00-26D7-67E1-7370-7C397DAF2ED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8" name="Groep 100">
                  <a:extLst>
                    <a:ext uri="{FF2B5EF4-FFF2-40B4-BE49-F238E27FC236}">
                      <a16:creationId xmlns:a16="http://schemas.microsoft.com/office/drawing/2014/main" id="{E04EDC0E-1AB6-7322-B51A-741CA77F05B5}"/>
                    </a:ext>
                  </a:extLst>
                </p:cNvPr>
                <p:cNvGrpSpPr/>
                <p:nvPr userDrawn="1"/>
              </p:nvGrpSpPr>
              <p:grpSpPr>
                <a:xfrm>
                  <a:off x="13103513" y="3705268"/>
                  <a:ext cx="145820" cy="146462"/>
                  <a:chOff x="13096169" y="3602278"/>
                  <a:chExt cx="145820" cy="146462"/>
                </a:xfrm>
              </p:grpSpPr>
              <p:sp>
                <p:nvSpPr>
                  <p:cNvPr id="202" name="Rechthoek 104">
                    <a:extLst>
                      <a:ext uri="{FF2B5EF4-FFF2-40B4-BE49-F238E27FC236}">
                        <a16:creationId xmlns:a16="http://schemas.microsoft.com/office/drawing/2014/main" id="{7FD5C13C-7734-6E43-B297-BD56060FF60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3" name="Rechthoek 105">
                    <a:extLst>
                      <a:ext uri="{FF2B5EF4-FFF2-40B4-BE49-F238E27FC236}">
                        <a16:creationId xmlns:a16="http://schemas.microsoft.com/office/drawing/2014/main" id="{F2A86273-53D1-B881-0DC6-8B853E3D459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9" name="Groep 101">
                  <a:extLst>
                    <a:ext uri="{FF2B5EF4-FFF2-40B4-BE49-F238E27FC236}">
                      <a16:creationId xmlns:a16="http://schemas.microsoft.com/office/drawing/2014/main" id="{2C1A9304-29EC-E877-1869-CD1BECA37083}"/>
                    </a:ext>
                  </a:extLst>
                </p:cNvPr>
                <p:cNvGrpSpPr/>
                <p:nvPr userDrawn="1"/>
              </p:nvGrpSpPr>
              <p:grpSpPr>
                <a:xfrm rot="10800000">
                  <a:off x="13061402" y="3665637"/>
                  <a:ext cx="145820" cy="146462"/>
                  <a:chOff x="13096169" y="3602278"/>
                  <a:chExt cx="145820" cy="146462"/>
                </a:xfrm>
              </p:grpSpPr>
              <p:sp>
                <p:nvSpPr>
                  <p:cNvPr id="200" name="Rechthoek 102">
                    <a:extLst>
                      <a:ext uri="{FF2B5EF4-FFF2-40B4-BE49-F238E27FC236}">
                        <a16:creationId xmlns:a16="http://schemas.microsoft.com/office/drawing/2014/main" id="{05393A2B-6240-9D7E-0557-DA3E0FBCF1A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1" name="Rechthoek 103">
                    <a:extLst>
                      <a:ext uri="{FF2B5EF4-FFF2-40B4-BE49-F238E27FC236}">
                        <a16:creationId xmlns:a16="http://schemas.microsoft.com/office/drawing/2014/main" id="{CEE5E238-B717-CB91-8D35-73BDE4E2AC5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5" name="Rechthoek 97">
                <a:extLst>
                  <a:ext uri="{FF2B5EF4-FFF2-40B4-BE49-F238E27FC236}">
                    <a16:creationId xmlns:a16="http://schemas.microsoft.com/office/drawing/2014/main" id="{20279915-C2B8-9DF8-8BCD-F7A55EE2726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6" name="Gelijkbenige driehoek 98">
                <a:extLst>
                  <a:ext uri="{FF2B5EF4-FFF2-40B4-BE49-F238E27FC236}">
                    <a16:creationId xmlns:a16="http://schemas.microsoft.com/office/drawing/2014/main" id="{A9898F09-5A0D-9C4F-FBA4-8B381C2690D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1" name="ICOON_info">
              <a:extLst>
                <a:ext uri="{FF2B5EF4-FFF2-40B4-BE49-F238E27FC236}">
                  <a16:creationId xmlns:a16="http://schemas.microsoft.com/office/drawing/2014/main" id="{9F3790B9-553A-525C-CB3A-9EF9661D1CF2}"/>
                </a:ext>
              </a:extLst>
            </p:cNvPr>
            <p:cNvGrpSpPr/>
            <p:nvPr userDrawn="1"/>
          </p:nvGrpSpPr>
          <p:grpSpPr>
            <a:xfrm>
              <a:off x="-376736" y="4271597"/>
              <a:ext cx="283685" cy="283685"/>
              <a:chOff x="-510741" y="5913713"/>
              <a:chExt cx="267555" cy="267555"/>
            </a:xfrm>
          </p:grpSpPr>
          <p:sp>
            <p:nvSpPr>
              <p:cNvPr id="192" name="Ovaal 94">
                <a:extLst>
                  <a:ext uri="{FF2B5EF4-FFF2-40B4-BE49-F238E27FC236}">
                    <a16:creationId xmlns:a16="http://schemas.microsoft.com/office/drawing/2014/main" id="{E442B542-DD3F-0250-ECC1-B340D1C579AE}"/>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93" name="Graphic 163" descr="Informatie">
                <a:extLst>
                  <a:ext uri="{FF2B5EF4-FFF2-40B4-BE49-F238E27FC236}">
                    <a16:creationId xmlns:a16="http://schemas.microsoft.com/office/drawing/2014/main" id="{0B0954C9-58A2-E594-BE54-58C83B9A0FE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8" name="Text Placeholder 117">
            <a:extLst>
              <a:ext uri="{FF2B5EF4-FFF2-40B4-BE49-F238E27FC236}">
                <a16:creationId xmlns:a16="http://schemas.microsoft.com/office/drawing/2014/main" id="{ADC4EB20-B72F-972B-5501-EBBE74867D54}"/>
              </a:ext>
            </a:extLst>
          </p:cNvPr>
          <p:cNvSpPr>
            <a:spLocks noGrp="1"/>
          </p:cNvSpPr>
          <p:nvPr>
            <p:ph type="body" sz="quarter" idx="13"/>
          </p:nvPr>
        </p:nvSpPr>
        <p:spPr>
          <a:xfrm>
            <a:off x="489600" y="1700808"/>
            <a:ext cx="11184396" cy="4359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5" name="Title 4">
            <a:extLst>
              <a:ext uri="{FF2B5EF4-FFF2-40B4-BE49-F238E27FC236}">
                <a16:creationId xmlns:a16="http://schemas.microsoft.com/office/drawing/2014/main" id="{CCA56E50-04BC-6B67-627F-D5862BBEA0EB}"/>
              </a:ext>
            </a:extLst>
          </p:cNvPr>
          <p:cNvSpPr>
            <a:spLocks noGrp="1"/>
          </p:cNvSpPr>
          <p:nvPr>
            <p:ph type="title"/>
          </p:nvPr>
        </p:nvSpPr>
        <p:spPr/>
        <p:txBody>
          <a:bodyPr/>
          <a:lstStyle>
            <a:lvl1pPr>
              <a:defRPr/>
            </a:lvl1pPr>
          </a:lstStyle>
          <a:p>
            <a:endParaRPr lang="en-GB" dirty="0"/>
          </a:p>
        </p:txBody>
      </p:sp>
      <p:sp>
        <p:nvSpPr>
          <p:cNvPr id="8" name="Footer Placeholder 7">
            <a:extLst>
              <a:ext uri="{FF2B5EF4-FFF2-40B4-BE49-F238E27FC236}">
                <a16:creationId xmlns:a16="http://schemas.microsoft.com/office/drawing/2014/main" id="{3E43AD03-9C2F-ED9B-15AC-A25B71445BAD}"/>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59976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Inhoud">
    <p:spTree>
      <p:nvGrpSpPr>
        <p:cNvPr id="1" name=""/>
        <p:cNvGrpSpPr/>
        <p:nvPr/>
      </p:nvGrpSpPr>
      <p:grpSpPr>
        <a:xfrm>
          <a:off x="0" y="0"/>
          <a:ext cx="0" cy="0"/>
          <a:chOff x="0" y="0"/>
          <a:chExt cx="0" cy="0"/>
        </a:xfrm>
      </p:grpSpPr>
      <p:sp>
        <p:nvSpPr>
          <p:cNvPr id="4" name="date" descr="{&quot;templafy&quot;:{&quot;id&quot;:&quot;8d8802a3-d550-4f4e-8f3a-1599bbbf0ec7&quot;}}" title="Form.Date">
            <a:extLst>
              <a:ext uri="{FF2B5EF4-FFF2-40B4-BE49-F238E27FC236}">
                <a16:creationId xmlns:a16="http://schemas.microsoft.com/office/drawing/2014/main" id="{96BB9B9D-1F52-5E5C-C705-75FC35D94B94}"/>
              </a:ext>
            </a:extLst>
          </p:cNvPr>
          <p:cNvSpPr/>
          <p:nvPr userDrawn="1"/>
        </p:nvSpPr>
        <p:spPr>
          <a:xfrm>
            <a:off x="9694800" y="6346800"/>
            <a:ext cx="1238400" cy="15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GB" sz="1000" dirty="0">
                <a:solidFill>
                  <a:schemeClr val="bg1">
                    <a:lumMod val="50000"/>
                  </a:schemeClr>
                </a:solidFill>
              </a:rPr>
              <a:t>11 June 2024</a:t>
            </a:r>
          </a:p>
        </p:txBody>
      </p:sp>
      <p:grpSp>
        <p:nvGrpSpPr>
          <p:cNvPr id="3" name="INSTRUCTIE">
            <a:extLst>
              <a:ext uri="{FF2B5EF4-FFF2-40B4-BE49-F238E27FC236}">
                <a16:creationId xmlns:a16="http://schemas.microsoft.com/office/drawing/2014/main" id="{9138EE77-12CD-4388-1A79-C92669113279}"/>
              </a:ext>
            </a:extLst>
          </p:cNvPr>
          <p:cNvGrpSpPr/>
          <p:nvPr userDrawn="1"/>
        </p:nvGrpSpPr>
        <p:grpSpPr>
          <a:xfrm>
            <a:off x="-3786437" y="0"/>
            <a:ext cx="3693386" cy="5359349"/>
            <a:chOff x="-3786437" y="0"/>
            <a:chExt cx="3693386" cy="5359349"/>
          </a:xfrm>
        </p:grpSpPr>
        <p:sp>
          <p:nvSpPr>
            <p:cNvPr id="6" name="Rechthoek 13">
              <a:extLst>
                <a:ext uri="{FF2B5EF4-FFF2-40B4-BE49-F238E27FC236}">
                  <a16:creationId xmlns:a16="http://schemas.microsoft.com/office/drawing/2014/main" id="{747E17C5-D128-3836-A35B-CB754C6FA87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7" name="Ovaal 14">
              <a:extLst>
                <a:ext uri="{FF2B5EF4-FFF2-40B4-BE49-F238E27FC236}">
                  <a16:creationId xmlns:a16="http://schemas.microsoft.com/office/drawing/2014/main" id="{148BAC8E-D358-A7EC-2D2C-3E957E48A68D}"/>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8" name="Rechthoek 15">
              <a:extLst>
                <a:ext uri="{FF2B5EF4-FFF2-40B4-BE49-F238E27FC236}">
                  <a16:creationId xmlns:a16="http://schemas.microsoft.com/office/drawing/2014/main" id="{630096AF-04B6-2C8E-0DF6-D145C4F425E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9" name="Ovaal 16">
              <a:extLst>
                <a:ext uri="{FF2B5EF4-FFF2-40B4-BE49-F238E27FC236}">
                  <a16:creationId xmlns:a16="http://schemas.microsoft.com/office/drawing/2014/main" id="{2C155A28-70D8-C070-70A3-C8BE44724C2A}"/>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0" name="Rechthoek 17">
              <a:extLst>
                <a:ext uri="{FF2B5EF4-FFF2-40B4-BE49-F238E27FC236}">
                  <a16:creationId xmlns:a16="http://schemas.microsoft.com/office/drawing/2014/main" id="{FC0C2B78-5D1C-68DB-C6AA-6168EB54534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1" name="Rechthoek 18">
              <a:extLst>
                <a:ext uri="{FF2B5EF4-FFF2-40B4-BE49-F238E27FC236}">
                  <a16:creationId xmlns:a16="http://schemas.microsoft.com/office/drawing/2014/main" id="{BD45D3D3-409F-2DD2-0672-E1517635212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2" name="Ovaal 19">
              <a:extLst>
                <a:ext uri="{FF2B5EF4-FFF2-40B4-BE49-F238E27FC236}">
                  <a16:creationId xmlns:a16="http://schemas.microsoft.com/office/drawing/2014/main" id="{A60346F6-2E6E-8849-0867-0D64576A3B7E}"/>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3" name="Rechthoek 20">
              <a:extLst>
                <a:ext uri="{FF2B5EF4-FFF2-40B4-BE49-F238E27FC236}">
                  <a16:creationId xmlns:a16="http://schemas.microsoft.com/office/drawing/2014/main" id="{A7C17295-062C-668C-6AD8-29C2A2B44E3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4" name="Ovaal 21">
              <a:extLst>
                <a:ext uri="{FF2B5EF4-FFF2-40B4-BE49-F238E27FC236}">
                  <a16:creationId xmlns:a16="http://schemas.microsoft.com/office/drawing/2014/main" id="{2EDCBF15-2116-BA71-F378-E4447867C6AA}"/>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5" name="Rechthoek 22">
              <a:extLst>
                <a:ext uri="{FF2B5EF4-FFF2-40B4-BE49-F238E27FC236}">
                  <a16:creationId xmlns:a16="http://schemas.microsoft.com/office/drawing/2014/main" id="{5C976372-2A3C-DB7C-A939-4481A8C38EF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6" name="Ovaal 23">
              <a:extLst>
                <a:ext uri="{FF2B5EF4-FFF2-40B4-BE49-F238E27FC236}">
                  <a16:creationId xmlns:a16="http://schemas.microsoft.com/office/drawing/2014/main" id="{6674F8EC-BE9F-35B5-F0D9-9099A3699AC5}"/>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17" name="Rechthoek 24">
              <a:extLst>
                <a:ext uri="{FF2B5EF4-FFF2-40B4-BE49-F238E27FC236}">
                  <a16:creationId xmlns:a16="http://schemas.microsoft.com/office/drawing/2014/main" id="{9A0B4AD4-D349-C26B-1CB5-2B01C66EA744}"/>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18" name="Ovaal 25">
              <a:extLst>
                <a:ext uri="{FF2B5EF4-FFF2-40B4-BE49-F238E27FC236}">
                  <a16:creationId xmlns:a16="http://schemas.microsoft.com/office/drawing/2014/main" id="{6194A41A-AFBB-8CF1-E323-D4924ADE7024}"/>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19" name="Rechthoek 26">
              <a:extLst>
                <a:ext uri="{FF2B5EF4-FFF2-40B4-BE49-F238E27FC236}">
                  <a16:creationId xmlns:a16="http://schemas.microsoft.com/office/drawing/2014/main" id="{BE4BD6EE-86BC-45C0-6E3E-B66DE23BD55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0" name="Ovaal 27">
              <a:extLst>
                <a:ext uri="{FF2B5EF4-FFF2-40B4-BE49-F238E27FC236}">
                  <a16:creationId xmlns:a16="http://schemas.microsoft.com/office/drawing/2014/main" id="{62B1A0AB-9C19-5916-627B-3C4F7F4FCF50}"/>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1" name="Rechthoek 28">
              <a:extLst>
                <a:ext uri="{FF2B5EF4-FFF2-40B4-BE49-F238E27FC236}">
                  <a16:creationId xmlns:a16="http://schemas.microsoft.com/office/drawing/2014/main" id="{9D44FD9B-63FC-961E-764A-BB1541D6A50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2" name="Ovaal 29">
              <a:extLst>
                <a:ext uri="{FF2B5EF4-FFF2-40B4-BE49-F238E27FC236}">
                  <a16:creationId xmlns:a16="http://schemas.microsoft.com/office/drawing/2014/main" id="{DC9B2BAF-F2B3-44CD-EBCB-A46CB12A90F8}"/>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23" name="Rechthoek 30">
              <a:extLst>
                <a:ext uri="{FF2B5EF4-FFF2-40B4-BE49-F238E27FC236}">
                  <a16:creationId xmlns:a16="http://schemas.microsoft.com/office/drawing/2014/main" id="{B3242397-93AC-0C9B-6A01-E3EF533675BC}"/>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4" name="Ovaal 31">
              <a:extLst>
                <a:ext uri="{FF2B5EF4-FFF2-40B4-BE49-F238E27FC236}">
                  <a16:creationId xmlns:a16="http://schemas.microsoft.com/office/drawing/2014/main" id="{77D013A0-BD04-A933-04F9-22E405966170}"/>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25" name="Rechthoek 32">
              <a:extLst>
                <a:ext uri="{FF2B5EF4-FFF2-40B4-BE49-F238E27FC236}">
                  <a16:creationId xmlns:a16="http://schemas.microsoft.com/office/drawing/2014/main" id="{DBF86B3E-7260-DC04-5030-504D46D5102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26" name="Rechthoek 33">
              <a:extLst>
                <a:ext uri="{FF2B5EF4-FFF2-40B4-BE49-F238E27FC236}">
                  <a16:creationId xmlns:a16="http://schemas.microsoft.com/office/drawing/2014/main" id="{1165641B-500D-B617-8B26-7BB4715A8E5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27" name="ICOON_info">
              <a:extLst>
                <a:ext uri="{FF2B5EF4-FFF2-40B4-BE49-F238E27FC236}">
                  <a16:creationId xmlns:a16="http://schemas.microsoft.com/office/drawing/2014/main" id="{63325900-1A3D-64B2-1169-30A38A7CA091}"/>
                </a:ext>
              </a:extLst>
            </p:cNvPr>
            <p:cNvGrpSpPr/>
            <p:nvPr userDrawn="1"/>
          </p:nvGrpSpPr>
          <p:grpSpPr>
            <a:xfrm>
              <a:off x="-376736" y="4400186"/>
              <a:ext cx="283685" cy="283685"/>
              <a:chOff x="-510741" y="5913713"/>
              <a:chExt cx="267555" cy="267555"/>
            </a:xfrm>
          </p:grpSpPr>
          <p:sp>
            <p:nvSpPr>
              <p:cNvPr id="69" name="Ovaal 79">
                <a:extLst>
                  <a:ext uri="{FF2B5EF4-FFF2-40B4-BE49-F238E27FC236}">
                    <a16:creationId xmlns:a16="http://schemas.microsoft.com/office/drawing/2014/main" id="{BFFA410A-450F-2256-366D-1D19F9F85955}"/>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70" name="Graphic 163" descr="Informatie">
                <a:extLst>
                  <a:ext uri="{FF2B5EF4-FFF2-40B4-BE49-F238E27FC236}">
                    <a16:creationId xmlns:a16="http://schemas.microsoft.com/office/drawing/2014/main" id="{3BCAE021-961A-E8A4-8DF5-41CAD654740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6E18E91C-43DA-68F0-6D04-548ED66FB90A}"/>
                </a:ext>
              </a:extLst>
            </p:cNvPr>
            <p:cNvGrpSpPr/>
            <p:nvPr userDrawn="1"/>
          </p:nvGrpSpPr>
          <p:grpSpPr>
            <a:xfrm>
              <a:off x="-3605171" y="458674"/>
              <a:ext cx="3234311" cy="558875"/>
              <a:chOff x="-3605171" y="458674"/>
              <a:chExt cx="3234311" cy="558875"/>
            </a:xfrm>
          </p:grpSpPr>
          <p:sp>
            <p:nvSpPr>
              <p:cNvPr id="29" name="Rechthoek 39">
                <a:extLst>
                  <a:ext uri="{FF2B5EF4-FFF2-40B4-BE49-F238E27FC236}">
                    <a16:creationId xmlns:a16="http://schemas.microsoft.com/office/drawing/2014/main" id="{724AA061-4EAC-2BC1-AF90-4B462329C7D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30" name="Rechthoek 40">
                <a:extLst>
                  <a:ext uri="{FF2B5EF4-FFF2-40B4-BE49-F238E27FC236}">
                    <a16:creationId xmlns:a16="http://schemas.microsoft.com/office/drawing/2014/main" id="{A20A51C7-B408-233E-C10B-812B78A4AC2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1" name="Groep 41">
                <a:extLst>
                  <a:ext uri="{FF2B5EF4-FFF2-40B4-BE49-F238E27FC236}">
                    <a16:creationId xmlns:a16="http://schemas.microsoft.com/office/drawing/2014/main" id="{0C55CC41-0CFB-758A-B760-5360D712B8DA}"/>
                  </a:ext>
                </a:extLst>
              </p:cNvPr>
              <p:cNvGrpSpPr/>
              <p:nvPr userDrawn="1"/>
            </p:nvGrpSpPr>
            <p:grpSpPr>
              <a:xfrm>
                <a:off x="-3386247" y="830871"/>
                <a:ext cx="139423" cy="109566"/>
                <a:chOff x="-2866744" y="827071"/>
                <a:chExt cx="168701" cy="132575"/>
              </a:xfrm>
            </p:grpSpPr>
            <p:grpSp>
              <p:nvGrpSpPr>
                <p:cNvPr id="62" name="Groep 72">
                  <a:extLst>
                    <a:ext uri="{FF2B5EF4-FFF2-40B4-BE49-F238E27FC236}">
                      <a16:creationId xmlns:a16="http://schemas.microsoft.com/office/drawing/2014/main" id="{2C33DC60-67B4-A72F-F688-A7219482181D}"/>
                    </a:ext>
                  </a:extLst>
                </p:cNvPr>
                <p:cNvGrpSpPr/>
                <p:nvPr userDrawn="1"/>
              </p:nvGrpSpPr>
              <p:grpSpPr>
                <a:xfrm>
                  <a:off x="-2866744" y="827071"/>
                  <a:ext cx="168701" cy="132575"/>
                  <a:chOff x="-2866744" y="827071"/>
                  <a:chExt cx="168701" cy="132575"/>
                </a:xfrm>
              </p:grpSpPr>
              <p:cxnSp>
                <p:nvCxnSpPr>
                  <p:cNvPr id="64" name="Rechte verbindingslijn 74">
                    <a:extLst>
                      <a:ext uri="{FF2B5EF4-FFF2-40B4-BE49-F238E27FC236}">
                        <a16:creationId xmlns:a16="http://schemas.microsoft.com/office/drawing/2014/main" id="{74699060-C193-DDB9-03D4-2B0EF5865D8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75">
                    <a:extLst>
                      <a:ext uri="{FF2B5EF4-FFF2-40B4-BE49-F238E27FC236}">
                        <a16:creationId xmlns:a16="http://schemas.microsoft.com/office/drawing/2014/main" id="{6658C5D9-3EFA-7E38-0B08-C43FB0D75B8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76">
                    <a:extLst>
                      <a:ext uri="{FF2B5EF4-FFF2-40B4-BE49-F238E27FC236}">
                        <a16:creationId xmlns:a16="http://schemas.microsoft.com/office/drawing/2014/main" id="{1739A57B-93DE-36C6-FFC7-D5C80B9572D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77">
                    <a:extLst>
                      <a:ext uri="{FF2B5EF4-FFF2-40B4-BE49-F238E27FC236}">
                        <a16:creationId xmlns:a16="http://schemas.microsoft.com/office/drawing/2014/main" id="{88769A8E-45D2-B03A-206B-4427B9B6944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78">
                    <a:extLst>
                      <a:ext uri="{FF2B5EF4-FFF2-40B4-BE49-F238E27FC236}">
                        <a16:creationId xmlns:a16="http://schemas.microsoft.com/office/drawing/2014/main" id="{AE9ED96F-488A-F019-B241-F332EEF0687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3" name="Pijl: rechts 73">
                  <a:extLst>
                    <a:ext uri="{FF2B5EF4-FFF2-40B4-BE49-F238E27FC236}">
                      <a16:creationId xmlns:a16="http://schemas.microsoft.com/office/drawing/2014/main" id="{A95DB10E-88A5-F8CA-04BA-91F765E4E98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2" name="Groep 42">
                <a:extLst>
                  <a:ext uri="{FF2B5EF4-FFF2-40B4-BE49-F238E27FC236}">
                    <a16:creationId xmlns:a16="http://schemas.microsoft.com/office/drawing/2014/main" id="{1290A26F-17FB-EDE3-1C48-A92280361D2C}"/>
                  </a:ext>
                </a:extLst>
              </p:cNvPr>
              <p:cNvGrpSpPr/>
              <p:nvPr userDrawn="1"/>
            </p:nvGrpSpPr>
            <p:grpSpPr>
              <a:xfrm>
                <a:off x="-3605171" y="830871"/>
                <a:ext cx="139423" cy="109566"/>
                <a:chOff x="-2866744" y="518074"/>
                <a:chExt cx="168701" cy="132575"/>
              </a:xfrm>
            </p:grpSpPr>
            <p:grpSp>
              <p:nvGrpSpPr>
                <p:cNvPr id="55" name="Groep 65">
                  <a:extLst>
                    <a:ext uri="{FF2B5EF4-FFF2-40B4-BE49-F238E27FC236}">
                      <a16:creationId xmlns:a16="http://schemas.microsoft.com/office/drawing/2014/main" id="{AA711D34-648D-A1F8-ED62-DE30F4B8E265}"/>
                    </a:ext>
                  </a:extLst>
                </p:cNvPr>
                <p:cNvGrpSpPr/>
                <p:nvPr userDrawn="1"/>
              </p:nvGrpSpPr>
              <p:grpSpPr>
                <a:xfrm>
                  <a:off x="-2866744" y="518074"/>
                  <a:ext cx="168701" cy="132575"/>
                  <a:chOff x="-2866744" y="518074"/>
                  <a:chExt cx="168701" cy="132575"/>
                </a:xfrm>
              </p:grpSpPr>
              <p:cxnSp>
                <p:nvCxnSpPr>
                  <p:cNvPr id="57" name="Rechte verbindingslijn 67">
                    <a:extLst>
                      <a:ext uri="{FF2B5EF4-FFF2-40B4-BE49-F238E27FC236}">
                        <a16:creationId xmlns:a16="http://schemas.microsoft.com/office/drawing/2014/main" id="{A5BA4EEB-91BB-51CF-1FBA-EA7743A2342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68">
                    <a:extLst>
                      <a:ext uri="{FF2B5EF4-FFF2-40B4-BE49-F238E27FC236}">
                        <a16:creationId xmlns:a16="http://schemas.microsoft.com/office/drawing/2014/main" id="{D181EA01-14CD-7C62-8CC3-773BBB03FD5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69">
                    <a:extLst>
                      <a:ext uri="{FF2B5EF4-FFF2-40B4-BE49-F238E27FC236}">
                        <a16:creationId xmlns:a16="http://schemas.microsoft.com/office/drawing/2014/main" id="{D05EF5AE-BA2C-6E48-F0FD-51F108F0032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70">
                    <a:extLst>
                      <a:ext uri="{FF2B5EF4-FFF2-40B4-BE49-F238E27FC236}">
                        <a16:creationId xmlns:a16="http://schemas.microsoft.com/office/drawing/2014/main" id="{015CCCC8-202B-BFEC-594F-4256C2F51AF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71">
                    <a:extLst>
                      <a:ext uri="{FF2B5EF4-FFF2-40B4-BE49-F238E27FC236}">
                        <a16:creationId xmlns:a16="http://schemas.microsoft.com/office/drawing/2014/main" id="{31F49431-D5E8-02B5-3115-9695A7B1AA8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6" name="Pijl: rechts 66">
                  <a:extLst>
                    <a:ext uri="{FF2B5EF4-FFF2-40B4-BE49-F238E27FC236}">
                      <a16:creationId xmlns:a16="http://schemas.microsoft.com/office/drawing/2014/main" id="{F8181C77-E7C2-2BA9-4EA0-F30D06B21E5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3" name="Rechte verbindingslijn 43">
                <a:extLst>
                  <a:ext uri="{FF2B5EF4-FFF2-40B4-BE49-F238E27FC236}">
                    <a16:creationId xmlns:a16="http://schemas.microsoft.com/office/drawing/2014/main" id="{E01BC927-2E52-C067-7805-6F60F392AB3F}"/>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34" name="Rechte verbindingslijn 44">
                <a:extLst>
                  <a:ext uri="{FF2B5EF4-FFF2-40B4-BE49-F238E27FC236}">
                    <a16:creationId xmlns:a16="http://schemas.microsoft.com/office/drawing/2014/main" id="{6970B2E4-D63F-A444-3625-F790485D7AE0}"/>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35" name="Rechthoek 45">
                <a:extLst>
                  <a:ext uri="{FF2B5EF4-FFF2-40B4-BE49-F238E27FC236}">
                    <a16:creationId xmlns:a16="http://schemas.microsoft.com/office/drawing/2014/main" id="{0483CB15-9A9E-7B85-3D2B-ABECB7ECD951}"/>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36" name="Rechthoek 46">
                <a:extLst>
                  <a:ext uri="{FF2B5EF4-FFF2-40B4-BE49-F238E27FC236}">
                    <a16:creationId xmlns:a16="http://schemas.microsoft.com/office/drawing/2014/main" id="{197849D9-7C1C-7077-4078-29E0D5BA84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37" name="Groep 47">
                <a:extLst>
                  <a:ext uri="{FF2B5EF4-FFF2-40B4-BE49-F238E27FC236}">
                    <a16:creationId xmlns:a16="http://schemas.microsoft.com/office/drawing/2014/main" id="{E285D7F2-8213-F91D-3061-827B81414A98}"/>
                  </a:ext>
                </a:extLst>
              </p:cNvPr>
              <p:cNvGrpSpPr/>
              <p:nvPr userDrawn="1"/>
            </p:nvGrpSpPr>
            <p:grpSpPr>
              <a:xfrm>
                <a:off x="-2916763" y="769168"/>
                <a:ext cx="268738" cy="248381"/>
                <a:chOff x="-2916763" y="769168"/>
                <a:chExt cx="268738" cy="248381"/>
              </a:xfrm>
            </p:grpSpPr>
            <p:sp>
              <p:nvSpPr>
                <p:cNvPr id="47" name="Rechthoek 57">
                  <a:extLst>
                    <a:ext uri="{FF2B5EF4-FFF2-40B4-BE49-F238E27FC236}">
                      <a16:creationId xmlns:a16="http://schemas.microsoft.com/office/drawing/2014/main" id="{18023E93-5A5B-266C-6A79-8E9C30AAF310}"/>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8" name="Groep 58">
                  <a:extLst>
                    <a:ext uri="{FF2B5EF4-FFF2-40B4-BE49-F238E27FC236}">
                      <a16:creationId xmlns:a16="http://schemas.microsoft.com/office/drawing/2014/main" id="{6D4290C7-FA62-87E2-F290-F9C9F82B5D40}"/>
                    </a:ext>
                  </a:extLst>
                </p:cNvPr>
                <p:cNvGrpSpPr/>
                <p:nvPr userDrawn="1"/>
              </p:nvGrpSpPr>
              <p:grpSpPr>
                <a:xfrm>
                  <a:off x="-2866744" y="827071"/>
                  <a:ext cx="168701" cy="132575"/>
                  <a:chOff x="-2866744" y="827071"/>
                  <a:chExt cx="168701" cy="132575"/>
                </a:xfrm>
              </p:grpSpPr>
              <p:cxnSp>
                <p:nvCxnSpPr>
                  <p:cNvPr id="50" name="Rechte verbindingslijn 60">
                    <a:extLst>
                      <a:ext uri="{FF2B5EF4-FFF2-40B4-BE49-F238E27FC236}">
                        <a16:creationId xmlns:a16="http://schemas.microsoft.com/office/drawing/2014/main" id="{6D924CBA-FF84-15B6-8399-E1F40F81BC1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61">
                    <a:extLst>
                      <a:ext uri="{FF2B5EF4-FFF2-40B4-BE49-F238E27FC236}">
                        <a16:creationId xmlns:a16="http://schemas.microsoft.com/office/drawing/2014/main" id="{D3D1DFE1-2DFA-AC1E-9DA1-A52042F1F6F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62">
                    <a:extLst>
                      <a:ext uri="{FF2B5EF4-FFF2-40B4-BE49-F238E27FC236}">
                        <a16:creationId xmlns:a16="http://schemas.microsoft.com/office/drawing/2014/main" id="{A5E6D5B3-B19E-6E03-508D-E07D8310870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63">
                    <a:extLst>
                      <a:ext uri="{FF2B5EF4-FFF2-40B4-BE49-F238E27FC236}">
                        <a16:creationId xmlns:a16="http://schemas.microsoft.com/office/drawing/2014/main" id="{F2F18CC0-6BCF-26D1-C170-C3B29791C37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64">
                    <a:extLst>
                      <a:ext uri="{FF2B5EF4-FFF2-40B4-BE49-F238E27FC236}">
                        <a16:creationId xmlns:a16="http://schemas.microsoft.com/office/drawing/2014/main" id="{23D85D63-C3A7-E2DC-B64A-DF6DCA474FE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9" name="Pijl: rechts 59">
                  <a:extLst>
                    <a:ext uri="{FF2B5EF4-FFF2-40B4-BE49-F238E27FC236}">
                      <a16:creationId xmlns:a16="http://schemas.microsoft.com/office/drawing/2014/main" id="{E13D0A60-DBF0-DFE1-EEE4-4FCFB3B14BB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48">
                <a:extLst>
                  <a:ext uri="{FF2B5EF4-FFF2-40B4-BE49-F238E27FC236}">
                    <a16:creationId xmlns:a16="http://schemas.microsoft.com/office/drawing/2014/main" id="{795EB97E-754D-4B0F-019B-E9EB63227F55}"/>
                  </a:ext>
                </a:extLst>
              </p:cNvPr>
              <p:cNvGrpSpPr/>
              <p:nvPr userDrawn="1"/>
            </p:nvGrpSpPr>
            <p:grpSpPr>
              <a:xfrm>
                <a:off x="-2916763" y="460171"/>
                <a:ext cx="268738" cy="248381"/>
                <a:chOff x="-2916763" y="460171"/>
                <a:chExt cx="268738" cy="248381"/>
              </a:xfrm>
            </p:grpSpPr>
            <p:sp>
              <p:nvSpPr>
                <p:cNvPr id="39" name="Rechthoek 49">
                  <a:extLst>
                    <a:ext uri="{FF2B5EF4-FFF2-40B4-BE49-F238E27FC236}">
                      <a16:creationId xmlns:a16="http://schemas.microsoft.com/office/drawing/2014/main" id="{B5D41DB0-DEF8-1D63-1930-4AFE9C10A57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0" name="Groep 50">
                  <a:extLst>
                    <a:ext uri="{FF2B5EF4-FFF2-40B4-BE49-F238E27FC236}">
                      <a16:creationId xmlns:a16="http://schemas.microsoft.com/office/drawing/2014/main" id="{B5E12653-69CC-D303-D159-6B716F18A0C1}"/>
                    </a:ext>
                  </a:extLst>
                </p:cNvPr>
                <p:cNvGrpSpPr/>
                <p:nvPr userDrawn="1"/>
              </p:nvGrpSpPr>
              <p:grpSpPr>
                <a:xfrm>
                  <a:off x="-2866744" y="518074"/>
                  <a:ext cx="168701" cy="132575"/>
                  <a:chOff x="-2866744" y="518074"/>
                  <a:chExt cx="168701" cy="132575"/>
                </a:xfrm>
              </p:grpSpPr>
              <p:cxnSp>
                <p:nvCxnSpPr>
                  <p:cNvPr id="42" name="Rechte verbindingslijn 52">
                    <a:extLst>
                      <a:ext uri="{FF2B5EF4-FFF2-40B4-BE49-F238E27FC236}">
                        <a16:creationId xmlns:a16="http://schemas.microsoft.com/office/drawing/2014/main" id="{A5BFC7AC-999A-703E-979C-2099C18B195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53">
                    <a:extLst>
                      <a:ext uri="{FF2B5EF4-FFF2-40B4-BE49-F238E27FC236}">
                        <a16:creationId xmlns:a16="http://schemas.microsoft.com/office/drawing/2014/main" id="{F45916DB-E5A5-CF49-95BB-E0133F89244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54">
                    <a:extLst>
                      <a:ext uri="{FF2B5EF4-FFF2-40B4-BE49-F238E27FC236}">
                        <a16:creationId xmlns:a16="http://schemas.microsoft.com/office/drawing/2014/main" id="{CEEF983B-6C58-1CCB-C8C5-C32F7426922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55">
                    <a:extLst>
                      <a:ext uri="{FF2B5EF4-FFF2-40B4-BE49-F238E27FC236}">
                        <a16:creationId xmlns:a16="http://schemas.microsoft.com/office/drawing/2014/main" id="{C174AC93-833A-4AC9-0F21-D6800BC15D2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56">
                    <a:extLst>
                      <a:ext uri="{FF2B5EF4-FFF2-40B4-BE49-F238E27FC236}">
                        <a16:creationId xmlns:a16="http://schemas.microsoft.com/office/drawing/2014/main" id="{6ED813F4-BD70-43DE-9104-92D8D561F45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1" name="Pijl: rechts 51">
                  <a:extLst>
                    <a:ext uri="{FF2B5EF4-FFF2-40B4-BE49-F238E27FC236}">
                      <a16:creationId xmlns:a16="http://schemas.microsoft.com/office/drawing/2014/main" id="{E44C5C06-D3F2-6BB3-1896-4D4F161350C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1" name="INSTRUCTIE">
            <a:extLst>
              <a:ext uri="{FF2B5EF4-FFF2-40B4-BE49-F238E27FC236}">
                <a16:creationId xmlns:a16="http://schemas.microsoft.com/office/drawing/2014/main" id="{6F970FB2-F801-98EC-E9BD-67167850C45B}"/>
              </a:ext>
            </a:extLst>
          </p:cNvPr>
          <p:cNvGrpSpPr/>
          <p:nvPr userDrawn="1"/>
        </p:nvGrpSpPr>
        <p:grpSpPr>
          <a:xfrm>
            <a:off x="12377595" y="0"/>
            <a:ext cx="3693386" cy="5270646"/>
            <a:chOff x="-3786437" y="0"/>
            <a:chExt cx="3693386" cy="5270646"/>
          </a:xfrm>
        </p:grpSpPr>
        <p:sp>
          <p:nvSpPr>
            <p:cNvPr id="72" name="Rechthoek 82">
              <a:extLst>
                <a:ext uri="{FF2B5EF4-FFF2-40B4-BE49-F238E27FC236}">
                  <a16:creationId xmlns:a16="http://schemas.microsoft.com/office/drawing/2014/main" id="{6E221429-311C-49CB-A171-A3A87227E050}"/>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73" name="Rechthoek 83">
              <a:extLst>
                <a:ext uri="{FF2B5EF4-FFF2-40B4-BE49-F238E27FC236}">
                  <a16:creationId xmlns:a16="http://schemas.microsoft.com/office/drawing/2014/main" id="{52C44EF8-31BB-DA9D-5954-BC53A8D02D0E}"/>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15" name="Ovaal 84">
              <a:extLst>
                <a:ext uri="{FF2B5EF4-FFF2-40B4-BE49-F238E27FC236}">
                  <a16:creationId xmlns:a16="http://schemas.microsoft.com/office/drawing/2014/main" id="{A4DFB8CB-4C24-8288-A81A-988B08463073}"/>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16" name="Rechthoek 85">
              <a:extLst>
                <a:ext uri="{FF2B5EF4-FFF2-40B4-BE49-F238E27FC236}">
                  <a16:creationId xmlns:a16="http://schemas.microsoft.com/office/drawing/2014/main" id="{309465CE-946D-792E-40C8-BD433673368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17" name="Groep 86">
              <a:extLst>
                <a:ext uri="{FF2B5EF4-FFF2-40B4-BE49-F238E27FC236}">
                  <a16:creationId xmlns:a16="http://schemas.microsoft.com/office/drawing/2014/main" id="{F43B89EC-67DF-04D2-E5D7-2F7AB2D28E42}"/>
                </a:ext>
              </a:extLst>
            </p:cNvPr>
            <p:cNvGrpSpPr/>
            <p:nvPr userDrawn="1"/>
          </p:nvGrpSpPr>
          <p:grpSpPr>
            <a:xfrm>
              <a:off x="-3316179" y="1231351"/>
              <a:ext cx="294789" cy="318834"/>
              <a:chOff x="14466489" y="1001522"/>
              <a:chExt cx="290627" cy="314333"/>
            </a:xfrm>
          </p:grpSpPr>
          <p:sp>
            <p:nvSpPr>
              <p:cNvPr id="211" name="Rechthoek 115">
                <a:extLst>
                  <a:ext uri="{FF2B5EF4-FFF2-40B4-BE49-F238E27FC236}">
                    <a16:creationId xmlns:a16="http://schemas.microsoft.com/office/drawing/2014/main" id="{65163965-5C35-B987-C7F8-C899C0805ECA}"/>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2" name="Ovaal 116">
                <a:extLst>
                  <a:ext uri="{FF2B5EF4-FFF2-40B4-BE49-F238E27FC236}">
                    <a16:creationId xmlns:a16="http://schemas.microsoft.com/office/drawing/2014/main" id="{A2AC8B22-ED3C-6164-62B1-B020B2398A3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3" name="Vrije vorm: vorm 117">
                <a:extLst>
                  <a:ext uri="{FF2B5EF4-FFF2-40B4-BE49-F238E27FC236}">
                    <a16:creationId xmlns:a16="http://schemas.microsoft.com/office/drawing/2014/main" id="{1DDE16B7-B9D4-9B9D-6FE7-1AD4F5EF5D3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4" name="Rechthoek: afgeronde hoeken 118">
                <a:extLst>
                  <a:ext uri="{FF2B5EF4-FFF2-40B4-BE49-F238E27FC236}">
                    <a16:creationId xmlns:a16="http://schemas.microsoft.com/office/drawing/2014/main" id="{2846413D-4EA4-EBE4-23F2-385CFC950A0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5" name="Rechte verbindingslijn 119">
                <a:extLst>
                  <a:ext uri="{FF2B5EF4-FFF2-40B4-BE49-F238E27FC236}">
                    <a16:creationId xmlns:a16="http://schemas.microsoft.com/office/drawing/2014/main" id="{FB0DE423-2A16-4D32-66D6-A02416CA140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120">
                <a:extLst>
                  <a:ext uri="{FF2B5EF4-FFF2-40B4-BE49-F238E27FC236}">
                    <a16:creationId xmlns:a16="http://schemas.microsoft.com/office/drawing/2014/main" id="{11B7B171-68F6-2313-D968-3A1EA314B03D}"/>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8" name="Ovaal 87">
              <a:extLst>
                <a:ext uri="{FF2B5EF4-FFF2-40B4-BE49-F238E27FC236}">
                  <a16:creationId xmlns:a16="http://schemas.microsoft.com/office/drawing/2014/main" id="{98A3EC6B-9DD1-D69E-56C8-94C841EA3F57}"/>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20" name="Rechthoek 88">
              <a:extLst>
                <a:ext uri="{FF2B5EF4-FFF2-40B4-BE49-F238E27FC236}">
                  <a16:creationId xmlns:a16="http://schemas.microsoft.com/office/drawing/2014/main" id="{47ECE0ED-1AD6-D08C-789F-07B296179AA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21" name="Groep 89">
              <a:extLst>
                <a:ext uri="{FF2B5EF4-FFF2-40B4-BE49-F238E27FC236}">
                  <a16:creationId xmlns:a16="http://schemas.microsoft.com/office/drawing/2014/main" id="{CBDA3A9E-07BA-D0F2-B1DA-835E1F3927A4}"/>
                </a:ext>
              </a:extLst>
            </p:cNvPr>
            <p:cNvGrpSpPr/>
            <p:nvPr userDrawn="1"/>
          </p:nvGrpSpPr>
          <p:grpSpPr>
            <a:xfrm>
              <a:off x="-3311319" y="2164285"/>
              <a:ext cx="825500" cy="209550"/>
              <a:chOff x="13504624" y="2482850"/>
              <a:chExt cx="825500" cy="209550"/>
            </a:xfrm>
          </p:grpSpPr>
          <p:sp>
            <p:nvSpPr>
              <p:cNvPr id="208" name="Rechthoek 112">
                <a:extLst>
                  <a:ext uri="{FF2B5EF4-FFF2-40B4-BE49-F238E27FC236}">
                    <a16:creationId xmlns:a16="http://schemas.microsoft.com/office/drawing/2014/main" id="{082C7057-4953-B3B2-14BE-7576129BE2C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09" name="Rechte verbindingslijn 113">
                <a:extLst>
                  <a:ext uri="{FF2B5EF4-FFF2-40B4-BE49-F238E27FC236}">
                    <a16:creationId xmlns:a16="http://schemas.microsoft.com/office/drawing/2014/main" id="{549E1862-3FA0-9FC5-C6D3-A0A420CDA31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0" name="Gelijkbenige driehoek 114">
                <a:extLst>
                  <a:ext uri="{FF2B5EF4-FFF2-40B4-BE49-F238E27FC236}">
                    <a16:creationId xmlns:a16="http://schemas.microsoft.com/office/drawing/2014/main" id="{A1113038-9EF5-D29D-F4E0-63452F5E06C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22" name="Ovaal 90">
              <a:extLst>
                <a:ext uri="{FF2B5EF4-FFF2-40B4-BE49-F238E27FC236}">
                  <a16:creationId xmlns:a16="http://schemas.microsoft.com/office/drawing/2014/main" id="{A5FA74E7-1209-1F63-67CB-FC4E5C816215}"/>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3" name="Rechthoek 91">
              <a:extLst>
                <a:ext uri="{FF2B5EF4-FFF2-40B4-BE49-F238E27FC236}">
                  <a16:creationId xmlns:a16="http://schemas.microsoft.com/office/drawing/2014/main" id="{4093D69D-C6A7-631E-B3D6-57739DB4338D}"/>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24" name="Groep 92">
              <a:extLst>
                <a:ext uri="{FF2B5EF4-FFF2-40B4-BE49-F238E27FC236}">
                  <a16:creationId xmlns:a16="http://schemas.microsoft.com/office/drawing/2014/main" id="{9B70FE31-A66A-F00D-C227-84F07F225437}"/>
                </a:ext>
              </a:extLst>
            </p:cNvPr>
            <p:cNvGrpSpPr/>
            <p:nvPr userDrawn="1"/>
          </p:nvGrpSpPr>
          <p:grpSpPr>
            <a:xfrm>
              <a:off x="-3408294" y="3643742"/>
              <a:ext cx="622283" cy="612920"/>
              <a:chOff x="12617641" y="3403239"/>
              <a:chExt cx="752963" cy="741634"/>
            </a:xfrm>
          </p:grpSpPr>
          <p:grpSp>
            <p:nvGrpSpPr>
              <p:cNvPr id="192" name="Groep 96">
                <a:extLst>
                  <a:ext uri="{FF2B5EF4-FFF2-40B4-BE49-F238E27FC236}">
                    <a16:creationId xmlns:a16="http://schemas.microsoft.com/office/drawing/2014/main" id="{EC0B52DD-6CBD-8E3D-E3CE-D43328C5FB9F}"/>
                  </a:ext>
                </a:extLst>
              </p:cNvPr>
              <p:cNvGrpSpPr/>
              <p:nvPr userDrawn="1"/>
            </p:nvGrpSpPr>
            <p:grpSpPr>
              <a:xfrm>
                <a:off x="12771530" y="3403239"/>
                <a:ext cx="467176" cy="448491"/>
                <a:chOff x="12782157" y="3403239"/>
                <a:chExt cx="467176" cy="448491"/>
              </a:xfrm>
            </p:grpSpPr>
            <p:grpSp>
              <p:nvGrpSpPr>
                <p:cNvPr id="195" name="Groep 99">
                  <a:extLst>
                    <a:ext uri="{FF2B5EF4-FFF2-40B4-BE49-F238E27FC236}">
                      <a16:creationId xmlns:a16="http://schemas.microsoft.com/office/drawing/2014/main" id="{1090FBB5-B40E-8844-96C3-D46D927A539E}"/>
                    </a:ext>
                  </a:extLst>
                </p:cNvPr>
                <p:cNvGrpSpPr/>
                <p:nvPr userDrawn="1"/>
              </p:nvGrpSpPr>
              <p:grpSpPr>
                <a:xfrm>
                  <a:off x="12782157" y="3403239"/>
                  <a:ext cx="412976" cy="396132"/>
                  <a:chOff x="13554906" y="3320109"/>
                  <a:chExt cx="443917" cy="425811"/>
                </a:xfrm>
              </p:grpSpPr>
              <p:grpSp>
                <p:nvGrpSpPr>
                  <p:cNvPr id="202" name="Groep 106">
                    <a:extLst>
                      <a:ext uri="{FF2B5EF4-FFF2-40B4-BE49-F238E27FC236}">
                        <a16:creationId xmlns:a16="http://schemas.microsoft.com/office/drawing/2014/main" id="{5BD82650-4C3A-9B82-F5B8-537A06D16E6D}"/>
                      </a:ext>
                    </a:extLst>
                  </p:cNvPr>
                  <p:cNvGrpSpPr/>
                  <p:nvPr userDrawn="1"/>
                </p:nvGrpSpPr>
                <p:grpSpPr>
                  <a:xfrm>
                    <a:off x="13554906" y="3320109"/>
                    <a:ext cx="443917" cy="425811"/>
                    <a:chOff x="12909684" y="1276143"/>
                    <a:chExt cx="443917" cy="425811"/>
                  </a:xfrm>
                </p:grpSpPr>
                <p:sp>
                  <p:nvSpPr>
                    <p:cNvPr id="205" name="Rechthoek 109">
                      <a:extLst>
                        <a:ext uri="{FF2B5EF4-FFF2-40B4-BE49-F238E27FC236}">
                          <a16:creationId xmlns:a16="http://schemas.microsoft.com/office/drawing/2014/main" id="{8F2C6ED7-911C-F2F8-4B1D-B900915C0CFE}"/>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6" name="Rechthoek 110">
                      <a:extLst>
                        <a:ext uri="{FF2B5EF4-FFF2-40B4-BE49-F238E27FC236}">
                          <a16:creationId xmlns:a16="http://schemas.microsoft.com/office/drawing/2014/main" id="{126320EC-45D9-C3A1-227C-D0FC77C99FE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7" name="Ovaal 111">
                      <a:extLst>
                        <a:ext uri="{FF2B5EF4-FFF2-40B4-BE49-F238E27FC236}">
                          <a16:creationId xmlns:a16="http://schemas.microsoft.com/office/drawing/2014/main" id="{F0E5D7D2-1958-B7AE-4650-F39179BECF6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3" name="Afbeelding 107">
                    <a:extLst>
                      <a:ext uri="{FF2B5EF4-FFF2-40B4-BE49-F238E27FC236}">
                        <a16:creationId xmlns:a16="http://schemas.microsoft.com/office/drawing/2014/main" id="{849D6F6F-B957-A48A-8720-7D24EB0946B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4" name="Afbeelding 108">
                    <a:extLst>
                      <a:ext uri="{FF2B5EF4-FFF2-40B4-BE49-F238E27FC236}">
                        <a16:creationId xmlns:a16="http://schemas.microsoft.com/office/drawing/2014/main" id="{9B3EDBA7-F86B-7230-AD8F-09568375133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6" name="Groep 100">
                  <a:extLst>
                    <a:ext uri="{FF2B5EF4-FFF2-40B4-BE49-F238E27FC236}">
                      <a16:creationId xmlns:a16="http://schemas.microsoft.com/office/drawing/2014/main" id="{00515F1D-0EB4-648F-5A7F-8E12619349E8}"/>
                    </a:ext>
                  </a:extLst>
                </p:cNvPr>
                <p:cNvGrpSpPr/>
                <p:nvPr userDrawn="1"/>
              </p:nvGrpSpPr>
              <p:grpSpPr>
                <a:xfrm>
                  <a:off x="13103513" y="3705268"/>
                  <a:ext cx="145820" cy="146462"/>
                  <a:chOff x="13096169" y="3602278"/>
                  <a:chExt cx="145820" cy="146462"/>
                </a:xfrm>
              </p:grpSpPr>
              <p:sp>
                <p:nvSpPr>
                  <p:cNvPr id="200" name="Rechthoek 104">
                    <a:extLst>
                      <a:ext uri="{FF2B5EF4-FFF2-40B4-BE49-F238E27FC236}">
                        <a16:creationId xmlns:a16="http://schemas.microsoft.com/office/drawing/2014/main" id="{CEF06F35-00D2-06E2-67BF-F8E5B5ADA34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1" name="Rechthoek 105">
                    <a:extLst>
                      <a:ext uri="{FF2B5EF4-FFF2-40B4-BE49-F238E27FC236}">
                        <a16:creationId xmlns:a16="http://schemas.microsoft.com/office/drawing/2014/main" id="{5FB859D9-8CD5-8CF7-7BFB-8C9E9C360A0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7" name="Groep 101">
                  <a:extLst>
                    <a:ext uri="{FF2B5EF4-FFF2-40B4-BE49-F238E27FC236}">
                      <a16:creationId xmlns:a16="http://schemas.microsoft.com/office/drawing/2014/main" id="{EE9A4E10-2734-98E7-F442-97338B6EF559}"/>
                    </a:ext>
                  </a:extLst>
                </p:cNvPr>
                <p:cNvGrpSpPr/>
                <p:nvPr userDrawn="1"/>
              </p:nvGrpSpPr>
              <p:grpSpPr>
                <a:xfrm rot="10800000">
                  <a:off x="13061402" y="3665637"/>
                  <a:ext cx="145820" cy="146462"/>
                  <a:chOff x="13096169" y="3602278"/>
                  <a:chExt cx="145820" cy="146462"/>
                </a:xfrm>
              </p:grpSpPr>
              <p:sp>
                <p:nvSpPr>
                  <p:cNvPr id="198" name="Rechthoek 102">
                    <a:extLst>
                      <a:ext uri="{FF2B5EF4-FFF2-40B4-BE49-F238E27FC236}">
                        <a16:creationId xmlns:a16="http://schemas.microsoft.com/office/drawing/2014/main" id="{AB84304A-4DC1-D71C-CE2F-700E6241520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99" name="Rechthoek 103">
                    <a:extLst>
                      <a:ext uri="{FF2B5EF4-FFF2-40B4-BE49-F238E27FC236}">
                        <a16:creationId xmlns:a16="http://schemas.microsoft.com/office/drawing/2014/main" id="{69BB979A-2E90-C5A1-CE2D-21A477FA66C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3" name="Rechthoek 97">
                <a:extLst>
                  <a:ext uri="{FF2B5EF4-FFF2-40B4-BE49-F238E27FC236}">
                    <a16:creationId xmlns:a16="http://schemas.microsoft.com/office/drawing/2014/main" id="{E1791467-6210-1E94-F46D-9F81412041A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4" name="Gelijkbenige driehoek 98">
                <a:extLst>
                  <a:ext uri="{FF2B5EF4-FFF2-40B4-BE49-F238E27FC236}">
                    <a16:creationId xmlns:a16="http://schemas.microsoft.com/office/drawing/2014/main" id="{2AAAF62B-3EDD-0C52-8D73-900BEBDC1A9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5" name="ICOON_info">
              <a:extLst>
                <a:ext uri="{FF2B5EF4-FFF2-40B4-BE49-F238E27FC236}">
                  <a16:creationId xmlns:a16="http://schemas.microsoft.com/office/drawing/2014/main" id="{D102B9CD-A436-8992-E49D-F0B640D08662}"/>
                </a:ext>
              </a:extLst>
            </p:cNvPr>
            <p:cNvGrpSpPr/>
            <p:nvPr userDrawn="1"/>
          </p:nvGrpSpPr>
          <p:grpSpPr>
            <a:xfrm>
              <a:off x="-376736" y="4271597"/>
              <a:ext cx="283685" cy="283685"/>
              <a:chOff x="-510741" y="5913713"/>
              <a:chExt cx="267555" cy="267555"/>
            </a:xfrm>
          </p:grpSpPr>
          <p:sp>
            <p:nvSpPr>
              <p:cNvPr id="126" name="Ovaal 94">
                <a:extLst>
                  <a:ext uri="{FF2B5EF4-FFF2-40B4-BE49-F238E27FC236}">
                    <a16:creationId xmlns:a16="http://schemas.microsoft.com/office/drawing/2014/main" id="{62493E82-1A67-8FDD-FFF9-56272AABECEF}"/>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7" name="Graphic 163" descr="Informatie">
                <a:extLst>
                  <a:ext uri="{FF2B5EF4-FFF2-40B4-BE49-F238E27FC236}">
                    <a16:creationId xmlns:a16="http://schemas.microsoft.com/office/drawing/2014/main" id="{3BD68280-2D4B-79AD-7266-D09884909EA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5" name="Footer Placeholder 4">
            <a:extLst>
              <a:ext uri="{FF2B5EF4-FFF2-40B4-BE49-F238E27FC236}">
                <a16:creationId xmlns:a16="http://schemas.microsoft.com/office/drawing/2014/main" id="{B92E93BC-D579-24EA-AB1E-37DFA9C2AB20}"/>
              </a:ext>
            </a:extLst>
          </p:cNvPr>
          <p:cNvSpPr>
            <a:spLocks noGrp="1"/>
          </p:cNvSpPr>
          <p:nvPr>
            <p:ph type="ftr" sz="quarter" idx="13"/>
          </p:nvPr>
        </p:nvSpPr>
        <p:spPr/>
        <p:txBody>
          <a:bodyPr/>
          <a:lstStyle/>
          <a:p>
            <a:endParaRPr lang="en-GB" dirty="0"/>
          </a:p>
        </p:txBody>
      </p:sp>
      <p:sp>
        <p:nvSpPr>
          <p:cNvPr id="114" name="Slide Number Placeholder 113">
            <a:extLst>
              <a:ext uri="{FF2B5EF4-FFF2-40B4-BE49-F238E27FC236}">
                <a16:creationId xmlns:a16="http://schemas.microsoft.com/office/drawing/2014/main" id="{BC80E1B7-13E1-0F85-C65A-9CD26A159D96}"/>
              </a:ext>
            </a:extLst>
          </p:cNvPr>
          <p:cNvSpPr>
            <a:spLocks noGrp="1"/>
          </p:cNvSpPr>
          <p:nvPr>
            <p:ph type="sldNum" sz="quarter" idx="14"/>
          </p:nvPr>
        </p:nvSpPr>
        <p:spPr>
          <a:xfrm>
            <a:off x="11313996" y="6346800"/>
            <a:ext cx="360000" cy="151200"/>
          </a:xfrm>
        </p:spPr>
        <p:txBody>
          <a:bodyPr/>
          <a:lstStyle/>
          <a:p>
            <a:fld id="{C001BC01-09AE-4334-B3B9-34CD6B0AB683}" type="slidenum">
              <a:rPr lang="en-GB" smtClean="0"/>
              <a:pPr/>
              <a:t>‹#›</a:t>
            </a:fld>
            <a:endParaRPr lang="en-GB" dirty="0"/>
          </a:p>
        </p:txBody>
      </p:sp>
      <p:sp>
        <p:nvSpPr>
          <p:cNvPr id="119" name="Content Placeholder 117">
            <a:extLst>
              <a:ext uri="{FF2B5EF4-FFF2-40B4-BE49-F238E27FC236}">
                <a16:creationId xmlns:a16="http://schemas.microsoft.com/office/drawing/2014/main" id="{0522E1B8-1A69-BDA3-C415-C8D9BF6F2C83}"/>
              </a:ext>
            </a:extLst>
          </p:cNvPr>
          <p:cNvSpPr>
            <a:spLocks noGrp="1"/>
          </p:cNvSpPr>
          <p:nvPr>
            <p:ph sz="quarter" idx="16"/>
          </p:nvPr>
        </p:nvSpPr>
        <p:spPr>
          <a:xfrm>
            <a:off x="489314" y="1700808"/>
            <a:ext cx="11184682" cy="4359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46AD7EA4-C550-DCF7-8E67-AA93A46C6272}"/>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218152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0% Tekst 30% Afbeel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7EDB-0AEE-417F-9CB5-243BC8B4D7C5}"/>
              </a:ext>
            </a:extLst>
          </p:cNvPr>
          <p:cNvSpPr>
            <a:spLocks noGrp="1"/>
          </p:cNvSpPr>
          <p:nvPr>
            <p:ph type="title"/>
          </p:nvPr>
        </p:nvSpPr>
        <p:spPr>
          <a:xfrm>
            <a:off x="514800" y="1882800"/>
            <a:ext cx="7675200" cy="871200"/>
          </a:xfrm>
        </p:spPr>
        <p:txBody>
          <a:bodyPr anchor="b"/>
          <a:lstStyle>
            <a:lvl1pPr>
              <a:defRPr b="1">
                <a:solidFill>
                  <a:srgbClr val="BC0031"/>
                </a:solidFill>
                <a:latin typeface="+mj-lt"/>
                <a:ea typeface="Source Sans Pro" panose="020B0503030403020204" pitchFamily="34" charset="0"/>
              </a:defRPr>
            </a:lvl1pPr>
          </a:lstStyle>
          <a:p>
            <a:endParaRPr lang="en-GB" noProof="0" dirty="0"/>
          </a:p>
        </p:txBody>
      </p:sp>
      <p:sp>
        <p:nvSpPr>
          <p:cNvPr id="7" name="Tijdelijke aanduiding voor afbeelding 6">
            <a:extLst>
              <a:ext uri="{FF2B5EF4-FFF2-40B4-BE49-F238E27FC236}">
                <a16:creationId xmlns:a16="http://schemas.microsoft.com/office/drawing/2014/main" id="{80F93C3E-AA3D-ED80-23D5-5778000CF7C0}"/>
              </a:ext>
            </a:extLst>
          </p:cNvPr>
          <p:cNvSpPr>
            <a:spLocks noGrp="1"/>
          </p:cNvSpPr>
          <p:nvPr>
            <p:ph type="pic" sz="quarter" idx="11" hasCustomPrompt="1"/>
          </p:nvPr>
        </p:nvSpPr>
        <p:spPr>
          <a:xfrm>
            <a:off x="8719200" y="0"/>
            <a:ext cx="3470400" cy="68580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8" name="Tijdelijke aanduiding voor tekst 7">
            <a:extLst>
              <a:ext uri="{FF2B5EF4-FFF2-40B4-BE49-F238E27FC236}">
                <a16:creationId xmlns:a16="http://schemas.microsoft.com/office/drawing/2014/main" id="{CC518B6E-A900-0AD0-CBF3-9B3A57F32DFD}"/>
              </a:ext>
            </a:extLst>
          </p:cNvPr>
          <p:cNvSpPr>
            <a:spLocks noGrp="1"/>
          </p:cNvSpPr>
          <p:nvPr>
            <p:ph type="body" sz="quarter" idx="14"/>
          </p:nvPr>
        </p:nvSpPr>
        <p:spPr>
          <a:xfrm>
            <a:off x="514350" y="3067200"/>
            <a:ext cx="7675563" cy="22392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grpSp>
        <p:nvGrpSpPr>
          <p:cNvPr id="3" name="INSTRUCTIE">
            <a:extLst>
              <a:ext uri="{FF2B5EF4-FFF2-40B4-BE49-F238E27FC236}">
                <a16:creationId xmlns:a16="http://schemas.microsoft.com/office/drawing/2014/main" id="{8D4C4C79-2D7A-5D57-379D-F6D84C507443}"/>
              </a:ext>
            </a:extLst>
          </p:cNvPr>
          <p:cNvGrpSpPr/>
          <p:nvPr userDrawn="1"/>
        </p:nvGrpSpPr>
        <p:grpSpPr>
          <a:xfrm>
            <a:off x="-3786437" y="0"/>
            <a:ext cx="3693386" cy="5359349"/>
            <a:chOff x="-3786437" y="0"/>
            <a:chExt cx="3693386" cy="5359349"/>
          </a:xfrm>
        </p:grpSpPr>
        <p:sp>
          <p:nvSpPr>
            <p:cNvPr id="4" name="Rechthoek 13">
              <a:extLst>
                <a:ext uri="{FF2B5EF4-FFF2-40B4-BE49-F238E27FC236}">
                  <a16:creationId xmlns:a16="http://schemas.microsoft.com/office/drawing/2014/main" id="{AF9EFA42-A257-263B-D531-F201F8E8520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5" name="Ovaal 14">
              <a:extLst>
                <a:ext uri="{FF2B5EF4-FFF2-40B4-BE49-F238E27FC236}">
                  <a16:creationId xmlns:a16="http://schemas.microsoft.com/office/drawing/2014/main" id="{ECFEE480-732B-5706-6E44-C33CF8732E0E}"/>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6" name="Rechthoek 15">
              <a:extLst>
                <a:ext uri="{FF2B5EF4-FFF2-40B4-BE49-F238E27FC236}">
                  <a16:creationId xmlns:a16="http://schemas.microsoft.com/office/drawing/2014/main" id="{40EFE12B-9C7E-98F3-703C-4F12E9E9936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75" name="Ovaal 16">
              <a:extLst>
                <a:ext uri="{FF2B5EF4-FFF2-40B4-BE49-F238E27FC236}">
                  <a16:creationId xmlns:a16="http://schemas.microsoft.com/office/drawing/2014/main" id="{2EFAE728-5BD3-51F2-FB6C-CEF9789C19D7}"/>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76" name="Rechthoek 17">
              <a:extLst>
                <a:ext uri="{FF2B5EF4-FFF2-40B4-BE49-F238E27FC236}">
                  <a16:creationId xmlns:a16="http://schemas.microsoft.com/office/drawing/2014/main" id="{40AA1E5F-0A8E-6D25-BB5E-025CBA527F9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77" name="Rechthoek 18">
              <a:extLst>
                <a:ext uri="{FF2B5EF4-FFF2-40B4-BE49-F238E27FC236}">
                  <a16:creationId xmlns:a16="http://schemas.microsoft.com/office/drawing/2014/main" id="{7F118C1B-76EB-3963-DB8C-E81831BC157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78" name="Ovaal 19">
              <a:extLst>
                <a:ext uri="{FF2B5EF4-FFF2-40B4-BE49-F238E27FC236}">
                  <a16:creationId xmlns:a16="http://schemas.microsoft.com/office/drawing/2014/main" id="{935F2623-94C8-D50B-7A94-F07C6564D2EC}"/>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79" name="Rechthoek 20">
              <a:extLst>
                <a:ext uri="{FF2B5EF4-FFF2-40B4-BE49-F238E27FC236}">
                  <a16:creationId xmlns:a16="http://schemas.microsoft.com/office/drawing/2014/main" id="{3211823A-90A4-8B79-9221-39E116C90F35}"/>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80" name="Ovaal 21">
              <a:extLst>
                <a:ext uri="{FF2B5EF4-FFF2-40B4-BE49-F238E27FC236}">
                  <a16:creationId xmlns:a16="http://schemas.microsoft.com/office/drawing/2014/main" id="{57A31DDA-03DE-88EC-BB5F-A6D4239336D6}"/>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81" name="Rechthoek 22">
              <a:extLst>
                <a:ext uri="{FF2B5EF4-FFF2-40B4-BE49-F238E27FC236}">
                  <a16:creationId xmlns:a16="http://schemas.microsoft.com/office/drawing/2014/main" id="{43197D3C-E16D-DC10-614D-19599CFCD84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82" name="Ovaal 23">
              <a:extLst>
                <a:ext uri="{FF2B5EF4-FFF2-40B4-BE49-F238E27FC236}">
                  <a16:creationId xmlns:a16="http://schemas.microsoft.com/office/drawing/2014/main" id="{A437D6CB-E0CB-21FD-C399-83D4D63D8ABB}"/>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83" name="Rechthoek 24">
              <a:extLst>
                <a:ext uri="{FF2B5EF4-FFF2-40B4-BE49-F238E27FC236}">
                  <a16:creationId xmlns:a16="http://schemas.microsoft.com/office/drawing/2014/main" id="{AF571F37-CD1F-4BA2-3CAF-E1F4C1778A2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84" name="Ovaal 25">
              <a:extLst>
                <a:ext uri="{FF2B5EF4-FFF2-40B4-BE49-F238E27FC236}">
                  <a16:creationId xmlns:a16="http://schemas.microsoft.com/office/drawing/2014/main" id="{A7C2FFBF-79DF-4A7A-D528-EAF6A1FE621D}"/>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85" name="Rechthoek 26">
              <a:extLst>
                <a:ext uri="{FF2B5EF4-FFF2-40B4-BE49-F238E27FC236}">
                  <a16:creationId xmlns:a16="http://schemas.microsoft.com/office/drawing/2014/main" id="{B560460D-FFE5-F422-4EDC-0EA30B60C13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86" name="Ovaal 27">
              <a:extLst>
                <a:ext uri="{FF2B5EF4-FFF2-40B4-BE49-F238E27FC236}">
                  <a16:creationId xmlns:a16="http://schemas.microsoft.com/office/drawing/2014/main" id="{D7245777-1BB3-E39D-9224-0A8F468151E6}"/>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87" name="Rechthoek 28">
              <a:extLst>
                <a:ext uri="{FF2B5EF4-FFF2-40B4-BE49-F238E27FC236}">
                  <a16:creationId xmlns:a16="http://schemas.microsoft.com/office/drawing/2014/main" id="{4858A02B-1BBA-66EB-F21A-487BE80916E1}"/>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88" name="Ovaal 29">
              <a:extLst>
                <a:ext uri="{FF2B5EF4-FFF2-40B4-BE49-F238E27FC236}">
                  <a16:creationId xmlns:a16="http://schemas.microsoft.com/office/drawing/2014/main" id="{5B08C31A-D2EE-16B1-9707-89C77D72A994}"/>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89" name="Rechthoek 30">
              <a:extLst>
                <a:ext uri="{FF2B5EF4-FFF2-40B4-BE49-F238E27FC236}">
                  <a16:creationId xmlns:a16="http://schemas.microsoft.com/office/drawing/2014/main" id="{F5889C0D-2AC6-43AD-D6CE-6D1BC7276F20}"/>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90" name="Ovaal 31">
              <a:extLst>
                <a:ext uri="{FF2B5EF4-FFF2-40B4-BE49-F238E27FC236}">
                  <a16:creationId xmlns:a16="http://schemas.microsoft.com/office/drawing/2014/main" id="{959C94F2-8175-A97D-4725-D6B7328623CC}"/>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91" name="Rechthoek 32">
              <a:extLst>
                <a:ext uri="{FF2B5EF4-FFF2-40B4-BE49-F238E27FC236}">
                  <a16:creationId xmlns:a16="http://schemas.microsoft.com/office/drawing/2014/main" id="{6FB11737-FB57-C1E0-E673-FE6C7361843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92" name="Rechthoek 33">
              <a:extLst>
                <a:ext uri="{FF2B5EF4-FFF2-40B4-BE49-F238E27FC236}">
                  <a16:creationId xmlns:a16="http://schemas.microsoft.com/office/drawing/2014/main" id="{B1549F99-121D-1039-2CF9-9FDB4C25884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93" name="ICOON_info">
              <a:extLst>
                <a:ext uri="{FF2B5EF4-FFF2-40B4-BE49-F238E27FC236}">
                  <a16:creationId xmlns:a16="http://schemas.microsoft.com/office/drawing/2014/main" id="{249DA7CA-8C77-62C2-0E97-EA8B5B11A765}"/>
                </a:ext>
              </a:extLst>
            </p:cNvPr>
            <p:cNvGrpSpPr/>
            <p:nvPr userDrawn="1"/>
          </p:nvGrpSpPr>
          <p:grpSpPr>
            <a:xfrm>
              <a:off x="-376736" y="4400186"/>
              <a:ext cx="283685" cy="283685"/>
              <a:chOff x="-510741" y="5913713"/>
              <a:chExt cx="267555" cy="267555"/>
            </a:xfrm>
          </p:grpSpPr>
          <p:sp>
            <p:nvSpPr>
              <p:cNvPr id="137" name="Ovaal 79">
                <a:extLst>
                  <a:ext uri="{FF2B5EF4-FFF2-40B4-BE49-F238E27FC236}">
                    <a16:creationId xmlns:a16="http://schemas.microsoft.com/office/drawing/2014/main" id="{EC4F1DA3-71F5-82C4-F3E4-E8C9AE537E65}"/>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138" name="Graphic 163" descr="Informatie">
                <a:extLst>
                  <a:ext uri="{FF2B5EF4-FFF2-40B4-BE49-F238E27FC236}">
                    <a16:creationId xmlns:a16="http://schemas.microsoft.com/office/drawing/2014/main" id="{241FEC8A-7308-0E0A-F94C-9C7B5F1B173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94" name="VOORBEELD">
              <a:extLst>
                <a:ext uri="{FF2B5EF4-FFF2-40B4-BE49-F238E27FC236}">
                  <a16:creationId xmlns:a16="http://schemas.microsoft.com/office/drawing/2014/main" id="{35547F27-745D-88FC-F10D-7E5B3C91941A}"/>
                </a:ext>
              </a:extLst>
            </p:cNvPr>
            <p:cNvGrpSpPr/>
            <p:nvPr userDrawn="1"/>
          </p:nvGrpSpPr>
          <p:grpSpPr>
            <a:xfrm>
              <a:off x="-3605171" y="458674"/>
              <a:ext cx="3234311" cy="558875"/>
              <a:chOff x="-3605171" y="458674"/>
              <a:chExt cx="3234311" cy="558875"/>
            </a:xfrm>
          </p:grpSpPr>
          <p:sp>
            <p:nvSpPr>
              <p:cNvPr id="95" name="Rechthoek 39">
                <a:extLst>
                  <a:ext uri="{FF2B5EF4-FFF2-40B4-BE49-F238E27FC236}">
                    <a16:creationId xmlns:a16="http://schemas.microsoft.com/office/drawing/2014/main" id="{C634411A-59D5-60CC-E194-C80AC65FE92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96" name="Rechthoek 40">
                <a:extLst>
                  <a:ext uri="{FF2B5EF4-FFF2-40B4-BE49-F238E27FC236}">
                    <a16:creationId xmlns:a16="http://schemas.microsoft.com/office/drawing/2014/main" id="{58F9D200-1813-696E-BE97-0F3718875F3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7" name="Groep 41">
                <a:extLst>
                  <a:ext uri="{FF2B5EF4-FFF2-40B4-BE49-F238E27FC236}">
                    <a16:creationId xmlns:a16="http://schemas.microsoft.com/office/drawing/2014/main" id="{C6B7EF2E-0B73-693B-4E05-561DF7B92C87}"/>
                  </a:ext>
                </a:extLst>
              </p:cNvPr>
              <p:cNvGrpSpPr/>
              <p:nvPr userDrawn="1"/>
            </p:nvGrpSpPr>
            <p:grpSpPr>
              <a:xfrm>
                <a:off x="-3386247" y="830871"/>
                <a:ext cx="139423" cy="109566"/>
                <a:chOff x="-2866744" y="827071"/>
                <a:chExt cx="168701" cy="132575"/>
              </a:xfrm>
            </p:grpSpPr>
            <p:grpSp>
              <p:nvGrpSpPr>
                <p:cNvPr id="130" name="Groep 72">
                  <a:extLst>
                    <a:ext uri="{FF2B5EF4-FFF2-40B4-BE49-F238E27FC236}">
                      <a16:creationId xmlns:a16="http://schemas.microsoft.com/office/drawing/2014/main" id="{EE3BEE4B-3A9D-794A-F65F-31B17BFDBA3E}"/>
                    </a:ext>
                  </a:extLst>
                </p:cNvPr>
                <p:cNvGrpSpPr/>
                <p:nvPr userDrawn="1"/>
              </p:nvGrpSpPr>
              <p:grpSpPr>
                <a:xfrm>
                  <a:off x="-2866744" y="827071"/>
                  <a:ext cx="168701" cy="132575"/>
                  <a:chOff x="-2866744" y="827071"/>
                  <a:chExt cx="168701" cy="132575"/>
                </a:xfrm>
              </p:grpSpPr>
              <p:cxnSp>
                <p:nvCxnSpPr>
                  <p:cNvPr id="132" name="Rechte verbindingslijn 74">
                    <a:extLst>
                      <a:ext uri="{FF2B5EF4-FFF2-40B4-BE49-F238E27FC236}">
                        <a16:creationId xmlns:a16="http://schemas.microsoft.com/office/drawing/2014/main" id="{E2E7CCE6-3EA4-65BD-7675-96FB602EE50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3" name="Rechte verbindingslijn 75">
                    <a:extLst>
                      <a:ext uri="{FF2B5EF4-FFF2-40B4-BE49-F238E27FC236}">
                        <a16:creationId xmlns:a16="http://schemas.microsoft.com/office/drawing/2014/main" id="{087A07CD-7B7A-5A3D-6D9E-921AE13E1CC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4" name="Rechte verbindingslijn 76">
                    <a:extLst>
                      <a:ext uri="{FF2B5EF4-FFF2-40B4-BE49-F238E27FC236}">
                        <a16:creationId xmlns:a16="http://schemas.microsoft.com/office/drawing/2014/main" id="{04B8853C-5164-CD80-43C7-9129669CDC5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5" name="Rechte verbindingslijn 77">
                    <a:extLst>
                      <a:ext uri="{FF2B5EF4-FFF2-40B4-BE49-F238E27FC236}">
                        <a16:creationId xmlns:a16="http://schemas.microsoft.com/office/drawing/2014/main" id="{DC0F77F4-F5D0-1404-AD1C-CF8353398C4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6" name="Rechte verbindingslijn 78">
                    <a:extLst>
                      <a:ext uri="{FF2B5EF4-FFF2-40B4-BE49-F238E27FC236}">
                        <a16:creationId xmlns:a16="http://schemas.microsoft.com/office/drawing/2014/main" id="{0EEC827B-667F-2BA8-CB6B-BA89DB3F82F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1" name="Pijl: rechts 73">
                  <a:extLst>
                    <a:ext uri="{FF2B5EF4-FFF2-40B4-BE49-F238E27FC236}">
                      <a16:creationId xmlns:a16="http://schemas.microsoft.com/office/drawing/2014/main" id="{363873C1-8D7E-F54B-2631-5AF9666A59C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8" name="Groep 42">
                <a:extLst>
                  <a:ext uri="{FF2B5EF4-FFF2-40B4-BE49-F238E27FC236}">
                    <a16:creationId xmlns:a16="http://schemas.microsoft.com/office/drawing/2014/main" id="{D12144A0-9554-9D32-7B6A-A656B4CA7228}"/>
                  </a:ext>
                </a:extLst>
              </p:cNvPr>
              <p:cNvGrpSpPr/>
              <p:nvPr userDrawn="1"/>
            </p:nvGrpSpPr>
            <p:grpSpPr>
              <a:xfrm>
                <a:off x="-3605171" y="830871"/>
                <a:ext cx="139423" cy="109566"/>
                <a:chOff x="-2866744" y="518074"/>
                <a:chExt cx="168701" cy="132575"/>
              </a:xfrm>
            </p:grpSpPr>
            <p:grpSp>
              <p:nvGrpSpPr>
                <p:cNvPr id="123" name="Groep 65">
                  <a:extLst>
                    <a:ext uri="{FF2B5EF4-FFF2-40B4-BE49-F238E27FC236}">
                      <a16:creationId xmlns:a16="http://schemas.microsoft.com/office/drawing/2014/main" id="{5C749106-1461-021F-CAA6-E1ECD5C22962}"/>
                    </a:ext>
                  </a:extLst>
                </p:cNvPr>
                <p:cNvGrpSpPr/>
                <p:nvPr userDrawn="1"/>
              </p:nvGrpSpPr>
              <p:grpSpPr>
                <a:xfrm>
                  <a:off x="-2866744" y="518074"/>
                  <a:ext cx="168701" cy="132575"/>
                  <a:chOff x="-2866744" y="518074"/>
                  <a:chExt cx="168701" cy="132575"/>
                </a:xfrm>
              </p:grpSpPr>
              <p:cxnSp>
                <p:nvCxnSpPr>
                  <p:cNvPr id="125" name="Rechte verbindingslijn 67">
                    <a:extLst>
                      <a:ext uri="{FF2B5EF4-FFF2-40B4-BE49-F238E27FC236}">
                        <a16:creationId xmlns:a16="http://schemas.microsoft.com/office/drawing/2014/main" id="{6D8A7C59-E88C-65D1-34EA-8FA5BC5374F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6" name="Rechte verbindingslijn 68">
                    <a:extLst>
                      <a:ext uri="{FF2B5EF4-FFF2-40B4-BE49-F238E27FC236}">
                        <a16:creationId xmlns:a16="http://schemas.microsoft.com/office/drawing/2014/main" id="{30E49212-2067-FF62-DF35-65E482BC7D5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7" name="Rechte verbindingslijn 69">
                    <a:extLst>
                      <a:ext uri="{FF2B5EF4-FFF2-40B4-BE49-F238E27FC236}">
                        <a16:creationId xmlns:a16="http://schemas.microsoft.com/office/drawing/2014/main" id="{E670D038-DB2C-1A1E-6FF7-4ABBE9D61C0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28" name="Rechte verbindingslijn 70">
                    <a:extLst>
                      <a:ext uri="{FF2B5EF4-FFF2-40B4-BE49-F238E27FC236}">
                        <a16:creationId xmlns:a16="http://schemas.microsoft.com/office/drawing/2014/main" id="{A6277F82-E7F0-F814-AF1F-F70186F6311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29" name="Rechte verbindingslijn 71">
                    <a:extLst>
                      <a:ext uri="{FF2B5EF4-FFF2-40B4-BE49-F238E27FC236}">
                        <a16:creationId xmlns:a16="http://schemas.microsoft.com/office/drawing/2014/main" id="{863E67D7-A4BD-7617-A23D-2A97D80CD89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4" name="Pijl: rechts 66">
                  <a:extLst>
                    <a:ext uri="{FF2B5EF4-FFF2-40B4-BE49-F238E27FC236}">
                      <a16:creationId xmlns:a16="http://schemas.microsoft.com/office/drawing/2014/main" id="{1A3F9463-7604-88BB-9BB1-80A96A774F2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99" name="Rechte verbindingslijn 43">
                <a:extLst>
                  <a:ext uri="{FF2B5EF4-FFF2-40B4-BE49-F238E27FC236}">
                    <a16:creationId xmlns:a16="http://schemas.microsoft.com/office/drawing/2014/main" id="{EE27E243-766F-8E8C-BDAD-73FD7F66E557}"/>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100" name="Rechte verbindingslijn 44">
                <a:extLst>
                  <a:ext uri="{FF2B5EF4-FFF2-40B4-BE49-F238E27FC236}">
                    <a16:creationId xmlns:a16="http://schemas.microsoft.com/office/drawing/2014/main" id="{51580AA5-9BA7-CBD8-4B90-C546965B7280}"/>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101" name="Rechthoek 45">
                <a:extLst>
                  <a:ext uri="{FF2B5EF4-FFF2-40B4-BE49-F238E27FC236}">
                    <a16:creationId xmlns:a16="http://schemas.microsoft.com/office/drawing/2014/main" id="{6F807964-7220-CEAB-F3CE-BCDC3F9CD11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102" name="Rechthoek 46">
                <a:extLst>
                  <a:ext uri="{FF2B5EF4-FFF2-40B4-BE49-F238E27FC236}">
                    <a16:creationId xmlns:a16="http://schemas.microsoft.com/office/drawing/2014/main" id="{E4406BCF-231E-5783-5B24-F3ECE1A8FEB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103" name="Groep 47">
                <a:extLst>
                  <a:ext uri="{FF2B5EF4-FFF2-40B4-BE49-F238E27FC236}">
                    <a16:creationId xmlns:a16="http://schemas.microsoft.com/office/drawing/2014/main" id="{7C3F7EB4-E890-9A69-01C5-8A9A6DE22E2E}"/>
                  </a:ext>
                </a:extLst>
              </p:cNvPr>
              <p:cNvGrpSpPr/>
              <p:nvPr userDrawn="1"/>
            </p:nvGrpSpPr>
            <p:grpSpPr>
              <a:xfrm>
                <a:off x="-2916763" y="769168"/>
                <a:ext cx="268738" cy="248381"/>
                <a:chOff x="-2916763" y="769168"/>
                <a:chExt cx="268738" cy="248381"/>
              </a:xfrm>
            </p:grpSpPr>
            <p:sp>
              <p:nvSpPr>
                <p:cNvPr id="113" name="Rechthoek 57">
                  <a:extLst>
                    <a:ext uri="{FF2B5EF4-FFF2-40B4-BE49-F238E27FC236}">
                      <a16:creationId xmlns:a16="http://schemas.microsoft.com/office/drawing/2014/main" id="{05796783-075C-329A-4733-5982E26209B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14" name="Groep 58">
                  <a:extLst>
                    <a:ext uri="{FF2B5EF4-FFF2-40B4-BE49-F238E27FC236}">
                      <a16:creationId xmlns:a16="http://schemas.microsoft.com/office/drawing/2014/main" id="{954F69DF-89E2-813B-6E5C-7541A8785FBA}"/>
                    </a:ext>
                  </a:extLst>
                </p:cNvPr>
                <p:cNvGrpSpPr/>
                <p:nvPr userDrawn="1"/>
              </p:nvGrpSpPr>
              <p:grpSpPr>
                <a:xfrm>
                  <a:off x="-2866744" y="827071"/>
                  <a:ext cx="168701" cy="132575"/>
                  <a:chOff x="-2866744" y="827071"/>
                  <a:chExt cx="168701" cy="132575"/>
                </a:xfrm>
              </p:grpSpPr>
              <p:cxnSp>
                <p:nvCxnSpPr>
                  <p:cNvPr id="118" name="Rechte verbindingslijn 60">
                    <a:extLst>
                      <a:ext uri="{FF2B5EF4-FFF2-40B4-BE49-F238E27FC236}">
                        <a16:creationId xmlns:a16="http://schemas.microsoft.com/office/drawing/2014/main" id="{474DB587-E3EC-46EB-6AC7-367B5910746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19" name="Rechte verbindingslijn 61">
                    <a:extLst>
                      <a:ext uri="{FF2B5EF4-FFF2-40B4-BE49-F238E27FC236}">
                        <a16:creationId xmlns:a16="http://schemas.microsoft.com/office/drawing/2014/main" id="{08D8BC2F-C79B-9EA7-B3CB-63323983ACB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0" name="Rechte verbindingslijn 62">
                    <a:extLst>
                      <a:ext uri="{FF2B5EF4-FFF2-40B4-BE49-F238E27FC236}">
                        <a16:creationId xmlns:a16="http://schemas.microsoft.com/office/drawing/2014/main" id="{32A5C966-CFD4-B6F0-E0F5-0BBB7AA59ED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1" name="Rechte verbindingslijn 63">
                    <a:extLst>
                      <a:ext uri="{FF2B5EF4-FFF2-40B4-BE49-F238E27FC236}">
                        <a16:creationId xmlns:a16="http://schemas.microsoft.com/office/drawing/2014/main" id="{37E325E8-1A15-5701-3681-9B6D33591EC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2" name="Rechte verbindingslijn 64">
                    <a:extLst>
                      <a:ext uri="{FF2B5EF4-FFF2-40B4-BE49-F238E27FC236}">
                        <a16:creationId xmlns:a16="http://schemas.microsoft.com/office/drawing/2014/main" id="{73D16EFB-9B35-0987-94C9-5B18282ECB3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7" name="Pijl: rechts 59">
                  <a:extLst>
                    <a:ext uri="{FF2B5EF4-FFF2-40B4-BE49-F238E27FC236}">
                      <a16:creationId xmlns:a16="http://schemas.microsoft.com/office/drawing/2014/main" id="{50DD616D-3242-A8AC-F960-619057F84BE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48">
                <a:extLst>
                  <a:ext uri="{FF2B5EF4-FFF2-40B4-BE49-F238E27FC236}">
                    <a16:creationId xmlns:a16="http://schemas.microsoft.com/office/drawing/2014/main" id="{CDB0C0EB-E311-03DA-1316-61C654070843}"/>
                  </a:ext>
                </a:extLst>
              </p:cNvPr>
              <p:cNvGrpSpPr/>
              <p:nvPr userDrawn="1"/>
            </p:nvGrpSpPr>
            <p:grpSpPr>
              <a:xfrm>
                <a:off x="-2916763" y="460171"/>
                <a:ext cx="268738" cy="248381"/>
                <a:chOff x="-2916763" y="460171"/>
                <a:chExt cx="268738" cy="248381"/>
              </a:xfrm>
            </p:grpSpPr>
            <p:sp>
              <p:nvSpPr>
                <p:cNvPr id="105" name="Rechthoek 49">
                  <a:extLst>
                    <a:ext uri="{FF2B5EF4-FFF2-40B4-BE49-F238E27FC236}">
                      <a16:creationId xmlns:a16="http://schemas.microsoft.com/office/drawing/2014/main" id="{C38801C0-E8B6-0BC7-BA6A-F54797EB8D1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06" name="Groep 50">
                  <a:extLst>
                    <a:ext uri="{FF2B5EF4-FFF2-40B4-BE49-F238E27FC236}">
                      <a16:creationId xmlns:a16="http://schemas.microsoft.com/office/drawing/2014/main" id="{1D1CAB87-E4B5-EF2F-44F3-A2FE36482DD0}"/>
                    </a:ext>
                  </a:extLst>
                </p:cNvPr>
                <p:cNvGrpSpPr/>
                <p:nvPr userDrawn="1"/>
              </p:nvGrpSpPr>
              <p:grpSpPr>
                <a:xfrm>
                  <a:off x="-2866744" y="518074"/>
                  <a:ext cx="168701" cy="132575"/>
                  <a:chOff x="-2866744" y="518074"/>
                  <a:chExt cx="168701" cy="132575"/>
                </a:xfrm>
              </p:grpSpPr>
              <p:cxnSp>
                <p:nvCxnSpPr>
                  <p:cNvPr id="108" name="Rechte verbindingslijn 52">
                    <a:extLst>
                      <a:ext uri="{FF2B5EF4-FFF2-40B4-BE49-F238E27FC236}">
                        <a16:creationId xmlns:a16="http://schemas.microsoft.com/office/drawing/2014/main" id="{509441B0-FCF7-575D-ACF8-B328A81F584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53">
                    <a:extLst>
                      <a:ext uri="{FF2B5EF4-FFF2-40B4-BE49-F238E27FC236}">
                        <a16:creationId xmlns:a16="http://schemas.microsoft.com/office/drawing/2014/main" id="{62819F7F-7CBF-3742-E5D3-036F81EF5A6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0" name="Rechte verbindingslijn 54">
                    <a:extLst>
                      <a:ext uri="{FF2B5EF4-FFF2-40B4-BE49-F238E27FC236}">
                        <a16:creationId xmlns:a16="http://schemas.microsoft.com/office/drawing/2014/main" id="{9B0C59C3-E8BA-2640-F4B0-D6D9847EEF5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55">
                    <a:extLst>
                      <a:ext uri="{FF2B5EF4-FFF2-40B4-BE49-F238E27FC236}">
                        <a16:creationId xmlns:a16="http://schemas.microsoft.com/office/drawing/2014/main" id="{9AE4BCF7-03AA-38EE-9944-0BE72DCFFA3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2" name="Rechte verbindingslijn 56">
                    <a:extLst>
                      <a:ext uri="{FF2B5EF4-FFF2-40B4-BE49-F238E27FC236}">
                        <a16:creationId xmlns:a16="http://schemas.microsoft.com/office/drawing/2014/main" id="{1FCDBFF2-F597-5955-94F1-C73D22210B6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07" name="Pijl: rechts 51">
                  <a:extLst>
                    <a:ext uri="{FF2B5EF4-FFF2-40B4-BE49-F238E27FC236}">
                      <a16:creationId xmlns:a16="http://schemas.microsoft.com/office/drawing/2014/main" id="{0898D751-C00A-E6EC-6344-CDCBA1EC973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79" name="INSTRUCTIE">
            <a:extLst>
              <a:ext uri="{FF2B5EF4-FFF2-40B4-BE49-F238E27FC236}">
                <a16:creationId xmlns:a16="http://schemas.microsoft.com/office/drawing/2014/main" id="{7404F811-C0AD-D29B-F33C-47535198A9B5}"/>
              </a:ext>
            </a:extLst>
          </p:cNvPr>
          <p:cNvGrpSpPr/>
          <p:nvPr userDrawn="1"/>
        </p:nvGrpSpPr>
        <p:grpSpPr>
          <a:xfrm>
            <a:off x="12377595" y="0"/>
            <a:ext cx="3693386" cy="5270646"/>
            <a:chOff x="-3786437" y="0"/>
            <a:chExt cx="3693386" cy="5270646"/>
          </a:xfrm>
        </p:grpSpPr>
        <p:sp>
          <p:nvSpPr>
            <p:cNvPr id="180" name="Rechthoek 82">
              <a:extLst>
                <a:ext uri="{FF2B5EF4-FFF2-40B4-BE49-F238E27FC236}">
                  <a16:creationId xmlns:a16="http://schemas.microsoft.com/office/drawing/2014/main" id="{9D1A9FF4-FE0A-B569-3DDB-C0AC41E686C3}"/>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181" name="Rechthoek 83">
              <a:extLst>
                <a:ext uri="{FF2B5EF4-FFF2-40B4-BE49-F238E27FC236}">
                  <a16:creationId xmlns:a16="http://schemas.microsoft.com/office/drawing/2014/main" id="{0249278B-7488-DE5B-EB4D-C9C3D0B9267C}"/>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82" name="Ovaal 84">
              <a:extLst>
                <a:ext uri="{FF2B5EF4-FFF2-40B4-BE49-F238E27FC236}">
                  <a16:creationId xmlns:a16="http://schemas.microsoft.com/office/drawing/2014/main" id="{4991A83D-04DC-CA3A-FF77-E8EBEEA24A08}"/>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83" name="Rechthoek 85">
              <a:extLst>
                <a:ext uri="{FF2B5EF4-FFF2-40B4-BE49-F238E27FC236}">
                  <a16:creationId xmlns:a16="http://schemas.microsoft.com/office/drawing/2014/main" id="{F319F54A-A7DB-BFBF-0D98-453B38E6DB7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84" name="Groep 86">
              <a:extLst>
                <a:ext uri="{FF2B5EF4-FFF2-40B4-BE49-F238E27FC236}">
                  <a16:creationId xmlns:a16="http://schemas.microsoft.com/office/drawing/2014/main" id="{21F64D74-5971-342C-5E57-46B1D52E2E7C}"/>
                </a:ext>
              </a:extLst>
            </p:cNvPr>
            <p:cNvGrpSpPr/>
            <p:nvPr userDrawn="1"/>
          </p:nvGrpSpPr>
          <p:grpSpPr>
            <a:xfrm>
              <a:off x="-3316179" y="1231351"/>
              <a:ext cx="294789" cy="318834"/>
              <a:chOff x="14466489" y="1001522"/>
              <a:chExt cx="290627" cy="314333"/>
            </a:xfrm>
          </p:grpSpPr>
          <p:sp>
            <p:nvSpPr>
              <p:cNvPr id="213" name="Rechthoek 115">
                <a:extLst>
                  <a:ext uri="{FF2B5EF4-FFF2-40B4-BE49-F238E27FC236}">
                    <a16:creationId xmlns:a16="http://schemas.microsoft.com/office/drawing/2014/main" id="{BADF1430-4A5E-69CF-6B17-2428A9D2FB95}"/>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4" name="Ovaal 116">
                <a:extLst>
                  <a:ext uri="{FF2B5EF4-FFF2-40B4-BE49-F238E27FC236}">
                    <a16:creationId xmlns:a16="http://schemas.microsoft.com/office/drawing/2014/main" id="{DE5D8903-177A-E14A-3D1B-6AAAEF52C79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5" name="Vrije vorm: vorm 117">
                <a:extLst>
                  <a:ext uri="{FF2B5EF4-FFF2-40B4-BE49-F238E27FC236}">
                    <a16:creationId xmlns:a16="http://schemas.microsoft.com/office/drawing/2014/main" id="{672E4B02-5361-303E-FA08-E630AB4097E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6" name="Rechthoek: afgeronde hoeken 118">
                <a:extLst>
                  <a:ext uri="{FF2B5EF4-FFF2-40B4-BE49-F238E27FC236}">
                    <a16:creationId xmlns:a16="http://schemas.microsoft.com/office/drawing/2014/main" id="{82F299CB-6C70-0E50-9DF0-8BEAE7E5AB5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7" name="Rechte verbindingslijn 119">
                <a:extLst>
                  <a:ext uri="{FF2B5EF4-FFF2-40B4-BE49-F238E27FC236}">
                    <a16:creationId xmlns:a16="http://schemas.microsoft.com/office/drawing/2014/main" id="{3B57ED0C-37D6-F6E0-32B8-0993EC5CA28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8" name="Rechte verbindingslijn 120">
                <a:extLst>
                  <a:ext uri="{FF2B5EF4-FFF2-40B4-BE49-F238E27FC236}">
                    <a16:creationId xmlns:a16="http://schemas.microsoft.com/office/drawing/2014/main" id="{1136D85D-4799-98A4-BA9E-0B1A3FBD755F}"/>
                  </a:ext>
                </a:extLst>
              </p:cNvPr>
              <p:cNvCxnSpPr>
                <a:cxnSpLocks/>
                <a:stCxn id="21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85" name="Ovaal 87">
              <a:extLst>
                <a:ext uri="{FF2B5EF4-FFF2-40B4-BE49-F238E27FC236}">
                  <a16:creationId xmlns:a16="http://schemas.microsoft.com/office/drawing/2014/main" id="{834907F5-FAC6-5138-82AA-ACD3D3945C90}"/>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86" name="Rechthoek 88">
              <a:extLst>
                <a:ext uri="{FF2B5EF4-FFF2-40B4-BE49-F238E27FC236}">
                  <a16:creationId xmlns:a16="http://schemas.microsoft.com/office/drawing/2014/main" id="{4766F525-EF26-8F7E-D0EF-D86CC3C607D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87" name="Groep 89">
              <a:extLst>
                <a:ext uri="{FF2B5EF4-FFF2-40B4-BE49-F238E27FC236}">
                  <a16:creationId xmlns:a16="http://schemas.microsoft.com/office/drawing/2014/main" id="{A99212E2-7D63-F500-E512-8108928D3313}"/>
                </a:ext>
              </a:extLst>
            </p:cNvPr>
            <p:cNvGrpSpPr/>
            <p:nvPr userDrawn="1"/>
          </p:nvGrpSpPr>
          <p:grpSpPr>
            <a:xfrm>
              <a:off x="-3311319" y="2164285"/>
              <a:ext cx="825500" cy="209550"/>
              <a:chOff x="13504624" y="2482850"/>
              <a:chExt cx="825500" cy="209550"/>
            </a:xfrm>
          </p:grpSpPr>
          <p:sp>
            <p:nvSpPr>
              <p:cNvPr id="210" name="Rechthoek 112">
                <a:extLst>
                  <a:ext uri="{FF2B5EF4-FFF2-40B4-BE49-F238E27FC236}">
                    <a16:creationId xmlns:a16="http://schemas.microsoft.com/office/drawing/2014/main" id="{5827AE59-1F76-0446-CFBA-C902177C2F9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11" name="Rechte verbindingslijn 113">
                <a:extLst>
                  <a:ext uri="{FF2B5EF4-FFF2-40B4-BE49-F238E27FC236}">
                    <a16:creationId xmlns:a16="http://schemas.microsoft.com/office/drawing/2014/main" id="{159A2364-CEC2-595D-B69D-09F6D7A14F5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2" name="Gelijkbenige driehoek 114">
                <a:extLst>
                  <a:ext uri="{FF2B5EF4-FFF2-40B4-BE49-F238E27FC236}">
                    <a16:creationId xmlns:a16="http://schemas.microsoft.com/office/drawing/2014/main" id="{44A089A9-3EFA-60E3-C7EB-4A68A6FE229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88" name="Ovaal 90">
              <a:extLst>
                <a:ext uri="{FF2B5EF4-FFF2-40B4-BE49-F238E27FC236}">
                  <a16:creationId xmlns:a16="http://schemas.microsoft.com/office/drawing/2014/main" id="{1C5A2607-B6AA-F505-DD00-64BA27EACF91}"/>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89" name="Rechthoek 91">
              <a:extLst>
                <a:ext uri="{FF2B5EF4-FFF2-40B4-BE49-F238E27FC236}">
                  <a16:creationId xmlns:a16="http://schemas.microsoft.com/office/drawing/2014/main" id="{9F9DAEB1-64C4-6198-8E92-6F1018F324E3}"/>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90" name="Groep 92">
              <a:extLst>
                <a:ext uri="{FF2B5EF4-FFF2-40B4-BE49-F238E27FC236}">
                  <a16:creationId xmlns:a16="http://schemas.microsoft.com/office/drawing/2014/main" id="{EDF94763-B441-0FA2-F828-FE165EC6F975}"/>
                </a:ext>
              </a:extLst>
            </p:cNvPr>
            <p:cNvGrpSpPr/>
            <p:nvPr userDrawn="1"/>
          </p:nvGrpSpPr>
          <p:grpSpPr>
            <a:xfrm>
              <a:off x="-3408294" y="3643742"/>
              <a:ext cx="622283" cy="612920"/>
              <a:chOff x="12617641" y="3403239"/>
              <a:chExt cx="752963" cy="741634"/>
            </a:xfrm>
          </p:grpSpPr>
          <p:grpSp>
            <p:nvGrpSpPr>
              <p:cNvPr id="194" name="Groep 96">
                <a:extLst>
                  <a:ext uri="{FF2B5EF4-FFF2-40B4-BE49-F238E27FC236}">
                    <a16:creationId xmlns:a16="http://schemas.microsoft.com/office/drawing/2014/main" id="{022A8240-70F0-DF78-44B6-02C55BA72470}"/>
                  </a:ext>
                </a:extLst>
              </p:cNvPr>
              <p:cNvGrpSpPr/>
              <p:nvPr userDrawn="1"/>
            </p:nvGrpSpPr>
            <p:grpSpPr>
              <a:xfrm>
                <a:off x="12771530" y="3403239"/>
                <a:ext cx="467176" cy="448491"/>
                <a:chOff x="12782157" y="3403239"/>
                <a:chExt cx="467176" cy="448491"/>
              </a:xfrm>
            </p:grpSpPr>
            <p:grpSp>
              <p:nvGrpSpPr>
                <p:cNvPr id="197" name="Groep 99">
                  <a:extLst>
                    <a:ext uri="{FF2B5EF4-FFF2-40B4-BE49-F238E27FC236}">
                      <a16:creationId xmlns:a16="http://schemas.microsoft.com/office/drawing/2014/main" id="{8DB27CA4-21DA-4135-B1AF-B72F11246472}"/>
                    </a:ext>
                  </a:extLst>
                </p:cNvPr>
                <p:cNvGrpSpPr/>
                <p:nvPr userDrawn="1"/>
              </p:nvGrpSpPr>
              <p:grpSpPr>
                <a:xfrm>
                  <a:off x="12782157" y="3403239"/>
                  <a:ext cx="412976" cy="396132"/>
                  <a:chOff x="13554906" y="3320109"/>
                  <a:chExt cx="443917" cy="425811"/>
                </a:xfrm>
              </p:grpSpPr>
              <p:grpSp>
                <p:nvGrpSpPr>
                  <p:cNvPr id="204" name="Groep 106">
                    <a:extLst>
                      <a:ext uri="{FF2B5EF4-FFF2-40B4-BE49-F238E27FC236}">
                        <a16:creationId xmlns:a16="http://schemas.microsoft.com/office/drawing/2014/main" id="{D45F5C16-FDBF-B727-C946-EC4C9905DB95}"/>
                      </a:ext>
                    </a:extLst>
                  </p:cNvPr>
                  <p:cNvGrpSpPr/>
                  <p:nvPr userDrawn="1"/>
                </p:nvGrpSpPr>
                <p:grpSpPr>
                  <a:xfrm>
                    <a:off x="13554906" y="3320109"/>
                    <a:ext cx="443917" cy="425811"/>
                    <a:chOff x="12909684" y="1276143"/>
                    <a:chExt cx="443917" cy="425811"/>
                  </a:xfrm>
                </p:grpSpPr>
                <p:sp>
                  <p:nvSpPr>
                    <p:cNvPr id="207" name="Rechthoek 109">
                      <a:extLst>
                        <a:ext uri="{FF2B5EF4-FFF2-40B4-BE49-F238E27FC236}">
                          <a16:creationId xmlns:a16="http://schemas.microsoft.com/office/drawing/2014/main" id="{EE9211EB-E1EE-E3B7-0F2D-7E1FD91C752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8" name="Rechthoek 110">
                      <a:extLst>
                        <a:ext uri="{FF2B5EF4-FFF2-40B4-BE49-F238E27FC236}">
                          <a16:creationId xmlns:a16="http://schemas.microsoft.com/office/drawing/2014/main" id="{7708C8A3-6F69-5F68-7CB1-5C11FBCBA57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9" name="Ovaal 111">
                      <a:extLst>
                        <a:ext uri="{FF2B5EF4-FFF2-40B4-BE49-F238E27FC236}">
                          <a16:creationId xmlns:a16="http://schemas.microsoft.com/office/drawing/2014/main" id="{231C3423-6DF7-E06D-5D90-40750950420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5" name="Afbeelding 107">
                    <a:extLst>
                      <a:ext uri="{FF2B5EF4-FFF2-40B4-BE49-F238E27FC236}">
                        <a16:creationId xmlns:a16="http://schemas.microsoft.com/office/drawing/2014/main" id="{47DF1AC3-32E2-A7F4-AA76-1E8B27FEB48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6" name="Afbeelding 108">
                    <a:extLst>
                      <a:ext uri="{FF2B5EF4-FFF2-40B4-BE49-F238E27FC236}">
                        <a16:creationId xmlns:a16="http://schemas.microsoft.com/office/drawing/2014/main" id="{10D45253-2954-26DB-7DEF-D753349CD23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8" name="Groep 100">
                  <a:extLst>
                    <a:ext uri="{FF2B5EF4-FFF2-40B4-BE49-F238E27FC236}">
                      <a16:creationId xmlns:a16="http://schemas.microsoft.com/office/drawing/2014/main" id="{C404743F-35C5-0962-EACB-85B67F89EA95}"/>
                    </a:ext>
                  </a:extLst>
                </p:cNvPr>
                <p:cNvGrpSpPr/>
                <p:nvPr userDrawn="1"/>
              </p:nvGrpSpPr>
              <p:grpSpPr>
                <a:xfrm>
                  <a:off x="13103513" y="3705268"/>
                  <a:ext cx="145820" cy="146462"/>
                  <a:chOff x="13096169" y="3602278"/>
                  <a:chExt cx="145820" cy="146462"/>
                </a:xfrm>
              </p:grpSpPr>
              <p:sp>
                <p:nvSpPr>
                  <p:cNvPr id="202" name="Rechthoek 104">
                    <a:extLst>
                      <a:ext uri="{FF2B5EF4-FFF2-40B4-BE49-F238E27FC236}">
                        <a16:creationId xmlns:a16="http://schemas.microsoft.com/office/drawing/2014/main" id="{74426A08-7972-57F0-5A43-8548DAF48BB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3" name="Rechthoek 105">
                    <a:extLst>
                      <a:ext uri="{FF2B5EF4-FFF2-40B4-BE49-F238E27FC236}">
                        <a16:creationId xmlns:a16="http://schemas.microsoft.com/office/drawing/2014/main" id="{0B1C5FB5-061A-D520-B442-4623140EEF9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9" name="Groep 101">
                  <a:extLst>
                    <a:ext uri="{FF2B5EF4-FFF2-40B4-BE49-F238E27FC236}">
                      <a16:creationId xmlns:a16="http://schemas.microsoft.com/office/drawing/2014/main" id="{8A5B2423-FDA9-1123-061E-1B7F57261064}"/>
                    </a:ext>
                  </a:extLst>
                </p:cNvPr>
                <p:cNvGrpSpPr/>
                <p:nvPr userDrawn="1"/>
              </p:nvGrpSpPr>
              <p:grpSpPr>
                <a:xfrm rot="10800000">
                  <a:off x="13061402" y="3665637"/>
                  <a:ext cx="145820" cy="146462"/>
                  <a:chOff x="13096169" y="3602278"/>
                  <a:chExt cx="145820" cy="146462"/>
                </a:xfrm>
              </p:grpSpPr>
              <p:sp>
                <p:nvSpPr>
                  <p:cNvPr id="200" name="Rechthoek 102">
                    <a:extLst>
                      <a:ext uri="{FF2B5EF4-FFF2-40B4-BE49-F238E27FC236}">
                        <a16:creationId xmlns:a16="http://schemas.microsoft.com/office/drawing/2014/main" id="{4F9A1C41-4E7B-E13E-D155-25FAB369B04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1" name="Rechthoek 103">
                    <a:extLst>
                      <a:ext uri="{FF2B5EF4-FFF2-40B4-BE49-F238E27FC236}">
                        <a16:creationId xmlns:a16="http://schemas.microsoft.com/office/drawing/2014/main" id="{B2DD6193-F2DE-E624-DBEC-8E00C8960C9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5" name="Rechthoek 97">
                <a:extLst>
                  <a:ext uri="{FF2B5EF4-FFF2-40B4-BE49-F238E27FC236}">
                    <a16:creationId xmlns:a16="http://schemas.microsoft.com/office/drawing/2014/main" id="{8EA61D31-E2F7-62C2-8122-D21C9F5A119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6" name="Gelijkbenige driehoek 98">
                <a:extLst>
                  <a:ext uri="{FF2B5EF4-FFF2-40B4-BE49-F238E27FC236}">
                    <a16:creationId xmlns:a16="http://schemas.microsoft.com/office/drawing/2014/main" id="{71B8EE67-A46D-0DDC-ADE8-AAD33CE464B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1" name="ICOON_info">
              <a:extLst>
                <a:ext uri="{FF2B5EF4-FFF2-40B4-BE49-F238E27FC236}">
                  <a16:creationId xmlns:a16="http://schemas.microsoft.com/office/drawing/2014/main" id="{36EEC7C5-E041-B0FF-4A42-F6B52C1DD79B}"/>
                </a:ext>
              </a:extLst>
            </p:cNvPr>
            <p:cNvGrpSpPr/>
            <p:nvPr userDrawn="1"/>
          </p:nvGrpSpPr>
          <p:grpSpPr>
            <a:xfrm>
              <a:off x="-376736" y="4271597"/>
              <a:ext cx="283685" cy="283685"/>
              <a:chOff x="-510741" y="5913713"/>
              <a:chExt cx="267555" cy="267555"/>
            </a:xfrm>
          </p:grpSpPr>
          <p:sp>
            <p:nvSpPr>
              <p:cNvPr id="192" name="Ovaal 94">
                <a:extLst>
                  <a:ext uri="{FF2B5EF4-FFF2-40B4-BE49-F238E27FC236}">
                    <a16:creationId xmlns:a16="http://schemas.microsoft.com/office/drawing/2014/main" id="{041B8C92-2EEF-90E0-B942-1B1AEC9E47FD}"/>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93" name="Graphic 163" descr="Informatie">
                <a:extLst>
                  <a:ext uri="{FF2B5EF4-FFF2-40B4-BE49-F238E27FC236}">
                    <a16:creationId xmlns:a16="http://schemas.microsoft.com/office/drawing/2014/main" id="{B1B8C9F0-914B-3F8D-466D-0335A541114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5" name="Footer Placeholder 6">
            <a:extLst>
              <a:ext uri="{FF2B5EF4-FFF2-40B4-BE49-F238E27FC236}">
                <a16:creationId xmlns:a16="http://schemas.microsoft.com/office/drawing/2014/main" id="{B5A59F2D-6B17-B3F4-481F-6CE777030F0B}"/>
              </a:ext>
            </a:extLst>
          </p:cNvPr>
          <p:cNvSpPr>
            <a:spLocks noGrp="1"/>
          </p:cNvSpPr>
          <p:nvPr>
            <p:ph type="ftr" sz="quarter" idx="15"/>
          </p:nvPr>
        </p:nvSpPr>
        <p:spPr>
          <a:xfrm>
            <a:off x="489314" y="7209424"/>
            <a:ext cx="4114800" cy="151200"/>
          </a:xfrm>
        </p:spPr>
        <p:txBody>
          <a:bodyPr/>
          <a:lstStyle/>
          <a:p>
            <a:endParaRPr lang="en-GB" dirty="0"/>
          </a:p>
        </p:txBody>
      </p:sp>
      <p:sp>
        <p:nvSpPr>
          <p:cNvPr id="116" name="Slide Number Placeholder 7">
            <a:extLst>
              <a:ext uri="{FF2B5EF4-FFF2-40B4-BE49-F238E27FC236}">
                <a16:creationId xmlns:a16="http://schemas.microsoft.com/office/drawing/2014/main" id="{931F2B4A-44EF-3A4F-4BBB-474F5370B418}"/>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Tree>
    <p:extLst>
      <p:ext uri="{BB962C8B-B14F-4D97-AF65-F5344CB8AC3E}">
        <p14:creationId xmlns:p14="http://schemas.microsoft.com/office/powerpoint/2010/main" val="126732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0% Tekst 50% Afbeel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7EDB-0AEE-417F-9CB5-243BC8B4D7C5}"/>
              </a:ext>
            </a:extLst>
          </p:cNvPr>
          <p:cNvSpPr>
            <a:spLocks noGrp="1"/>
          </p:cNvSpPr>
          <p:nvPr>
            <p:ph type="title"/>
          </p:nvPr>
        </p:nvSpPr>
        <p:spPr>
          <a:xfrm>
            <a:off x="514800" y="1655340"/>
            <a:ext cx="5047200" cy="1547135"/>
          </a:xfrm>
        </p:spPr>
        <p:txBody>
          <a:bodyPr anchor="b"/>
          <a:lstStyle>
            <a:lvl1pPr>
              <a:defRPr b="1">
                <a:solidFill>
                  <a:srgbClr val="BC0031"/>
                </a:solidFill>
                <a:latin typeface="+mj-lt"/>
                <a:ea typeface="Source Sans Pro" panose="020B0503030403020204" pitchFamily="34" charset="0"/>
              </a:defRPr>
            </a:lvl1pPr>
          </a:lstStyle>
          <a:p>
            <a:pPr lvl="0"/>
            <a:endParaRPr lang="en-GB" noProof="0" dirty="0"/>
          </a:p>
        </p:txBody>
      </p:sp>
      <p:sp>
        <p:nvSpPr>
          <p:cNvPr id="5" name="Tijdelijke aanduiding voor tekst 4">
            <a:extLst>
              <a:ext uri="{FF2B5EF4-FFF2-40B4-BE49-F238E27FC236}">
                <a16:creationId xmlns:a16="http://schemas.microsoft.com/office/drawing/2014/main" id="{0A0EE600-B4CB-A945-78DA-D58E2B14F046}"/>
              </a:ext>
            </a:extLst>
          </p:cNvPr>
          <p:cNvSpPr>
            <a:spLocks noGrp="1"/>
          </p:cNvSpPr>
          <p:nvPr>
            <p:ph type="body" sz="quarter" idx="10" hasCustomPrompt="1"/>
          </p:nvPr>
        </p:nvSpPr>
        <p:spPr>
          <a:xfrm>
            <a:off x="514800" y="3697200"/>
            <a:ext cx="5047200" cy="1767600"/>
          </a:xfrm>
        </p:spPr>
        <p:txBody>
          <a:bodyPr>
            <a:normAutofit/>
          </a:bodyPr>
          <a:lstStyle>
            <a:lvl1pPr marL="0" indent="0">
              <a:buNone/>
              <a:defRPr sz="2000"/>
            </a:lvl1pPr>
            <a:lvl4pPr>
              <a:defRPr sz="2000"/>
            </a:lvl4pPr>
          </a:lstStyle>
          <a:p>
            <a:pPr lvl="3"/>
            <a:r>
              <a:rPr lang="en-GB" sz="1600" noProof="0" dirty="0" err="1"/>
              <a:t>Lorem</a:t>
            </a:r>
            <a:r>
              <a:rPr lang="en-GB" sz="1600" noProof="0" dirty="0"/>
              <a:t> </a:t>
            </a:r>
            <a:r>
              <a:rPr lang="en-GB" sz="1600" noProof="0" dirty="0" err="1"/>
              <a:t>ipsum</a:t>
            </a:r>
            <a:r>
              <a:rPr lang="en-GB" sz="1600" noProof="0" dirty="0"/>
              <a:t> </a:t>
            </a:r>
            <a:r>
              <a:rPr lang="en-GB" sz="1600" noProof="0" dirty="0" err="1"/>
              <a:t>dolor</a:t>
            </a:r>
            <a:r>
              <a:rPr lang="en-GB" sz="1600" noProof="0" dirty="0"/>
              <a:t> </a:t>
            </a:r>
            <a:r>
              <a:rPr lang="en-GB" sz="1600" noProof="0" dirty="0" err="1"/>
              <a:t>sit</a:t>
            </a:r>
            <a:r>
              <a:rPr lang="en-GB" sz="1600" noProof="0" dirty="0"/>
              <a:t> </a:t>
            </a:r>
            <a:r>
              <a:rPr lang="en-GB" sz="1600" noProof="0" dirty="0" err="1"/>
              <a:t>amet</a:t>
            </a:r>
            <a:r>
              <a:rPr lang="en-GB" sz="1600" noProof="0" dirty="0"/>
              <a:t>, </a:t>
            </a:r>
            <a:r>
              <a:rPr lang="en-GB" sz="1600" noProof="0" dirty="0" err="1"/>
              <a:t>consectetuer</a:t>
            </a:r>
            <a:r>
              <a:rPr lang="en-GB" sz="1600" noProof="0" dirty="0"/>
              <a:t> </a:t>
            </a:r>
            <a:r>
              <a:rPr lang="en-GB" sz="1600" noProof="0" dirty="0" err="1"/>
              <a:t>adipiscing</a:t>
            </a:r>
            <a:r>
              <a:rPr lang="en-GB" sz="1600" noProof="0" dirty="0"/>
              <a:t> </a:t>
            </a:r>
            <a:r>
              <a:rPr lang="en-GB" sz="1600" noProof="0" dirty="0" err="1"/>
              <a:t>elit</a:t>
            </a:r>
            <a:r>
              <a:rPr lang="en-GB" sz="1600" noProof="0" dirty="0"/>
              <a:t>. </a:t>
            </a:r>
            <a:r>
              <a:rPr lang="en-GB" sz="1600" noProof="0" dirty="0" err="1"/>
              <a:t>Maecenas</a:t>
            </a:r>
            <a:r>
              <a:rPr lang="en-GB" sz="1600" noProof="0" dirty="0"/>
              <a:t> </a:t>
            </a:r>
            <a:r>
              <a:rPr lang="en-GB" sz="1600" noProof="0" dirty="0" err="1"/>
              <a:t>porttitor</a:t>
            </a:r>
            <a:r>
              <a:rPr lang="en-GB" sz="1600" noProof="0" dirty="0"/>
              <a:t> </a:t>
            </a:r>
            <a:r>
              <a:rPr lang="en-GB" sz="1600" noProof="0" dirty="0" err="1"/>
              <a:t>congue</a:t>
            </a:r>
            <a:r>
              <a:rPr lang="en-GB" sz="1600" noProof="0" dirty="0"/>
              <a:t> massa. </a:t>
            </a:r>
            <a:r>
              <a:rPr lang="en-GB" sz="1600" noProof="0" dirty="0" err="1"/>
              <a:t>Fusce</a:t>
            </a:r>
            <a:r>
              <a:rPr lang="en-GB" sz="1600" noProof="0" dirty="0"/>
              <a:t> </a:t>
            </a:r>
            <a:r>
              <a:rPr lang="en-GB" sz="1600" noProof="0" dirty="0" err="1"/>
              <a:t>posuere</a:t>
            </a:r>
            <a:r>
              <a:rPr lang="en-GB" sz="1600" noProof="0" dirty="0"/>
              <a:t>, magna </a:t>
            </a:r>
            <a:r>
              <a:rPr lang="en-GB" sz="1600" noProof="0" dirty="0" err="1"/>
              <a:t>sed</a:t>
            </a:r>
            <a:r>
              <a:rPr lang="en-GB" sz="1600" noProof="0" dirty="0"/>
              <a:t> </a:t>
            </a:r>
            <a:r>
              <a:rPr lang="en-GB" sz="1600" noProof="0" dirty="0" err="1"/>
              <a:t>pulvinar</a:t>
            </a:r>
            <a:r>
              <a:rPr lang="en-GB" sz="1600" noProof="0" dirty="0"/>
              <a:t> </a:t>
            </a:r>
            <a:r>
              <a:rPr lang="en-GB" sz="1600" noProof="0" dirty="0" err="1"/>
              <a:t>ultricies</a:t>
            </a:r>
            <a:r>
              <a:rPr lang="en-GB" sz="1600" noProof="0" dirty="0"/>
              <a:t>, </a:t>
            </a:r>
            <a:r>
              <a:rPr lang="en-GB" sz="1600" noProof="0" dirty="0" err="1"/>
              <a:t>purus</a:t>
            </a:r>
            <a:r>
              <a:rPr lang="en-GB" sz="1600" noProof="0" dirty="0"/>
              <a:t> </a:t>
            </a:r>
            <a:r>
              <a:rPr lang="en-GB" sz="1600" noProof="0" dirty="0" err="1"/>
              <a:t>lectus</a:t>
            </a:r>
            <a:r>
              <a:rPr lang="en-GB" sz="1600" noProof="0" dirty="0"/>
              <a:t> </a:t>
            </a:r>
            <a:r>
              <a:rPr lang="en-GB" sz="1600" noProof="0" dirty="0" err="1"/>
              <a:t>malesuada</a:t>
            </a:r>
            <a:r>
              <a:rPr lang="en-GB" sz="1600" noProof="0" dirty="0"/>
              <a:t> libero, </a:t>
            </a:r>
            <a:r>
              <a:rPr lang="en-GB" sz="1600" noProof="0" dirty="0" err="1"/>
              <a:t>sit</a:t>
            </a:r>
            <a:r>
              <a:rPr lang="en-GB" sz="1600" noProof="0" dirty="0"/>
              <a:t> </a:t>
            </a:r>
            <a:r>
              <a:rPr lang="en-GB" sz="1600" noProof="0" dirty="0" err="1"/>
              <a:t>amet</a:t>
            </a:r>
            <a:r>
              <a:rPr lang="en-GB" sz="1600" noProof="0" dirty="0"/>
              <a:t> commodo magna eros </a:t>
            </a:r>
            <a:r>
              <a:rPr lang="en-GB" sz="1600" noProof="0" dirty="0" err="1"/>
              <a:t>quis</a:t>
            </a:r>
            <a:r>
              <a:rPr lang="en-GB" sz="1600" noProof="0" dirty="0"/>
              <a:t> </a:t>
            </a:r>
            <a:r>
              <a:rPr lang="en-GB" sz="1600" noProof="0" dirty="0" err="1"/>
              <a:t>urna</a:t>
            </a:r>
            <a:r>
              <a:rPr lang="en-GB" sz="1600" noProof="0" dirty="0"/>
              <a:t>. </a:t>
            </a:r>
            <a:r>
              <a:rPr lang="en-GB" sz="1600" noProof="0" dirty="0" err="1"/>
              <a:t>Nunc</a:t>
            </a:r>
            <a:r>
              <a:rPr lang="en-GB" sz="1600" noProof="0" dirty="0"/>
              <a:t> </a:t>
            </a:r>
            <a:r>
              <a:rPr lang="en-GB" sz="1600" noProof="0" dirty="0" err="1"/>
              <a:t>viverra</a:t>
            </a:r>
            <a:r>
              <a:rPr lang="en-GB" sz="1600" noProof="0" dirty="0"/>
              <a:t> </a:t>
            </a:r>
            <a:r>
              <a:rPr lang="en-GB" sz="1600" noProof="0" dirty="0" err="1"/>
              <a:t>imperdiet</a:t>
            </a:r>
            <a:r>
              <a:rPr lang="en-GB" sz="1600" noProof="0" dirty="0"/>
              <a:t> </a:t>
            </a:r>
            <a:r>
              <a:rPr lang="en-GB" sz="1600" noProof="0" dirty="0" err="1"/>
              <a:t>enim</a:t>
            </a:r>
            <a:r>
              <a:rPr lang="en-GB" sz="1600" noProof="0" dirty="0"/>
              <a:t>. </a:t>
            </a:r>
            <a:r>
              <a:rPr lang="en-GB" sz="1600" noProof="0" dirty="0" err="1"/>
              <a:t>Fusce</a:t>
            </a:r>
            <a:r>
              <a:rPr lang="en-GB" sz="1600" noProof="0" dirty="0"/>
              <a:t> </a:t>
            </a:r>
            <a:r>
              <a:rPr lang="en-GB" sz="1600" noProof="0" dirty="0" err="1"/>
              <a:t>est.</a:t>
            </a:r>
            <a:r>
              <a:rPr lang="en-GB" sz="1600" noProof="0" dirty="0"/>
              <a:t> </a:t>
            </a:r>
            <a:r>
              <a:rPr lang="en-GB" sz="1600" noProof="0" dirty="0" err="1"/>
              <a:t>Vivamus</a:t>
            </a:r>
            <a:r>
              <a:rPr lang="en-GB" sz="1600" noProof="0" dirty="0"/>
              <a:t> a </a:t>
            </a:r>
            <a:r>
              <a:rPr lang="en-GB" sz="1600" noProof="0" dirty="0" err="1"/>
              <a:t>tellus</a:t>
            </a:r>
            <a:r>
              <a:rPr lang="en-GB" sz="1600" noProof="0" dirty="0"/>
              <a:t>.</a:t>
            </a:r>
            <a:endParaRPr lang="en-GB"/>
          </a:p>
        </p:txBody>
      </p:sp>
      <p:sp>
        <p:nvSpPr>
          <p:cNvPr id="7" name="Tijdelijke aanduiding voor afbeelding 6">
            <a:extLst>
              <a:ext uri="{FF2B5EF4-FFF2-40B4-BE49-F238E27FC236}">
                <a16:creationId xmlns:a16="http://schemas.microsoft.com/office/drawing/2014/main" id="{80F93C3E-AA3D-ED80-23D5-5778000CF7C0}"/>
              </a:ext>
            </a:extLst>
          </p:cNvPr>
          <p:cNvSpPr>
            <a:spLocks noGrp="1"/>
          </p:cNvSpPr>
          <p:nvPr>
            <p:ph type="pic" sz="quarter" idx="11" hasCustomPrompt="1"/>
          </p:nvPr>
        </p:nvSpPr>
        <p:spPr>
          <a:xfrm>
            <a:off x="6094800" y="0"/>
            <a:ext cx="6094800" cy="68580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grpSp>
        <p:nvGrpSpPr>
          <p:cNvPr id="3" name="INSTRUCTIE">
            <a:extLst>
              <a:ext uri="{FF2B5EF4-FFF2-40B4-BE49-F238E27FC236}">
                <a16:creationId xmlns:a16="http://schemas.microsoft.com/office/drawing/2014/main" id="{6DC39CB6-FE29-9A94-FAB4-EA2959207820}"/>
              </a:ext>
            </a:extLst>
          </p:cNvPr>
          <p:cNvGrpSpPr/>
          <p:nvPr userDrawn="1"/>
        </p:nvGrpSpPr>
        <p:grpSpPr>
          <a:xfrm>
            <a:off x="-3786437" y="0"/>
            <a:ext cx="3693386" cy="5359349"/>
            <a:chOff x="-3786437" y="0"/>
            <a:chExt cx="3693386" cy="5359349"/>
          </a:xfrm>
        </p:grpSpPr>
        <p:sp>
          <p:nvSpPr>
            <p:cNvPr id="4" name="Rechthoek 13">
              <a:extLst>
                <a:ext uri="{FF2B5EF4-FFF2-40B4-BE49-F238E27FC236}">
                  <a16:creationId xmlns:a16="http://schemas.microsoft.com/office/drawing/2014/main" id="{B9DBA93C-D5D9-E799-1681-98583464FBF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6" name="Ovaal 14">
              <a:extLst>
                <a:ext uri="{FF2B5EF4-FFF2-40B4-BE49-F238E27FC236}">
                  <a16:creationId xmlns:a16="http://schemas.microsoft.com/office/drawing/2014/main" id="{D22E3E8A-AE77-F622-F832-F48033828DFA}"/>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8" name="Rechthoek 15">
              <a:extLst>
                <a:ext uri="{FF2B5EF4-FFF2-40B4-BE49-F238E27FC236}">
                  <a16:creationId xmlns:a16="http://schemas.microsoft.com/office/drawing/2014/main" id="{818D9A0F-2DE9-17B1-8A97-3EC7F7EA9DA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9" name="Ovaal 16">
              <a:extLst>
                <a:ext uri="{FF2B5EF4-FFF2-40B4-BE49-F238E27FC236}">
                  <a16:creationId xmlns:a16="http://schemas.microsoft.com/office/drawing/2014/main" id="{BF5853B4-A91C-F903-0B63-687DCA5B492A}"/>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0" name="Rechthoek 17">
              <a:extLst>
                <a:ext uri="{FF2B5EF4-FFF2-40B4-BE49-F238E27FC236}">
                  <a16:creationId xmlns:a16="http://schemas.microsoft.com/office/drawing/2014/main" id="{F267CF97-0979-24A5-B3A5-24D042E0D3BB}"/>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1" name="Rechthoek 18">
              <a:extLst>
                <a:ext uri="{FF2B5EF4-FFF2-40B4-BE49-F238E27FC236}">
                  <a16:creationId xmlns:a16="http://schemas.microsoft.com/office/drawing/2014/main" id="{42877678-29D6-B209-FC9B-2DA6FFDC400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2" name="Ovaal 19">
              <a:extLst>
                <a:ext uri="{FF2B5EF4-FFF2-40B4-BE49-F238E27FC236}">
                  <a16:creationId xmlns:a16="http://schemas.microsoft.com/office/drawing/2014/main" id="{793C5EEA-6CC9-1816-741A-C3550CECB5B5}"/>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3" name="Rechthoek 20">
              <a:extLst>
                <a:ext uri="{FF2B5EF4-FFF2-40B4-BE49-F238E27FC236}">
                  <a16:creationId xmlns:a16="http://schemas.microsoft.com/office/drawing/2014/main" id="{22073AA0-9833-828D-D3AF-53CD233D7020}"/>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4" name="Ovaal 21">
              <a:extLst>
                <a:ext uri="{FF2B5EF4-FFF2-40B4-BE49-F238E27FC236}">
                  <a16:creationId xmlns:a16="http://schemas.microsoft.com/office/drawing/2014/main" id="{274B5D08-EEC5-54F7-D86A-E1CA7C6D3CE5}"/>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5" name="Rechthoek 22">
              <a:extLst>
                <a:ext uri="{FF2B5EF4-FFF2-40B4-BE49-F238E27FC236}">
                  <a16:creationId xmlns:a16="http://schemas.microsoft.com/office/drawing/2014/main" id="{D371CF11-0FE3-8F5B-00F4-729D161A85F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6" name="Ovaal 23">
              <a:extLst>
                <a:ext uri="{FF2B5EF4-FFF2-40B4-BE49-F238E27FC236}">
                  <a16:creationId xmlns:a16="http://schemas.microsoft.com/office/drawing/2014/main" id="{75B23755-AF01-2777-2A33-D0E9B33484A6}"/>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17" name="Rechthoek 24">
              <a:extLst>
                <a:ext uri="{FF2B5EF4-FFF2-40B4-BE49-F238E27FC236}">
                  <a16:creationId xmlns:a16="http://schemas.microsoft.com/office/drawing/2014/main" id="{83FB4557-AD7D-A2FA-9907-E407962B969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18" name="Ovaal 25">
              <a:extLst>
                <a:ext uri="{FF2B5EF4-FFF2-40B4-BE49-F238E27FC236}">
                  <a16:creationId xmlns:a16="http://schemas.microsoft.com/office/drawing/2014/main" id="{57097B69-3443-EF83-06D4-6044B19A767F}"/>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19" name="Rechthoek 26">
              <a:extLst>
                <a:ext uri="{FF2B5EF4-FFF2-40B4-BE49-F238E27FC236}">
                  <a16:creationId xmlns:a16="http://schemas.microsoft.com/office/drawing/2014/main" id="{62153B54-8ABB-22EA-89DE-9E233179D15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0" name="Ovaal 27">
              <a:extLst>
                <a:ext uri="{FF2B5EF4-FFF2-40B4-BE49-F238E27FC236}">
                  <a16:creationId xmlns:a16="http://schemas.microsoft.com/office/drawing/2014/main" id="{AB5E7260-88E1-33AB-F254-F878AC056C51}"/>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1" name="Rechthoek 28">
              <a:extLst>
                <a:ext uri="{FF2B5EF4-FFF2-40B4-BE49-F238E27FC236}">
                  <a16:creationId xmlns:a16="http://schemas.microsoft.com/office/drawing/2014/main" id="{59F85F0F-C92A-2912-3533-317A988639F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2" name="Ovaal 29">
              <a:extLst>
                <a:ext uri="{FF2B5EF4-FFF2-40B4-BE49-F238E27FC236}">
                  <a16:creationId xmlns:a16="http://schemas.microsoft.com/office/drawing/2014/main" id="{C141A539-9315-C5DE-0A81-6BD04D61133A}"/>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23" name="Rechthoek 30">
              <a:extLst>
                <a:ext uri="{FF2B5EF4-FFF2-40B4-BE49-F238E27FC236}">
                  <a16:creationId xmlns:a16="http://schemas.microsoft.com/office/drawing/2014/main" id="{0AFD3D66-15E8-D1EB-3B03-81B25D18403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4" name="Ovaal 31">
              <a:extLst>
                <a:ext uri="{FF2B5EF4-FFF2-40B4-BE49-F238E27FC236}">
                  <a16:creationId xmlns:a16="http://schemas.microsoft.com/office/drawing/2014/main" id="{6F319009-2980-22BA-6162-A3DCB6B44A67}"/>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25" name="Rechthoek 32">
              <a:extLst>
                <a:ext uri="{FF2B5EF4-FFF2-40B4-BE49-F238E27FC236}">
                  <a16:creationId xmlns:a16="http://schemas.microsoft.com/office/drawing/2014/main" id="{8C27614B-1DD9-0200-EF78-18D37498E2A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26" name="Rechthoek 33">
              <a:extLst>
                <a:ext uri="{FF2B5EF4-FFF2-40B4-BE49-F238E27FC236}">
                  <a16:creationId xmlns:a16="http://schemas.microsoft.com/office/drawing/2014/main" id="{077E1659-4D63-30D5-C2F0-7B71058D4FE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27" name="ICOON_info">
              <a:extLst>
                <a:ext uri="{FF2B5EF4-FFF2-40B4-BE49-F238E27FC236}">
                  <a16:creationId xmlns:a16="http://schemas.microsoft.com/office/drawing/2014/main" id="{FAB7C416-CB2C-983A-09A8-EAF987C91F30}"/>
                </a:ext>
              </a:extLst>
            </p:cNvPr>
            <p:cNvGrpSpPr/>
            <p:nvPr userDrawn="1"/>
          </p:nvGrpSpPr>
          <p:grpSpPr>
            <a:xfrm>
              <a:off x="-376736" y="4400186"/>
              <a:ext cx="283685" cy="283685"/>
              <a:chOff x="-510741" y="5913713"/>
              <a:chExt cx="267555" cy="267555"/>
            </a:xfrm>
          </p:grpSpPr>
          <p:sp>
            <p:nvSpPr>
              <p:cNvPr id="69" name="Ovaal 79">
                <a:extLst>
                  <a:ext uri="{FF2B5EF4-FFF2-40B4-BE49-F238E27FC236}">
                    <a16:creationId xmlns:a16="http://schemas.microsoft.com/office/drawing/2014/main" id="{125CBCE8-4DE8-8268-4E7D-E0929DA03A38}"/>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70" name="Graphic 163" descr="Informatie">
                <a:extLst>
                  <a:ext uri="{FF2B5EF4-FFF2-40B4-BE49-F238E27FC236}">
                    <a16:creationId xmlns:a16="http://schemas.microsoft.com/office/drawing/2014/main" id="{42AC8036-E041-C9FA-4766-ED1B5A4B15D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4EDAEFFB-46C1-70E7-6947-CD85AFD44375}"/>
                </a:ext>
              </a:extLst>
            </p:cNvPr>
            <p:cNvGrpSpPr/>
            <p:nvPr userDrawn="1"/>
          </p:nvGrpSpPr>
          <p:grpSpPr>
            <a:xfrm>
              <a:off x="-3605171" y="458674"/>
              <a:ext cx="3234311" cy="558875"/>
              <a:chOff x="-3605171" y="458674"/>
              <a:chExt cx="3234311" cy="558875"/>
            </a:xfrm>
          </p:grpSpPr>
          <p:sp>
            <p:nvSpPr>
              <p:cNvPr id="29" name="Rechthoek 39">
                <a:extLst>
                  <a:ext uri="{FF2B5EF4-FFF2-40B4-BE49-F238E27FC236}">
                    <a16:creationId xmlns:a16="http://schemas.microsoft.com/office/drawing/2014/main" id="{8CA08202-0129-A803-856F-1B466D8BBDE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30" name="Rechthoek 40">
                <a:extLst>
                  <a:ext uri="{FF2B5EF4-FFF2-40B4-BE49-F238E27FC236}">
                    <a16:creationId xmlns:a16="http://schemas.microsoft.com/office/drawing/2014/main" id="{04D619EA-7522-0AD1-D2FC-B8F2C7DA984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1" name="Groep 41">
                <a:extLst>
                  <a:ext uri="{FF2B5EF4-FFF2-40B4-BE49-F238E27FC236}">
                    <a16:creationId xmlns:a16="http://schemas.microsoft.com/office/drawing/2014/main" id="{51D5BF07-94E5-E493-2965-8726876192F2}"/>
                  </a:ext>
                </a:extLst>
              </p:cNvPr>
              <p:cNvGrpSpPr/>
              <p:nvPr userDrawn="1"/>
            </p:nvGrpSpPr>
            <p:grpSpPr>
              <a:xfrm>
                <a:off x="-3386247" y="830871"/>
                <a:ext cx="139423" cy="109566"/>
                <a:chOff x="-2866744" y="827071"/>
                <a:chExt cx="168701" cy="132575"/>
              </a:xfrm>
            </p:grpSpPr>
            <p:grpSp>
              <p:nvGrpSpPr>
                <p:cNvPr id="62" name="Groep 72">
                  <a:extLst>
                    <a:ext uri="{FF2B5EF4-FFF2-40B4-BE49-F238E27FC236}">
                      <a16:creationId xmlns:a16="http://schemas.microsoft.com/office/drawing/2014/main" id="{5F55D13B-7E73-E1A0-5BFB-D2FCEBF28A90}"/>
                    </a:ext>
                  </a:extLst>
                </p:cNvPr>
                <p:cNvGrpSpPr/>
                <p:nvPr userDrawn="1"/>
              </p:nvGrpSpPr>
              <p:grpSpPr>
                <a:xfrm>
                  <a:off x="-2866744" y="827071"/>
                  <a:ext cx="168701" cy="132575"/>
                  <a:chOff x="-2866744" y="827071"/>
                  <a:chExt cx="168701" cy="132575"/>
                </a:xfrm>
              </p:grpSpPr>
              <p:cxnSp>
                <p:nvCxnSpPr>
                  <p:cNvPr id="64" name="Rechte verbindingslijn 74">
                    <a:extLst>
                      <a:ext uri="{FF2B5EF4-FFF2-40B4-BE49-F238E27FC236}">
                        <a16:creationId xmlns:a16="http://schemas.microsoft.com/office/drawing/2014/main" id="{CB08F70D-2D58-55F5-A33A-82A2AC08B9B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75">
                    <a:extLst>
                      <a:ext uri="{FF2B5EF4-FFF2-40B4-BE49-F238E27FC236}">
                        <a16:creationId xmlns:a16="http://schemas.microsoft.com/office/drawing/2014/main" id="{2E573F4A-8261-F0C9-0084-96B4775E3F7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76">
                    <a:extLst>
                      <a:ext uri="{FF2B5EF4-FFF2-40B4-BE49-F238E27FC236}">
                        <a16:creationId xmlns:a16="http://schemas.microsoft.com/office/drawing/2014/main" id="{21CEE427-51A8-3379-FF16-D20AD600920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77">
                    <a:extLst>
                      <a:ext uri="{FF2B5EF4-FFF2-40B4-BE49-F238E27FC236}">
                        <a16:creationId xmlns:a16="http://schemas.microsoft.com/office/drawing/2014/main" id="{438CC62F-D17D-B0AA-E5E2-1D1044FF3E8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78">
                    <a:extLst>
                      <a:ext uri="{FF2B5EF4-FFF2-40B4-BE49-F238E27FC236}">
                        <a16:creationId xmlns:a16="http://schemas.microsoft.com/office/drawing/2014/main" id="{5C2C9CB1-734E-0BA8-1E2C-9CAE035584C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3" name="Pijl: rechts 73">
                  <a:extLst>
                    <a:ext uri="{FF2B5EF4-FFF2-40B4-BE49-F238E27FC236}">
                      <a16:creationId xmlns:a16="http://schemas.microsoft.com/office/drawing/2014/main" id="{03EE74F1-CB5D-BE71-F59F-C01D69138C4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2" name="Groep 42">
                <a:extLst>
                  <a:ext uri="{FF2B5EF4-FFF2-40B4-BE49-F238E27FC236}">
                    <a16:creationId xmlns:a16="http://schemas.microsoft.com/office/drawing/2014/main" id="{2EE6EE84-D893-CBC7-7E87-7217B99E9EAB}"/>
                  </a:ext>
                </a:extLst>
              </p:cNvPr>
              <p:cNvGrpSpPr/>
              <p:nvPr userDrawn="1"/>
            </p:nvGrpSpPr>
            <p:grpSpPr>
              <a:xfrm>
                <a:off x="-3605171" y="830871"/>
                <a:ext cx="139423" cy="109566"/>
                <a:chOff x="-2866744" y="518074"/>
                <a:chExt cx="168701" cy="132575"/>
              </a:xfrm>
            </p:grpSpPr>
            <p:grpSp>
              <p:nvGrpSpPr>
                <p:cNvPr id="55" name="Groep 65">
                  <a:extLst>
                    <a:ext uri="{FF2B5EF4-FFF2-40B4-BE49-F238E27FC236}">
                      <a16:creationId xmlns:a16="http://schemas.microsoft.com/office/drawing/2014/main" id="{0148ECE0-9539-48EE-D883-D526AB3F5963}"/>
                    </a:ext>
                  </a:extLst>
                </p:cNvPr>
                <p:cNvGrpSpPr/>
                <p:nvPr userDrawn="1"/>
              </p:nvGrpSpPr>
              <p:grpSpPr>
                <a:xfrm>
                  <a:off x="-2866744" y="518074"/>
                  <a:ext cx="168701" cy="132575"/>
                  <a:chOff x="-2866744" y="518074"/>
                  <a:chExt cx="168701" cy="132575"/>
                </a:xfrm>
              </p:grpSpPr>
              <p:cxnSp>
                <p:nvCxnSpPr>
                  <p:cNvPr id="57" name="Rechte verbindingslijn 67">
                    <a:extLst>
                      <a:ext uri="{FF2B5EF4-FFF2-40B4-BE49-F238E27FC236}">
                        <a16:creationId xmlns:a16="http://schemas.microsoft.com/office/drawing/2014/main" id="{D3436EC3-5060-C88B-265F-0D0987507E3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68">
                    <a:extLst>
                      <a:ext uri="{FF2B5EF4-FFF2-40B4-BE49-F238E27FC236}">
                        <a16:creationId xmlns:a16="http://schemas.microsoft.com/office/drawing/2014/main" id="{82321328-1814-BA6C-36F8-7CEE6D91C97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69">
                    <a:extLst>
                      <a:ext uri="{FF2B5EF4-FFF2-40B4-BE49-F238E27FC236}">
                        <a16:creationId xmlns:a16="http://schemas.microsoft.com/office/drawing/2014/main" id="{680EFBF5-1FFB-C3E0-ED40-9EA891DE748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70">
                    <a:extLst>
                      <a:ext uri="{FF2B5EF4-FFF2-40B4-BE49-F238E27FC236}">
                        <a16:creationId xmlns:a16="http://schemas.microsoft.com/office/drawing/2014/main" id="{D6E43F72-5F48-AB04-9F51-057BD32A57B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71">
                    <a:extLst>
                      <a:ext uri="{FF2B5EF4-FFF2-40B4-BE49-F238E27FC236}">
                        <a16:creationId xmlns:a16="http://schemas.microsoft.com/office/drawing/2014/main" id="{42E95224-9307-4291-807D-0477F6B8C7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6" name="Pijl: rechts 66">
                  <a:extLst>
                    <a:ext uri="{FF2B5EF4-FFF2-40B4-BE49-F238E27FC236}">
                      <a16:creationId xmlns:a16="http://schemas.microsoft.com/office/drawing/2014/main" id="{FD1612D7-1CC4-66F3-E065-3CDC00952F5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3" name="Rechte verbindingslijn 43">
                <a:extLst>
                  <a:ext uri="{FF2B5EF4-FFF2-40B4-BE49-F238E27FC236}">
                    <a16:creationId xmlns:a16="http://schemas.microsoft.com/office/drawing/2014/main" id="{6DE21155-0640-C3D3-7FC7-A5200BBC4DFD}"/>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34" name="Rechte verbindingslijn 44">
                <a:extLst>
                  <a:ext uri="{FF2B5EF4-FFF2-40B4-BE49-F238E27FC236}">
                    <a16:creationId xmlns:a16="http://schemas.microsoft.com/office/drawing/2014/main" id="{BF47DBA0-EF24-5E27-27DB-E0D8711D460D}"/>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35" name="Rechthoek 45">
                <a:extLst>
                  <a:ext uri="{FF2B5EF4-FFF2-40B4-BE49-F238E27FC236}">
                    <a16:creationId xmlns:a16="http://schemas.microsoft.com/office/drawing/2014/main" id="{42210518-3C9B-BBBA-0A3B-6F121D904CA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36" name="Rechthoek 46">
                <a:extLst>
                  <a:ext uri="{FF2B5EF4-FFF2-40B4-BE49-F238E27FC236}">
                    <a16:creationId xmlns:a16="http://schemas.microsoft.com/office/drawing/2014/main" id="{AD76B1C4-7F7E-44EB-4E03-AF659B96BE1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37" name="Groep 47">
                <a:extLst>
                  <a:ext uri="{FF2B5EF4-FFF2-40B4-BE49-F238E27FC236}">
                    <a16:creationId xmlns:a16="http://schemas.microsoft.com/office/drawing/2014/main" id="{349976F9-F8E2-5AC9-4EDD-93B594EF2A46}"/>
                  </a:ext>
                </a:extLst>
              </p:cNvPr>
              <p:cNvGrpSpPr/>
              <p:nvPr userDrawn="1"/>
            </p:nvGrpSpPr>
            <p:grpSpPr>
              <a:xfrm>
                <a:off x="-2916763" y="769168"/>
                <a:ext cx="268738" cy="248381"/>
                <a:chOff x="-2916763" y="769168"/>
                <a:chExt cx="268738" cy="248381"/>
              </a:xfrm>
            </p:grpSpPr>
            <p:sp>
              <p:nvSpPr>
                <p:cNvPr id="47" name="Rechthoek 57">
                  <a:extLst>
                    <a:ext uri="{FF2B5EF4-FFF2-40B4-BE49-F238E27FC236}">
                      <a16:creationId xmlns:a16="http://schemas.microsoft.com/office/drawing/2014/main" id="{CC0588B1-86F6-4B93-1321-A4648BD77FA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8" name="Groep 58">
                  <a:extLst>
                    <a:ext uri="{FF2B5EF4-FFF2-40B4-BE49-F238E27FC236}">
                      <a16:creationId xmlns:a16="http://schemas.microsoft.com/office/drawing/2014/main" id="{F37FF5C4-CE6F-88B0-BED3-3D1554781B90}"/>
                    </a:ext>
                  </a:extLst>
                </p:cNvPr>
                <p:cNvGrpSpPr/>
                <p:nvPr userDrawn="1"/>
              </p:nvGrpSpPr>
              <p:grpSpPr>
                <a:xfrm>
                  <a:off x="-2866744" y="827071"/>
                  <a:ext cx="168701" cy="132575"/>
                  <a:chOff x="-2866744" y="827071"/>
                  <a:chExt cx="168701" cy="132575"/>
                </a:xfrm>
              </p:grpSpPr>
              <p:cxnSp>
                <p:nvCxnSpPr>
                  <p:cNvPr id="50" name="Rechte verbindingslijn 60">
                    <a:extLst>
                      <a:ext uri="{FF2B5EF4-FFF2-40B4-BE49-F238E27FC236}">
                        <a16:creationId xmlns:a16="http://schemas.microsoft.com/office/drawing/2014/main" id="{D9F7DD0F-D168-A77B-171E-567F6AFA8D8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61">
                    <a:extLst>
                      <a:ext uri="{FF2B5EF4-FFF2-40B4-BE49-F238E27FC236}">
                        <a16:creationId xmlns:a16="http://schemas.microsoft.com/office/drawing/2014/main" id="{FAA914B8-4CE8-9CF1-75DA-5637E581B01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62">
                    <a:extLst>
                      <a:ext uri="{FF2B5EF4-FFF2-40B4-BE49-F238E27FC236}">
                        <a16:creationId xmlns:a16="http://schemas.microsoft.com/office/drawing/2014/main" id="{D05E8C6B-BA62-1D53-EE2C-E4E1F1742B4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63">
                    <a:extLst>
                      <a:ext uri="{FF2B5EF4-FFF2-40B4-BE49-F238E27FC236}">
                        <a16:creationId xmlns:a16="http://schemas.microsoft.com/office/drawing/2014/main" id="{77EDE2D1-8370-C3A3-56D8-172ADA72930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64">
                    <a:extLst>
                      <a:ext uri="{FF2B5EF4-FFF2-40B4-BE49-F238E27FC236}">
                        <a16:creationId xmlns:a16="http://schemas.microsoft.com/office/drawing/2014/main" id="{D78C251C-A198-0643-571A-BBB07BDC2CA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9" name="Pijl: rechts 59">
                  <a:extLst>
                    <a:ext uri="{FF2B5EF4-FFF2-40B4-BE49-F238E27FC236}">
                      <a16:creationId xmlns:a16="http://schemas.microsoft.com/office/drawing/2014/main" id="{7BA54812-0E06-B455-8654-E2254C0A7E2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48">
                <a:extLst>
                  <a:ext uri="{FF2B5EF4-FFF2-40B4-BE49-F238E27FC236}">
                    <a16:creationId xmlns:a16="http://schemas.microsoft.com/office/drawing/2014/main" id="{A2C86A24-4D88-949E-8218-5271DAE203C3}"/>
                  </a:ext>
                </a:extLst>
              </p:cNvPr>
              <p:cNvGrpSpPr/>
              <p:nvPr userDrawn="1"/>
            </p:nvGrpSpPr>
            <p:grpSpPr>
              <a:xfrm>
                <a:off x="-2916763" y="460171"/>
                <a:ext cx="268738" cy="248381"/>
                <a:chOff x="-2916763" y="460171"/>
                <a:chExt cx="268738" cy="248381"/>
              </a:xfrm>
            </p:grpSpPr>
            <p:sp>
              <p:nvSpPr>
                <p:cNvPr id="39" name="Rechthoek 49">
                  <a:extLst>
                    <a:ext uri="{FF2B5EF4-FFF2-40B4-BE49-F238E27FC236}">
                      <a16:creationId xmlns:a16="http://schemas.microsoft.com/office/drawing/2014/main" id="{BDE18A15-493C-0007-A6FC-29C515360DB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0" name="Groep 50">
                  <a:extLst>
                    <a:ext uri="{FF2B5EF4-FFF2-40B4-BE49-F238E27FC236}">
                      <a16:creationId xmlns:a16="http://schemas.microsoft.com/office/drawing/2014/main" id="{24731533-B184-6928-5869-00FC2214AB06}"/>
                    </a:ext>
                  </a:extLst>
                </p:cNvPr>
                <p:cNvGrpSpPr/>
                <p:nvPr userDrawn="1"/>
              </p:nvGrpSpPr>
              <p:grpSpPr>
                <a:xfrm>
                  <a:off x="-2866744" y="518074"/>
                  <a:ext cx="168701" cy="132575"/>
                  <a:chOff x="-2866744" y="518074"/>
                  <a:chExt cx="168701" cy="132575"/>
                </a:xfrm>
              </p:grpSpPr>
              <p:cxnSp>
                <p:nvCxnSpPr>
                  <p:cNvPr id="42" name="Rechte verbindingslijn 52">
                    <a:extLst>
                      <a:ext uri="{FF2B5EF4-FFF2-40B4-BE49-F238E27FC236}">
                        <a16:creationId xmlns:a16="http://schemas.microsoft.com/office/drawing/2014/main" id="{78F6F7B0-3F0B-2CC1-CC3E-BC93FA3C7BC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53">
                    <a:extLst>
                      <a:ext uri="{FF2B5EF4-FFF2-40B4-BE49-F238E27FC236}">
                        <a16:creationId xmlns:a16="http://schemas.microsoft.com/office/drawing/2014/main" id="{5B4B2067-484B-07E4-CDC0-334816DE415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54">
                    <a:extLst>
                      <a:ext uri="{FF2B5EF4-FFF2-40B4-BE49-F238E27FC236}">
                        <a16:creationId xmlns:a16="http://schemas.microsoft.com/office/drawing/2014/main" id="{8E38990B-BE45-5F91-7036-AACA2FC1639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55">
                    <a:extLst>
                      <a:ext uri="{FF2B5EF4-FFF2-40B4-BE49-F238E27FC236}">
                        <a16:creationId xmlns:a16="http://schemas.microsoft.com/office/drawing/2014/main" id="{8A9A0AFA-2FDE-8057-3ABE-D5D01F792B8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56">
                    <a:extLst>
                      <a:ext uri="{FF2B5EF4-FFF2-40B4-BE49-F238E27FC236}">
                        <a16:creationId xmlns:a16="http://schemas.microsoft.com/office/drawing/2014/main" id="{A3B2B834-AEED-2DFE-E92D-EE0A6F7C956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1" name="Pijl: rechts 51">
                  <a:extLst>
                    <a:ext uri="{FF2B5EF4-FFF2-40B4-BE49-F238E27FC236}">
                      <a16:creationId xmlns:a16="http://schemas.microsoft.com/office/drawing/2014/main" id="{A82B7E06-79C3-FC23-27BD-5CB9BE0B378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1" name="INSTRUCTIE">
            <a:extLst>
              <a:ext uri="{FF2B5EF4-FFF2-40B4-BE49-F238E27FC236}">
                <a16:creationId xmlns:a16="http://schemas.microsoft.com/office/drawing/2014/main" id="{DF98E375-9B09-1AB7-DFA2-76F441E1DF1D}"/>
              </a:ext>
            </a:extLst>
          </p:cNvPr>
          <p:cNvGrpSpPr/>
          <p:nvPr userDrawn="1"/>
        </p:nvGrpSpPr>
        <p:grpSpPr>
          <a:xfrm>
            <a:off x="12377595" y="0"/>
            <a:ext cx="3693386" cy="5270646"/>
            <a:chOff x="-3786437" y="0"/>
            <a:chExt cx="3693386" cy="5270646"/>
          </a:xfrm>
        </p:grpSpPr>
        <p:sp>
          <p:nvSpPr>
            <p:cNvPr id="72" name="Rechthoek 82">
              <a:extLst>
                <a:ext uri="{FF2B5EF4-FFF2-40B4-BE49-F238E27FC236}">
                  <a16:creationId xmlns:a16="http://schemas.microsoft.com/office/drawing/2014/main" id="{53D198EA-3F1C-2FC8-4290-E61E7E0D5599}"/>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73" name="Rechthoek 83">
              <a:extLst>
                <a:ext uri="{FF2B5EF4-FFF2-40B4-BE49-F238E27FC236}">
                  <a16:creationId xmlns:a16="http://schemas.microsoft.com/office/drawing/2014/main" id="{C022C04E-01AF-0612-CB90-2D976E70241C}"/>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16" name="Ovaal 84">
              <a:extLst>
                <a:ext uri="{FF2B5EF4-FFF2-40B4-BE49-F238E27FC236}">
                  <a16:creationId xmlns:a16="http://schemas.microsoft.com/office/drawing/2014/main" id="{0853A17A-399A-95B0-FF90-334B50525ECD}"/>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17" name="Rechthoek 85">
              <a:extLst>
                <a:ext uri="{FF2B5EF4-FFF2-40B4-BE49-F238E27FC236}">
                  <a16:creationId xmlns:a16="http://schemas.microsoft.com/office/drawing/2014/main" id="{32EE6C5D-FE73-2C48-1E5E-949AFD8A622C}"/>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18" name="Groep 86">
              <a:extLst>
                <a:ext uri="{FF2B5EF4-FFF2-40B4-BE49-F238E27FC236}">
                  <a16:creationId xmlns:a16="http://schemas.microsoft.com/office/drawing/2014/main" id="{650D7494-DCCA-5ADD-20FB-69A9DB1715CD}"/>
                </a:ext>
              </a:extLst>
            </p:cNvPr>
            <p:cNvGrpSpPr/>
            <p:nvPr userDrawn="1"/>
          </p:nvGrpSpPr>
          <p:grpSpPr>
            <a:xfrm>
              <a:off x="-3316179" y="1231351"/>
              <a:ext cx="294789" cy="318834"/>
              <a:chOff x="14466489" y="1001522"/>
              <a:chExt cx="290627" cy="314333"/>
            </a:xfrm>
          </p:grpSpPr>
          <p:sp>
            <p:nvSpPr>
              <p:cNvPr id="211" name="Rechthoek 115">
                <a:extLst>
                  <a:ext uri="{FF2B5EF4-FFF2-40B4-BE49-F238E27FC236}">
                    <a16:creationId xmlns:a16="http://schemas.microsoft.com/office/drawing/2014/main" id="{A06C0F21-F2C6-B206-FF70-4D7D366AB6B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2" name="Ovaal 116">
                <a:extLst>
                  <a:ext uri="{FF2B5EF4-FFF2-40B4-BE49-F238E27FC236}">
                    <a16:creationId xmlns:a16="http://schemas.microsoft.com/office/drawing/2014/main" id="{85AF9C48-A845-83C5-CCC0-45D58B21036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3" name="Vrije vorm: vorm 117">
                <a:extLst>
                  <a:ext uri="{FF2B5EF4-FFF2-40B4-BE49-F238E27FC236}">
                    <a16:creationId xmlns:a16="http://schemas.microsoft.com/office/drawing/2014/main" id="{3BA5B146-6AC0-5C1A-D9E2-1C0AC222A82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4" name="Rechthoek: afgeronde hoeken 118">
                <a:extLst>
                  <a:ext uri="{FF2B5EF4-FFF2-40B4-BE49-F238E27FC236}">
                    <a16:creationId xmlns:a16="http://schemas.microsoft.com/office/drawing/2014/main" id="{B27A1CC8-47A2-DC33-2A86-C86CBA750E6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5" name="Rechte verbindingslijn 119">
                <a:extLst>
                  <a:ext uri="{FF2B5EF4-FFF2-40B4-BE49-F238E27FC236}">
                    <a16:creationId xmlns:a16="http://schemas.microsoft.com/office/drawing/2014/main" id="{D39F6E40-6EDF-CB1D-75CB-6DA2A12D2E3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120">
                <a:extLst>
                  <a:ext uri="{FF2B5EF4-FFF2-40B4-BE49-F238E27FC236}">
                    <a16:creationId xmlns:a16="http://schemas.microsoft.com/office/drawing/2014/main" id="{0098F1B6-D0BD-B0EA-6FA1-53F05FA5769B}"/>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9" name="Ovaal 87">
              <a:extLst>
                <a:ext uri="{FF2B5EF4-FFF2-40B4-BE49-F238E27FC236}">
                  <a16:creationId xmlns:a16="http://schemas.microsoft.com/office/drawing/2014/main" id="{ED966348-8B66-49E0-E47A-82D89C330D6A}"/>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20" name="Rechthoek 88">
              <a:extLst>
                <a:ext uri="{FF2B5EF4-FFF2-40B4-BE49-F238E27FC236}">
                  <a16:creationId xmlns:a16="http://schemas.microsoft.com/office/drawing/2014/main" id="{213F0923-4C7F-E707-F73F-54F001CB58D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21" name="Groep 89">
              <a:extLst>
                <a:ext uri="{FF2B5EF4-FFF2-40B4-BE49-F238E27FC236}">
                  <a16:creationId xmlns:a16="http://schemas.microsoft.com/office/drawing/2014/main" id="{C941B9C4-F893-8345-B3AD-7C884C3589A2}"/>
                </a:ext>
              </a:extLst>
            </p:cNvPr>
            <p:cNvGrpSpPr/>
            <p:nvPr userDrawn="1"/>
          </p:nvGrpSpPr>
          <p:grpSpPr>
            <a:xfrm>
              <a:off x="-3311319" y="2164285"/>
              <a:ext cx="825500" cy="209550"/>
              <a:chOff x="13504624" y="2482850"/>
              <a:chExt cx="825500" cy="209550"/>
            </a:xfrm>
          </p:grpSpPr>
          <p:sp>
            <p:nvSpPr>
              <p:cNvPr id="208" name="Rechthoek 112">
                <a:extLst>
                  <a:ext uri="{FF2B5EF4-FFF2-40B4-BE49-F238E27FC236}">
                    <a16:creationId xmlns:a16="http://schemas.microsoft.com/office/drawing/2014/main" id="{AC4C1BAC-1C43-DF4F-34E8-DFC5552C527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09" name="Rechte verbindingslijn 113">
                <a:extLst>
                  <a:ext uri="{FF2B5EF4-FFF2-40B4-BE49-F238E27FC236}">
                    <a16:creationId xmlns:a16="http://schemas.microsoft.com/office/drawing/2014/main" id="{A1C4179F-579D-F7B2-2851-17DFBAE889C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0" name="Gelijkbenige driehoek 114">
                <a:extLst>
                  <a:ext uri="{FF2B5EF4-FFF2-40B4-BE49-F238E27FC236}">
                    <a16:creationId xmlns:a16="http://schemas.microsoft.com/office/drawing/2014/main" id="{8310A391-95E1-D376-E167-B717B4B53BA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22" name="Ovaal 90">
              <a:extLst>
                <a:ext uri="{FF2B5EF4-FFF2-40B4-BE49-F238E27FC236}">
                  <a16:creationId xmlns:a16="http://schemas.microsoft.com/office/drawing/2014/main" id="{4D6C5FB6-5B14-921A-E248-D7063AFDF69B}"/>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3" name="Rechthoek 91">
              <a:extLst>
                <a:ext uri="{FF2B5EF4-FFF2-40B4-BE49-F238E27FC236}">
                  <a16:creationId xmlns:a16="http://schemas.microsoft.com/office/drawing/2014/main" id="{D4983A1D-F1A6-95C9-006C-6BD02665AEB1}"/>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24" name="Groep 92">
              <a:extLst>
                <a:ext uri="{FF2B5EF4-FFF2-40B4-BE49-F238E27FC236}">
                  <a16:creationId xmlns:a16="http://schemas.microsoft.com/office/drawing/2014/main" id="{3CAF43BB-5869-8948-376B-2DBF9FD75C99}"/>
                </a:ext>
              </a:extLst>
            </p:cNvPr>
            <p:cNvGrpSpPr/>
            <p:nvPr userDrawn="1"/>
          </p:nvGrpSpPr>
          <p:grpSpPr>
            <a:xfrm>
              <a:off x="-3408294" y="3643742"/>
              <a:ext cx="622283" cy="612920"/>
              <a:chOff x="12617641" y="3403239"/>
              <a:chExt cx="752963" cy="741634"/>
            </a:xfrm>
          </p:grpSpPr>
          <p:grpSp>
            <p:nvGrpSpPr>
              <p:cNvPr id="192" name="Groep 96">
                <a:extLst>
                  <a:ext uri="{FF2B5EF4-FFF2-40B4-BE49-F238E27FC236}">
                    <a16:creationId xmlns:a16="http://schemas.microsoft.com/office/drawing/2014/main" id="{E3623635-9FEC-CA37-3274-97A99D42AA92}"/>
                  </a:ext>
                </a:extLst>
              </p:cNvPr>
              <p:cNvGrpSpPr/>
              <p:nvPr userDrawn="1"/>
            </p:nvGrpSpPr>
            <p:grpSpPr>
              <a:xfrm>
                <a:off x="12771530" y="3403239"/>
                <a:ext cx="467176" cy="448491"/>
                <a:chOff x="12782157" y="3403239"/>
                <a:chExt cx="467176" cy="448491"/>
              </a:xfrm>
            </p:grpSpPr>
            <p:grpSp>
              <p:nvGrpSpPr>
                <p:cNvPr id="195" name="Groep 99">
                  <a:extLst>
                    <a:ext uri="{FF2B5EF4-FFF2-40B4-BE49-F238E27FC236}">
                      <a16:creationId xmlns:a16="http://schemas.microsoft.com/office/drawing/2014/main" id="{74EBAAD3-0CC3-EA6B-D88A-781A54668D87}"/>
                    </a:ext>
                  </a:extLst>
                </p:cNvPr>
                <p:cNvGrpSpPr/>
                <p:nvPr userDrawn="1"/>
              </p:nvGrpSpPr>
              <p:grpSpPr>
                <a:xfrm>
                  <a:off x="12782157" y="3403239"/>
                  <a:ext cx="412976" cy="396132"/>
                  <a:chOff x="13554906" y="3320109"/>
                  <a:chExt cx="443917" cy="425811"/>
                </a:xfrm>
              </p:grpSpPr>
              <p:grpSp>
                <p:nvGrpSpPr>
                  <p:cNvPr id="202" name="Groep 106">
                    <a:extLst>
                      <a:ext uri="{FF2B5EF4-FFF2-40B4-BE49-F238E27FC236}">
                        <a16:creationId xmlns:a16="http://schemas.microsoft.com/office/drawing/2014/main" id="{90E0C310-781B-8DDC-62F1-8CDE014B5B28}"/>
                      </a:ext>
                    </a:extLst>
                  </p:cNvPr>
                  <p:cNvGrpSpPr/>
                  <p:nvPr userDrawn="1"/>
                </p:nvGrpSpPr>
                <p:grpSpPr>
                  <a:xfrm>
                    <a:off x="13554906" y="3320109"/>
                    <a:ext cx="443917" cy="425811"/>
                    <a:chOff x="12909684" y="1276143"/>
                    <a:chExt cx="443917" cy="425811"/>
                  </a:xfrm>
                </p:grpSpPr>
                <p:sp>
                  <p:nvSpPr>
                    <p:cNvPr id="205" name="Rechthoek 109">
                      <a:extLst>
                        <a:ext uri="{FF2B5EF4-FFF2-40B4-BE49-F238E27FC236}">
                          <a16:creationId xmlns:a16="http://schemas.microsoft.com/office/drawing/2014/main" id="{D62985A2-E993-37D8-AA2B-FB54AA29739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6" name="Rechthoek 110">
                      <a:extLst>
                        <a:ext uri="{FF2B5EF4-FFF2-40B4-BE49-F238E27FC236}">
                          <a16:creationId xmlns:a16="http://schemas.microsoft.com/office/drawing/2014/main" id="{8DA6DF76-D6CC-5608-B6EE-A41BC25CD44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7" name="Ovaal 111">
                      <a:extLst>
                        <a:ext uri="{FF2B5EF4-FFF2-40B4-BE49-F238E27FC236}">
                          <a16:creationId xmlns:a16="http://schemas.microsoft.com/office/drawing/2014/main" id="{F7B0C265-FCE8-0B34-A648-B0441F46DE9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3" name="Afbeelding 107">
                    <a:extLst>
                      <a:ext uri="{FF2B5EF4-FFF2-40B4-BE49-F238E27FC236}">
                        <a16:creationId xmlns:a16="http://schemas.microsoft.com/office/drawing/2014/main" id="{18603A3F-2AAC-5CEE-9321-F9439BE739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4" name="Afbeelding 108">
                    <a:extLst>
                      <a:ext uri="{FF2B5EF4-FFF2-40B4-BE49-F238E27FC236}">
                        <a16:creationId xmlns:a16="http://schemas.microsoft.com/office/drawing/2014/main" id="{FD543E40-B973-2C46-2D78-433F4BDE2BF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6" name="Groep 100">
                  <a:extLst>
                    <a:ext uri="{FF2B5EF4-FFF2-40B4-BE49-F238E27FC236}">
                      <a16:creationId xmlns:a16="http://schemas.microsoft.com/office/drawing/2014/main" id="{C6BFAEC2-B541-A82C-145D-B2DD18BB0DA1}"/>
                    </a:ext>
                  </a:extLst>
                </p:cNvPr>
                <p:cNvGrpSpPr/>
                <p:nvPr userDrawn="1"/>
              </p:nvGrpSpPr>
              <p:grpSpPr>
                <a:xfrm>
                  <a:off x="13103513" y="3705268"/>
                  <a:ext cx="145820" cy="146462"/>
                  <a:chOff x="13096169" y="3602278"/>
                  <a:chExt cx="145820" cy="146462"/>
                </a:xfrm>
              </p:grpSpPr>
              <p:sp>
                <p:nvSpPr>
                  <p:cNvPr id="200" name="Rechthoek 104">
                    <a:extLst>
                      <a:ext uri="{FF2B5EF4-FFF2-40B4-BE49-F238E27FC236}">
                        <a16:creationId xmlns:a16="http://schemas.microsoft.com/office/drawing/2014/main" id="{B499847A-B9C2-4D2C-CDE6-1F8EF4B581F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1" name="Rechthoek 105">
                    <a:extLst>
                      <a:ext uri="{FF2B5EF4-FFF2-40B4-BE49-F238E27FC236}">
                        <a16:creationId xmlns:a16="http://schemas.microsoft.com/office/drawing/2014/main" id="{584D495C-C75E-CBF8-ABC8-5479CBAB9A2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7" name="Groep 101">
                  <a:extLst>
                    <a:ext uri="{FF2B5EF4-FFF2-40B4-BE49-F238E27FC236}">
                      <a16:creationId xmlns:a16="http://schemas.microsoft.com/office/drawing/2014/main" id="{7B7D3743-1974-051B-F532-B509AF1CA227}"/>
                    </a:ext>
                  </a:extLst>
                </p:cNvPr>
                <p:cNvGrpSpPr/>
                <p:nvPr userDrawn="1"/>
              </p:nvGrpSpPr>
              <p:grpSpPr>
                <a:xfrm rot="10800000">
                  <a:off x="13061402" y="3665637"/>
                  <a:ext cx="145820" cy="146462"/>
                  <a:chOff x="13096169" y="3602278"/>
                  <a:chExt cx="145820" cy="146462"/>
                </a:xfrm>
              </p:grpSpPr>
              <p:sp>
                <p:nvSpPr>
                  <p:cNvPr id="198" name="Rechthoek 102">
                    <a:extLst>
                      <a:ext uri="{FF2B5EF4-FFF2-40B4-BE49-F238E27FC236}">
                        <a16:creationId xmlns:a16="http://schemas.microsoft.com/office/drawing/2014/main" id="{105B9DE1-B53F-5D9A-E999-D45FD6B5607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99" name="Rechthoek 103">
                    <a:extLst>
                      <a:ext uri="{FF2B5EF4-FFF2-40B4-BE49-F238E27FC236}">
                        <a16:creationId xmlns:a16="http://schemas.microsoft.com/office/drawing/2014/main" id="{341FD2DE-171C-D245-F017-DB695BE6BC5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3" name="Rechthoek 97">
                <a:extLst>
                  <a:ext uri="{FF2B5EF4-FFF2-40B4-BE49-F238E27FC236}">
                    <a16:creationId xmlns:a16="http://schemas.microsoft.com/office/drawing/2014/main" id="{AF0C3612-FEC8-5A3D-0420-E8222FC0E25F}"/>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4" name="Gelijkbenige driehoek 98">
                <a:extLst>
                  <a:ext uri="{FF2B5EF4-FFF2-40B4-BE49-F238E27FC236}">
                    <a16:creationId xmlns:a16="http://schemas.microsoft.com/office/drawing/2014/main" id="{F139AD0D-4F3A-7B66-D47A-07BCF33FCD4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5" name="ICOON_info">
              <a:extLst>
                <a:ext uri="{FF2B5EF4-FFF2-40B4-BE49-F238E27FC236}">
                  <a16:creationId xmlns:a16="http://schemas.microsoft.com/office/drawing/2014/main" id="{5712421B-3A53-71AC-4901-42FA8AD0B4D5}"/>
                </a:ext>
              </a:extLst>
            </p:cNvPr>
            <p:cNvGrpSpPr/>
            <p:nvPr userDrawn="1"/>
          </p:nvGrpSpPr>
          <p:grpSpPr>
            <a:xfrm>
              <a:off x="-376736" y="4271597"/>
              <a:ext cx="283685" cy="283685"/>
              <a:chOff x="-510741" y="5913713"/>
              <a:chExt cx="267555" cy="267555"/>
            </a:xfrm>
          </p:grpSpPr>
          <p:sp>
            <p:nvSpPr>
              <p:cNvPr id="126" name="Ovaal 94">
                <a:extLst>
                  <a:ext uri="{FF2B5EF4-FFF2-40B4-BE49-F238E27FC236}">
                    <a16:creationId xmlns:a16="http://schemas.microsoft.com/office/drawing/2014/main" id="{AE7C6D0F-1E75-141B-A8D3-380BB96D8F69}"/>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7" name="Graphic 163" descr="Informatie">
                <a:extLst>
                  <a:ext uri="{FF2B5EF4-FFF2-40B4-BE49-F238E27FC236}">
                    <a16:creationId xmlns:a16="http://schemas.microsoft.com/office/drawing/2014/main" id="{8911FD94-E77B-17A5-3301-C0D5E23B1CA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4" name="Footer Placeholder 6">
            <a:extLst>
              <a:ext uri="{FF2B5EF4-FFF2-40B4-BE49-F238E27FC236}">
                <a16:creationId xmlns:a16="http://schemas.microsoft.com/office/drawing/2014/main" id="{D87986CF-4F08-87DB-7870-EAA6873D7F56}"/>
              </a:ext>
            </a:extLst>
          </p:cNvPr>
          <p:cNvSpPr>
            <a:spLocks noGrp="1"/>
          </p:cNvSpPr>
          <p:nvPr>
            <p:ph type="ftr" sz="quarter" idx="15"/>
          </p:nvPr>
        </p:nvSpPr>
        <p:spPr>
          <a:xfrm>
            <a:off x="489314" y="7209424"/>
            <a:ext cx="4114800" cy="151200"/>
          </a:xfrm>
        </p:spPr>
        <p:txBody>
          <a:bodyPr/>
          <a:lstStyle/>
          <a:p>
            <a:endParaRPr lang="en-GB" dirty="0"/>
          </a:p>
        </p:txBody>
      </p:sp>
      <p:sp>
        <p:nvSpPr>
          <p:cNvPr id="115" name="Slide Number Placeholder 7">
            <a:extLst>
              <a:ext uri="{FF2B5EF4-FFF2-40B4-BE49-F238E27FC236}">
                <a16:creationId xmlns:a16="http://schemas.microsoft.com/office/drawing/2014/main" id="{F0A2F19E-1905-D203-2B77-0787037588F1}"/>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Tree>
    <p:extLst>
      <p:ext uri="{BB962C8B-B14F-4D97-AF65-F5344CB8AC3E}">
        <p14:creationId xmlns:p14="http://schemas.microsoft.com/office/powerpoint/2010/main" val="414781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Afbeelding (M)">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6177425-F181-DECB-DFF7-20F4D5E1F479}"/>
              </a:ext>
            </a:extLst>
          </p:cNvPr>
          <p:cNvSpPr/>
          <p:nvPr userDrawn="1"/>
        </p:nvSpPr>
        <p:spPr>
          <a:xfrm>
            <a:off x="7162800" y="2060848"/>
            <a:ext cx="4514400" cy="38664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Tijdelijke aanduiding voor afbeelding 6">
            <a:extLst>
              <a:ext uri="{FF2B5EF4-FFF2-40B4-BE49-F238E27FC236}">
                <a16:creationId xmlns:a16="http://schemas.microsoft.com/office/drawing/2014/main" id="{80F93C3E-AA3D-ED80-23D5-5778000CF7C0}"/>
              </a:ext>
            </a:extLst>
          </p:cNvPr>
          <p:cNvSpPr>
            <a:spLocks noGrp="1"/>
          </p:cNvSpPr>
          <p:nvPr>
            <p:ph type="pic" sz="quarter" idx="11" hasCustomPrompt="1"/>
          </p:nvPr>
        </p:nvSpPr>
        <p:spPr>
          <a:xfrm>
            <a:off x="6235200" y="1065600"/>
            <a:ext cx="4514400" cy="38664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6" name="date" descr="{&quot;templafy&quot;:{&quot;id&quot;:&quot;3f1093e1-9237-4bf3-94ca-3852dbb93e4a&quot;}}" title="Form.Date">
            <a:extLst>
              <a:ext uri="{FF2B5EF4-FFF2-40B4-BE49-F238E27FC236}">
                <a16:creationId xmlns:a16="http://schemas.microsoft.com/office/drawing/2014/main" id="{9D765756-076B-2E69-0EEA-F499DB7F263F}"/>
              </a:ext>
            </a:extLst>
          </p:cNvPr>
          <p:cNvSpPr/>
          <p:nvPr userDrawn="1"/>
        </p:nvSpPr>
        <p:spPr>
          <a:xfrm>
            <a:off x="9694800" y="6346800"/>
            <a:ext cx="1238400" cy="15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GB" sz="1000" dirty="0">
                <a:solidFill>
                  <a:schemeClr val="bg1">
                    <a:lumMod val="50000"/>
                  </a:schemeClr>
                </a:solidFill>
              </a:rPr>
              <a:t>11 June 2024</a:t>
            </a:r>
          </a:p>
        </p:txBody>
      </p:sp>
      <p:sp>
        <p:nvSpPr>
          <p:cNvPr id="118" name="Title 1">
            <a:extLst>
              <a:ext uri="{FF2B5EF4-FFF2-40B4-BE49-F238E27FC236}">
                <a16:creationId xmlns:a16="http://schemas.microsoft.com/office/drawing/2014/main" id="{ECC092F4-C785-4C2C-BEDF-3D40CF5F7E87}"/>
              </a:ext>
            </a:extLst>
          </p:cNvPr>
          <p:cNvSpPr>
            <a:spLocks noGrp="1"/>
          </p:cNvSpPr>
          <p:nvPr>
            <p:ph type="title"/>
          </p:nvPr>
        </p:nvSpPr>
        <p:spPr>
          <a:xfrm>
            <a:off x="514800" y="1655340"/>
            <a:ext cx="5047200" cy="1547135"/>
          </a:xfrm>
        </p:spPr>
        <p:txBody>
          <a:bodyPr anchor="b"/>
          <a:lstStyle>
            <a:lvl1pPr>
              <a:defRPr b="1">
                <a:solidFill>
                  <a:srgbClr val="BC0031"/>
                </a:solidFill>
                <a:latin typeface="+mj-lt"/>
                <a:ea typeface="Source Sans Pro" panose="020B0503030403020204" pitchFamily="34" charset="0"/>
              </a:defRPr>
            </a:lvl1pPr>
          </a:lstStyle>
          <a:p>
            <a:pPr lvl="0"/>
            <a:endParaRPr lang="en-GB" noProof="0" dirty="0"/>
          </a:p>
        </p:txBody>
      </p:sp>
      <p:grpSp>
        <p:nvGrpSpPr>
          <p:cNvPr id="2" name="INSTRUCTIE">
            <a:extLst>
              <a:ext uri="{FF2B5EF4-FFF2-40B4-BE49-F238E27FC236}">
                <a16:creationId xmlns:a16="http://schemas.microsoft.com/office/drawing/2014/main" id="{2E1559BD-58B0-8C6A-C605-EF12CC677F66}"/>
              </a:ext>
            </a:extLst>
          </p:cNvPr>
          <p:cNvGrpSpPr/>
          <p:nvPr userDrawn="1"/>
        </p:nvGrpSpPr>
        <p:grpSpPr>
          <a:xfrm>
            <a:off x="-3786437" y="0"/>
            <a:ext cx="3693386" cy="5359349"/>
            <a:chOff x="-3786437" y="0"/>
            <a:chExt cx="3693386" cy="5359349"/>
          </a:xfrm>
        </p:grpSpPr>
        <p:sp>
          <p:nvSpPr>
            <p:cNvPr id="8" name="Rechthoek 13">
              <a:extLst>
                <a:ext uri="{FF2B5EF4-FFF2-40B4-BE49-F238E27FC236}">
                  <a16:creationId xmlns:a16="http://schemas.microsoft.com/office/drawing/2014/main" id="{393F1866-F40E-47A5-91DF-F2D64E448D8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9" name="Ovaal 14">
              <a:extLst>
                <a:ext uri="{FF2B5EF4-FFF2-40B4-BE49-F238E27FC236}">
                  <a16:creationId xmlns:a16="http://schemas.microsoft.com/office/drawing/2014/main" id="{D46A92C2-6341-9BFB-B03D-87DECC2F2E8C}"/>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0" name="Rechthoek 15">
              <a:extLst>
                <a:ext uri="{FF2B5EF4-FFF2-40B4-BE49-F238E27FC236}">
                  <a16:creationId xmlns:a16="http://schemas.microsoft.com/office/drawing/2014/main" id="{C8016EC3-04D3-35F7-A051-BB21C7385E8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11" name="Ovaal 16">
              <a:extLst>
                <a:ext uri="{FF2B5EF4-FFF2-40B4-BE49-F238E27FC236}">
                  <a16:creationId xmlns:a16="http://schemas.microsoft.com/office/drawing/2014/main" id="{DC451BC1-1AEA-135A-07AF-A2E1E4C93933}"/>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78" name="Rechthoek 17">
              <a:extLst>
                <a:ext uri="{FF2B5EF4-FFF2-40B4-BE49-F238E27FC236}">
                  <a16:creationId xmlns:a16="http://schemas.microsoft.com/office/drawing/2014/main" id="{AA68A9FE-FAF6-DC24-0DCB-06276BBB068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79" name="Rechthoek 18">
              <a:extLst>
                <a:ext uri="{FF2B5EF4-FFF2-40B4-BE49-F238E27FC236}">
                  <a16:creationId xmlns:a16="http://schemas.microsoft.com/office/drawing/2014/main" id="{0B742443-03C4-5993-4B49-423F1BF27B9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80" name="Ovaal 19">
              <a:extLst>
                <a:ext uri="{FF2B5EF4-FFF2-40B4-BE49-F238E27FC236}">
                  <a16:creationId xmlns:a16="http://schemas.microsoft.com/office/drawing/2014/main" id="{61694E8B-4788-BE28-BBEB-7C8D94F80129}"/>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81" name="Rechthoek 20">
              <a:extLst>
                <a:ext uri="{FF2B5EF4-FFF2-40B4-BE49-F238E27FC236}">
                  <a16:creationId xmlns:a16="http://schemas.microsoft.com/office/drawing/2014/main" id="{61F48531-F215-C7BC-9B30-3C5CB612D6B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82" name="Ovaal 21">
              <a:extLst>
                <a:ext uri="{FF2B5EF4-FFF2-40B4-BE49-F238E27FC236}">
                  <a16:creationId xmlns:a16="http://schemas.microsoft.com/office/drawing/2014/main" id="{C856187A-05DE-8F73-87FB-64CFE5D65334}"/>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83" name="Rechthoek 22">
              <a:extLst>
                <a:ext uri="{FF2B5EF4-FFF2-40B4-BE49-F238E27FC236}">
                  <a16:creationId xmlns:a16="http://schemas.microsoft.com/office/drawing/2014/main" id="{E9EBD2E9-9DB1-682C-CAE2-A80EA2F3736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84" name="Ovaal 23">
              <a:extLst>
                <a:ext uri="{FF2B5EF4-FFF2-40B4-BE49-F238E27FC236}">
                  <a16:creationId xmlns:a16="http://schemas.microsoft.com/office/drawing/2014/main" id="{98A46AF4-EE6F-9FD5-5EF1-30A745EE0C90}"/>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85" name="Rechthoek 24">
              <a:extLst>
                <a:ext uri="{FF2B5EF4-FFF2-40B4-BE49-F238E27FC236}">
                  <a16:creationId xmlns:a16="http://schemas.microsoft.com/office/drawing/2014/main" id="{588A99CE-918B-5CCC-1371-1755163D1269}"/>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86" name="Ovaal 25">
              <a:extLst>
                <a:ext uri="{FF2B5EF4-FFF2-40B4-BE49-F238E27FC236}">
                  <a16:creationId xmlns:a16="http://schemas.microsoft.com/office/drawing/2014/main" id="{140F7A55-F713-ED7D-30F5-53BB0C184801}"/>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87" name="Rechthoek 26">
              <a:extLst>
                <a:ext uri="{FF2B5EF4-FFF2-40B4-BE49-F238E27FC236}">
                  <a16:creationId xmlns:a16="http://schemas.microsoft.com/office/drawing/2014/main" id="{A91373EA-BE50-07DA-5435-E02D0321753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88" name="Ovaal 27">
              <a:extLst>
                <a:ext uri="{FF2B5EF4-FFF2-40B4-BE49-F238E27FC236}">
                  <a16:creationId xmlns:a16="http://schemas.microsoft.com/office/drawing/2014/main" id="{498CF755-6F4F-DF45-0758-91BAC6BD7DB7}"/>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89" name="Rechthoek 28">
              <a:extLst>
                <a:ext uri="{FF2B5EF4-FFF2-40B4-BE49-F238E27FC236}">
                  <a16:creationId xmlns:a16="http://schemas.microsoft.com/office/drawing/2014/main" id="{4F00A07A-09EB-DB25-276E-B2B1DCEF2641}"/>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90" name="Ovaal 29">
              <a:extLst>
                <a:ext uri="{FF2B5EF4-FFF2-40B4-BE49-F238E27FC236}">
                  <a16:creationId xmlns:a16="http://schemas.microsoft.com/office/drawing/2014/main" id="{4E0B11CC-C407-CFF5-6B1F-55D045EDAF5B}"/>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91" name="Rechthoek 30">
              <a:extLst>
                <a:ext uri="{FF2B5EF4-FFF2-40B4-BE49-F238E27FC236}">
                  <a16:creationId xmlns:a16="http://schemas.microsoft.com/office/drawing/2014/main" id="{F39BFE7C-0365-A4EF-6D69-BB6B4451C9A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92" name="Ovaal 31">
              <a:extLst>
                <a:ext uri="{FF2B5EF4-FFF2-40B4-BE49-F238E27FC236}">
                  <a16:creationId xmlns:a16="http://schemas.microsoft.com/office/drawing/2014/main" id="{02C565EC-1C6B-8482-053A-C14F979F939C}"/>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93" name="Rechthoek 32">
              <a:extLst>
                <a:ext uri="{FF2B5EF4-FFF2-40B4-BE49-F238E27FC236}">
                  <a16:creationId xmlns:a16="http://schemas.microsoft.com/office/drawing/2014/main" id="{BF686403-BB90-EFFD-0698-67C7CDA4EA3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94" name="Rechthoek 33">
              <a:extLst>
                <a:ext uri="{FF2B5EF4-FFF2-40B4-BE49-F238E27FC236}">
                  <a16:creationId xmlns:a16="http://schemas.microsoft.com/office/drawing/2014/main" id="{D6AFB9F5-9364-F588-4B22-6E2308C0A8B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95" name="ICOON_info">
              <a:extLst>
                <a:ext uri="{FF2B5EF4-FFF2-40B4-BE49-F238E27FC236}">
                  <a16:creationId xmlns:a16="http://schemas.microsoft.com/office/drawing/2014/main" id="{7CE59E85-410B-4ACA-E4C5-28173D685706}"/>
                </a:ext>
              </a:extLst>
            </p:cNvPr>
            <p:cNvGrpSpPr/>
            <p:nvPr userDrawn="1"/>
          </p:nvGrpSpPr>
          <p:grpSpPr>
            <a:xfrm>
              <a:off x="-376736" y="4400186"/>
              <a:ext cx="283685" cy="283685"/>
              <a:chOff x="-510741" y="5913713"/>
              <a:chExt cx="267555" cy="267555"/>
            </a:xfrm>
          </p:grpSpPr>
          <p:sp>
            <p:nvSpPr>
              <p:cNvPr id="139" name="Ovaal 79">
                <a:extLst>
                  <a:ext uri="{FF2B5EF4-FFF2-40B4-BE49-F238E27FC236}">
                    <a16:creationId xmlns:a16="http://schemas.microsoft.com/office/drawing/2014/main" id="{787CB272-4D15-7DEF-6289-E5168ABA7731}"/>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140" name="Graphic 163" descr="Informatie">
                <a:extLst>
                  <a:ext uri="{FF2B5EF4-FFF2-40B4-BE49-F238E27FC236}">
                    <a16:creationId xmlns:a16="http://schemas.microsoft.com/office/drawing/2014/main" id="{8587C7D4-AE58-57BB-EA73-2CA06D6359B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96" name="VOORBEELD">
              <a:extLst>
                <a:ext uri="{FF2B5EF4-FFF2-40B4-BE49-F238E27FC236}">
                  <a16:creationId xmlns:a16="http://schemas.microsoft.com/office/drawing/2014/main" id="{9223A6B6-DD0F-173C-9A59-1861E5BE77C0}"/>
                </a:ext>
              </a:extLst>
            </p:cNvPr>
            <p:cNvGrpSpPr/>
            <p:nvPr userDrawn="1"/>
          </p:nvGrpSpPr>
          <p:grpSpPr>
            <a:xfrm>
              <a:off x="-3605171" y="458674"/>
              <a:ext cx="3234311" cy="558875"/>
              <a:chOff x="-3605171" y="458674"/>
              <a:chExt cx="3234311" cy="558875"/>
            </a:xfrm>
          </p:grpSpPr>
          <p:sp>
            <p:nvSpPr>
              <p:cNvPr id="97" name="Rechthoek 39">
                <a:extLst>
                  <a:ext uri="{FF2B5EF4-FFF2-40B4-BE49-F238E27FC236}">
                    <a16:creationId xmlns:a16="http://schemas.microsoft.com/office/drawing/2014/main" id="{D5B4BED4-AA77-AEB4-9D72-16875C1D737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98" name="Rechthoek 40">
                <a:extLst>
                  <a:ext uri="{FF2B5EF4-FFF2-40B4-BE49-F238E27FC236}">
                    <a16:creationId xmlns:a16="http://schemas.microsoft.com/office/drawing/2014/main" id="{1156E2DA-74C4-5AF3-157D-60BF984FCE91}"/>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9" name="Groep 41">
                <a:extLst>
                  <a:ext uri="{FF2B5EF4-FFF2-40B4-BE49-F238E27FC236}">
                    <a16:creationId xmlns:a16="http://schemas.microsoft.com/office/drawing/2014/main" id="{376D720C-328E-FC93-F012-21D616F83910}"/>
                  </a:ext>
                </a:extLst>
              </p:cNvPr>
              <p:cNvGrpSpPr/>
              <p:nvPr userDrawn="1"/>
            </p:nvGrpSpPr>
            <p:grpSpPr>
              <a:xfrm>
                <a:off x="-3386247" y="830871"/>
                <a:ext cx="139423" cy="109566"/>
                <a:chOff x="-2866744" y="827071"/>
                <a:chExt cx="168701" cy="132575"/>
              </a:xfrm>
            </p:grpSpPr>
            <p:grpSp>
              <p:nvGrpSpPr>
                <p:cNvPr id="132" name="Groep 72">
                  <a:extLst>
                    <a:ext uri="{FF2B5EF4-FFF2-40B4-BE49-F238E27FC236}">
                      <a16:creationId xmlns:a16="http://schemas.microsoft.com/office/drawing/2014/main" id="{D404B17D-176F-5A39-7B45-2BC9930AA709}"/>
                    </a:ext>
                  </a:extLst>
                </p:cNvPr>
                <p:cNvGrpSpPr/>
                <p:nvPr userDrawn="1"/>
              </p:nvGrpSpPr>
              <p:grpSpPr>
                <a:xfrm>
                  <a:off x="-2866744" y="827071"/>
                  <a:ext cx="168701" cy="132575"/>
                  <a:chOff x="-2866744" y="827071"/>
                  <a:chExt cx="168701" cy="132575"/>
                </a:xfrm>
              </p:grpSpPr>
              <p:cxnSp>
                <p:nvCxnSpPr>
                  <p:cNvPr id="134" name="Rechte verbindingslijn 74">
                    <a:extLst>
                      <a:ext uri="{FF2B5EF4-FFF2-40B4-BE49-F238E27FC236}">
                        <a16:creationId xmlns:a16="http://schemas.microsoft.com/office/drawing/2014/main" id="{0B420D48-FA89-D2F1-5CD2-23639E6DAFB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5" name="Rechte verbindingslijn 75">
                    <a:extLst>
                      <a:ext uri="{FF2B5EF4-FFF2-40B4-BE49-F238E27FC236}">
                        <a16:creationId xmlns:a16="http://schemas.microsoft.com/office/drawing/2014/main" id="{5D8ECE37-DD1C-A661-8BA6-08A625AF5F1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76">
                    <a:extLst>
                      <a:ext uri="{FF2B5EF4-FFF2-40B4-BE49-F238E27FC236}">
                        <a16:creationId xmlns:a16="http://schemas.microsoft.com/office/drawing/2014/main" id="{AB0DDFAD-B878-8061-29A3-4E0D94F235D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7" name="Rechte verbindingslijn 77">
                    <a:extLst>
                      <a:ext uri="{FF2B5EF4-FFF2-40B4-BE49-F238E27FC236}">
                        <a16:creationId xmlns:a16="http://schemas.microsoft.com/office/drawing/2014/main" id="{F2F52D79-BA66-40D7-7F6C-A27070A29D8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78">
                    <a:extLst>
                      <a:ext uri="{FF2B5EF4-FFF2-40B4-BE49-F238E27FC236}">
                        <a16:creationId xmlns:a16="http://schemas.microsoft.com/office/drawing/2014/main" id="{13337125-44D2-3346-EF3E-F4D92CF39B2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3" name="Pijl: rechts 73">
                  <a:extLst>
                    <a:ext uri="{FF2B5EF4-FFF2-40B4-BE49-F238E27FC236}">
                      <a16:creationId xmlns:a16="http://schemas.microsoft.com/office/drawing/2014/main" id="{E6DCDD66-7485-39FF-CD20-0DFF63E1A39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0" name="Groep 42">
                <a:extLst>
                  <a:ext uri="{FF2B5EF4-FFF2-40B4-BE49-F238E27FC236}">
                    <a16:creationId xmlns:a16="http://schemas.microsoft.com/office/drawing/2014/main" id="{4E273D75-C537-BBAE-7EAB-24CBEEEB45AB}"/>
                  </a:ext>
                </a:extLst>
              </p:cNvPr>
              <p:cNvGrpSpPr/>
              <p:nvPr userDrawn="1"/>
            </p:nvGrpSpPr>
            <p:grpSpPr>
              <a:xfrm>
                <a:off x="-3605171" y="830871"/>
                <a:ext cx="139423" cy="109566"/>
                <a:chOff x="-2866744" y="518074"/>
                <a:chExt cx="168701" cy="132575"/>
              </a:xfrm>
            </p:grpSpPr>
            <p:grpSp>
              <p:nvGrpSpPr>
                <p:cNvPr id="125" name="Groep 65">
                  <a:extLst>
                    <a:ext uri="{FF2B5EF4-FFF2-40B4-BE49-F238E27FC236}">
                      <a16:creationId xmlns:a16="http://schemas.microsoft.com/office/drawing/2014/main" id="{0EFFEBBA-4A34-00A0-98CD-8F8C9F1A0D31}"/>
                    </a:ext>
                  </a:extLst>
                </p:cNvPr>
                <p:cNvGrpSpPr/>
                <p:nvPr userDrawn="1"/>
              </p:nvGrpSpPr>
              <p:grpSpPr>
                <a:xfrm>
                  <a:off x="-2866744" y="518074"/>
                  <a:ext cx="168701" cy="132575"/>
                  <a:chOff x="-2866744" y="518074"/>
                  <a:chExt cx="168701" cy="132575"/>
                </a:xfrm>
              </p:grpSpPr>
              <p:cxnSp>
                <p:nvCxnSpPr>
                  <p:cNvPr id="127" name="Rechte verbindingslijn 67">
                    <a:extLst>
                      <a:ext uri="{FF2B5EF4-FFF2-40B4-BE49-F238E27FC236}">
                        <a16:creationId xmlns:a16="http://schemas.microsoft.com/office/drawing/2014/main" id="{7F9D3E4E-6C09-17A0-A121-B38D57C5796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68">
                    <a:extLst>
                      <a:ext uri="{FF2B5EF4-FFF2-40B4-BE49-F238E27FC236}">
                        <a16:creationId xmlns:a16="http://schemas.microsoft.com/office/drawing/2014/main" id="{4B025919-0633-D6FD-7EB0-DCADDE5D083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69">
                    <a:extLst>
                      <a:ext uri="{FF2B5EF4-FFF2-40B4-BE49-F238E27FC236}">
                        <a16:creationId xmlns:a16="http://schemas.microsoft.com/office/drawing/2014/main" id="{C449E1E8-85F9-987A-EE4E-0D5192B4316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70">
                    <a:extLst>
                      <a:ext uri="{FF2B5EF4-FFF2-40B4-BE49-F238E27FC236}">
                        <a16:creationId xmlns:a16="http://schemas.microsoft.com/office/drawing/2014/main" id="{BF4348B6-3FF7-2448-01DC-C0568A29413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71">
                    <a:extLst>
                      <a:ext uri="{FF2B5EF4-FFF2-40B4-BE49-F238E27FC236}">
                        <a16:creationId xmlns:a16="http://schemas.microsoft.com/office/drawing/2014/main" id="{D9B8CE47-E4B6-F601-D28B-3D11360EB83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6" name="Pijl: rechts 66">
                  <a:extLst>
                    <a:ext uri="{FF2B5EF4-FFF2-40B4-BE49-F238E27FC236}">
                      <a16:creationId xmlns:a16="http://schemas.microsoft.com/office/drawing/2014/main" id="{08546D44-1129-5A1A-9F39-CEC6F7053BD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01" name="Rechte verbindingslijn 43">
                <a:extLst>
                  <a:ext uri="{FF2B5EF4-FFF2-40B4-BE49-F238E27FC236}">
                    <a16:creationId xmlns:a16="http://schemas.microsoft.com/office/drawing/2014/main" id="{8DFA3CF4-BE2E-507C-2830-9AE80469ACFD}"/>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102" name="Rechte verbindingslijn 44">
                <a:extLst>
                  <a:ext uri="{FF2B5EF4-FFF2-40B4-BE49-F238E27FC236}">
                    <a16:creationId xmlns:a16="http://schemas.microsoft.com/office/drawing/2014/main" id="{9EEDB271-84FC-5709-1481-64287FB79906}"/>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103" name="Rechthoek 45">
                <a:extLst>
                  <a:ext uri="{FF2B5EF4-FFF2-40B4-BE49-F238E27FC236}">
                    <a16:creationId xmlns:a16="http://schemas.microsoft.com/office/drawing/2014/main" id="{4BB877FB-6884-433A-834E-F465B4A3F95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104" name="Rechthoek 46">
                <a:extLst>
                  <a:ext uri="{FF2B5EF4-FFF2-40B4-BE49-F238E27FC236}">
                    <a16:creationId xmlns:a16="http://schemas.microsoft.com/office/drawing/2014/main" id="{DA5915BA-1623-F9C6-F42D-5C37E1D2E3A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105" name="Groep 47">
                <a:extLst>
                  <a:ext uri="{FF2B5EF4-FFF2-40B4-BE49-F238E27FC236}">
                    <a16:creationId xmlns:a16="http://schemas.microsoft.com/office/drawing/2014/main" id="{E890B4DE-6F34-A6D5-31AB-A741D03DF7FB}"/>
                  </a:ext>
                </a:extLst>
              </p:cNvPr>
              <p:cNvGrpSpPr/>
              <p:nvPr userDrawn="1"/>
            </p:nvGrpSpPr>
            <p:grpSpPr>
              <a:xfrm>
                <a:off x="-2916763" y="769168"/>
                <a:ext cx="268738" cy="248381"/>
                <a:chOff x="-2916763" y="769168"/>
                <a:chExt cx="268738" cy="248381"/>
              </a:xfrm>
            </p:grpSpPr>
            <p:sp>
              <p:nvSpPr>
                <p:cNvPr id="115" name="Rechthoek 57">
                  <a:extLst>
                    <a:ext uri="{FF2B5EF4-FFF2-40B4-BE49-F238E27FC236}">
                      <a16:creationId xmlns:a16="http://schemas.microsoft.com/office/drawing/2014/main" id="{75D67FE2-5E9B-967B-FB35-616121AD83F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16" name="Groep 58">
                  <a:extLst>
                    <a:ext uri="{FF2B5EF4-FFF2-40B4-BE49-F238E27FC236}">
                      <a16:creationId xmlns:a16="http://schemas.microsoft.com/office/drawing/2014/main" id="{202F15B8-7559-7700-27F6-704D1F69B8EB}"/>
                    </a:ext>
                  </a:extLst>
                </p:cNvPr>
                <p:cNvGrpSpPr/>
                <p:nvPr userDrawn="1"/>
              </p:nvGrpSpPr>
              <p:grpSpPr>
                <a:xfrm>
                  <a:off x="-2866744" y="827071"/>
                  <a:ext cx="168701" cy="132575"/>
                  <a:chOff x="-2866744" y="827071"/>
                  <a:chExt cx="168701" cy="132575"/>
                </a:xfrm>
              </p:grpSpPr>
              <p:cxnSp>
                <p:nvCxnSpPr>
                  <p:cNvPr id="120" name="Rechte verbindingslijn 60">
                    <a:extLst>
                      <a:ext uri="{FF2B5EF4-FFF2-40B4-BE49-F238E27FC236}">
                        <a16:creationId xmlns:a16="http://schemas.microsoft.com/office/drawing/2014/main" id="{F114E906-9596-E6EB-FB9A-77166492211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1" name="Rechte verbindingslijn 61">
                    <a:extLst>
                      <a:ext uri="{FF2B5EF4-FFF2-40B4-BE49-F238E27FC236}">
                        <a16:creationId xmlns:a16="http://schemas.microsoft.com/office/drawing/2014/main" id="{D0E27FE6-A4DF-3223-0F17-D5443BA7573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62">
                    <a:extLst>
                      <a:ext uri="{FF2B5EF4-FFF2-40B4-BE49-F238E27FC236}">
                        <a16:creationId xmlns:a16="http://schemas.microsoft.com/office/drawing/2014/main" id="{F2215368-2ABC-CEB9-1F54-7F5ECB0C733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3" name="Rechte verbindingslijn 63">
                    <a:extLst>
                      <a:ext uri="{FF2B5EF4-FFF2-40B4-BE49-F238E27FC236}">
                        <a16:creationId xmlns:a16="http://schemas.microsoft.com/office/drawing/2014/main" id="{DDC04AB2-4F7D-F290-A917-B01BA6CE29E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64">
                    <a:extLst>
                      <a:ext uri="{FF2B5EF4-FFF2-40B4-BE49-F238E27FC236}">
                        <a16:creationId xmlns:a16="http://schemas.microsoft.com/office/drawing/2014/main" id="{A6FB5329-A647-C33C-934A-7BF729B27A3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7" name="Pijl: rechts 59">
                  <a:extLst>
                    <a:ext uri="{FF2B5EF4-FFF2-40B4-BE49-F238E27FC236}">
                      <a16:creationId xmlns:a16="http://schemas.microsoft.com/office/drawing/2014/main" id="{311F8359-E838-7318-6084-FD836E15BED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6" name="Groep 48">
                <a:extLst>
                  <a:ext uri="{FF2B5EF4-FFF2-40B4-BE49-F238E27FC236}">
                    <a16:creationId xmlns:a16="http://schemas.microsoft.com/office/drawing/2014/main" id="{F85D98CD-8F5B-55CC-AE06-52BFF3909EBA}"/>
                  </a:ext>
                </a:extLst>
              </p:cNvPr>
              <p:cNvGrpSpPr/>
              <p:nvPr userDrawn="1"/>
            </p:nvGrpSpPr>
            <p:grpSpPr>
              <a:xfrm>
                <a:off x="-2916763" y="460171"/>
                <a:ext cx="268738" cy="248381"/>
                <a:chOff x="-2916763" y="460171"/>
                <a:chExt cx="268738" cy="248381"/>
              </a:xfrm>
            </p:grpSpPr>
            <p:sp>
              <p:nvSpPr>
                <p:cNvPr id="107" name="Rechthoek 49">
                  <a:extLst>
                    <a:ext uri="{FF2B5EF4-FFF2-40B4-BE49-F238E27FC236}">
                      <a16:creationId xmlns:a16="http://schemas.microsoft.com/office/drawing/2014/main" id="{4DB31ADC-9F57-6D72-1B1B-50239F5069A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08" name="Groep 50">
                  <a:extLst>
                    <a:ext uri="{FF2B5EF4-FFF2-40B4-BE49-F238E27FC236}">
                      <a16:creationId xmlns:a16="http://schemas.microsoft.com/office/drawing/2014/main" id="{A9E8489A-4C80-0F20-1EA6-F9B635A9CAF2}"/>
                    </a:ext>
                  </a:extLst>
                </p:cNvPr>
                <p:cNvGrpSpPr/>
                <p:nvPr userDrawn="1"/>
              </p:nvGrpSpPr>
              <p:grpSpPr>
                <a:xfrm>
                  <a:off x="-2866744" y="518074"/>
                  <a:ext cx="168701" cy="132575"/>
                  <a:chOff x="-2866744" y="518074"/>
                  <a:chExt cx="168701" cy="132575"/>
                </a:xfrm>
              </p:grpSpPr>
              <p:cxnSp>
                <p:nvCxnSpPr>
                  <p:cNvPr id="110" name="Rechte verbindingslijn 52">
                    <a:extLst>
                      <a:ext uri="{FF2B5EF4-FFF2-40B4-BE49-F238E27FC236}">
                        <a16:creationId xmlns:a16="http://schemas.microsoft.com/office/drawing/2014/main" id="{5796CC12-CD4A-FCB6-1B1B-85CC2211BD6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1" name="Rechte verbindingslijn 53">
                    <a:extLst>
                      <a:ext uri="{FF2B5EF4-FFF2-40B4-BE49-F238E27FC236}">
                        <a16:creationId xmlns:a16="http://schemas.microsoft.com/office/drawing/2014/main" id="{301D66E8-A2B5-873C-4594-66F131D0AA3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2" name="Rechte verbindingslijn 54">
                    <a:extLst>
                      <a:ext uri="{FF2B5EF4-FFF2-40B4-BE49-F238E27FC236}">
                        <a16:creationId xmlns:a16="http://schemas.microsoft.com/office/drawing/2014/main" id="{08A88D98-AB3C-5813-6F09-491643129A5C}"/>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3" name="Rechte verbindingslijn 55">
                    <a:extLst>
                      <a:ext uri="{FF2B5EF4-FFF2-40B4-BE49-F238E27FC236}">
                        <a16:creationId xmlns:a16="http://schemas.microsoft.com/office/drawing/2014/main" id="{554C4031-93F5-E427-0FD5-75AACE9A2DE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4" name="Rechte verbindingslijn 56">
                    <a:extLst>
                      <a:ext uri="{FF2B5EF4-FFF2-40B4-BE49-F238E27FC236}">
                        <a16:creationId xmlns:a16="http://schemas.microsoft.com/office/drawing/2014/main" id="{8050B2AC-99EE-4A68-1CB8-FB3C759A02F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09" name="Pijl: rechts 51">
                  <a:extLst>
                    <a:ext uri="{FF2B5EF4-FFF2-40B4-BE49-F238E27FC236}">
                      <a16:creationId xmlns:a16="http://schemas.microsoft.com/office/drawing/2014/main" id="{C9833D25-88FE-7223-1E50-21120FC331B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81" name="INSTRUCTIE">
            <a:extLst>
              <a:ext uri="{FF2B5EF4-FFF2-40B4-BE49-F238E27FC236}">
                <a16:creationId xmlns:a16="http://schemas.microsoft.com/office/drawing/2014/main" id="{F6B47C9A-3C09-1807-B029-0B6742C2117F}"/>
              </a:ext>
            </a:extLst>
          </p:cNvPr>
          <p:cNvGrpSpPr/>
          <p:nvPr userDrawn="1"/>
        </p:nvGrpSpPr>
        <p:grpSpPr>
          <a:xfrm>
            <a:off x="12377595" y="0"/>
            <a:ext cx="3693386" cy="5270646"/>
            <a:chOff x="-3786437" y="0"/>
            <a:chExt cx="3693386" cy="5270646"/>
          </a:xfrm>
        </p:grpSpPr>
        <p:sp>
          <p:nvSpPr>
            <p:cNvPr id="182" name="Rechthoek 82">
              <a:extLst>
                <a:ext uri="{FF2B5EF4-FFF2-40B4-BE49-F238E27FC236}">
                  <a16:creationId xmlns:a16="http://schemas.microsoft.com/office/drawing/2014/main" id="{F829B778-272E-FE05-5603-35ED43065FD3}"/>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183" name="Rechthoek 83">
              <a:extLst>
                <a:ext uri="{FF2B5EF4-FFF2-40B4-BE49-F238E27FC236}">
                  <a16:creationId xmlns:a16="http://schemas.microsoft.com/office/drawing/2014/main" id="{E71CDD0E-07E9-655B-1A63-26518AEEA24B}"/>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84" name="Ovaal 84">
              <a:extLst>
                <a:ext uri="{FF2B5EF4-FFF2-40B4-BE49-F238E27FC236}">
                  <a16:creationId xmlns:a16="http://schemas.microsoft.com/office/drawing/2014/main" id="{075B81D6-2D77-A85D-7743-A678FB3E4A3A}"/>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85" name="Rechthoek 85">
              <a:extLst>
                <a:ext uri="{FF2B5EF4-FFF2-40B4-BE49-F238E27FC236}">
                  <a16:creationId xmlns:a16="http://schemas.microsoft.com/office/drawing/2014/main" id="{9584D897-3D09-2531-1C18-F74425D8D3C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86" name="Groep 86">
              <a:extLst>
                <a:ext uri="{FF2B5EF4-FFF2-40B4-BE49-F238E27FC236}">
                  <a16:creationId xmlns:a16="http://schemas.microsoft.com/office/drawing/2014/main" id="{B5F19A97-AB0F-39DB-4EF6-18C4196B5033}"/>
                </a:ext>
              </a:extLst>
            </p:cNvPr>
            <p:cNvGrpSpPr/>
            <p:nvPr userDrawn="1"/>
          </p:nvGrpSpPr>
          <p:grpSpPr>
            <a:xfrm>
              <a:off x="-3316179" y="1231351"/>
              <a:ext cx="294789" cy="318834"/>
              <a:chOff x="14466489" y="1001522"/>
              <a:chExt cx="290627" cy="314333"/>
            </a:xfrm>
          </p:grpSpPr>
          <p:sp>
            <p:nvSpPr>
              <p:cNvPr id="215" name="Rechthoek 115">
                <a:extLst>
                  <a:ext uri="{FF2B5EF4-FFF2-40B4-BE49-F238E27FC236}">
                    <a16:creationId xmlns:a16="http://schemas.microsoft.com/office/drawing/2014/main" id="{74FD1420-2571-56D8-74C7-9C5832CED8B6}"/>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6" name="Ovaal 116">
                <a:extLst>
                  <a:ext uri="{FF2B5EF4-FFF2-40B4-BE49-F238E27FC236}">
                    <a16:creationId xmlns:a16="http://schemas.microsoft.com/office/drawing/2014/main" id="{C4DE92A2-E055-BD34-B854-2EB939B6E76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7" name="Vrije vorm: vorm 117">
                <a:extLst>
                  <a:ext uri="{FF2B5EF4-FFF2-40B4-BE49-F238E27FC236}">
                    <a16:creationId xmlns:a16="http://schemas.microsoft.com/office/drawing/2014/main" id="{F807E991-66BA-7423-0E20-BB826601B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8" name="Rechthoek: afgeronde hoeken 118">
                <a:extLst>
                  <a:ext uri="{FF2B5EF4-FFF2-40B4-BE49-F238E27FC236}">
                    <a16:creationId xmlns:a16="http://schemas.microsoft.com/office/drawing/2014/main" id="{CE585367-30B9-54A4-253D-75BA33A8886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9" name="Rechte verbindingslijn 119">
                <a:extLst>
                  <a:ext uri="{FF2B5EF4-FFF2-40B4-BE49-F238E27FC236}">
                    <a16:creationId xmlns:a16="http://schemas.microsoft.com/office/drawing/2014/main" id="{5957EDBC-42EC-5A24-ECA1-49F5A60F621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20" name="Rechte verbindingslijn 120">
                <a:extLst>
                  <a:ext uri="{FF2B5EF4-FFF2-40B4-BE49-F238E27FC236}">
                    <a16:creationId xmlns:a16="http://schemas.microsoft.com/office/drawing/2014/main" id="{7B3E892D-3B3D-C321-840A-8831330B0BE1}"/>
                  </a:ext>
                </a:extLst>
              </p:cNvPr>
              <p:cNvCxnSpPr>
                <a:cxnSpLocks/>
                <a:stCxn id="21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87" name="Ovaal 87">
              <a:extLst>
                <a:ext uri="{FF2B5EF4-FFF2-40B4-BE49-F238E27FC236}">
                  <a16:creationId xmlns:a16="http://schemas.microsoft.com/office/drawing/2014/main" id="{1A7C0CF2-0151-DEC2-87D5-0D3425BDF8DB}"/>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88" name="Rechthoek 88">
              <a:extLst>
                <a:ext uri="{FF2B5EF4-FFF2-40B4-BE49-F238E27FC236}">
                  <a16:creationId xmlns:a16="http://schemas.microsoft.com/office/drawing/2014/main" id="{DC0DF8BC-3A70-6ED8-4D14-A3B18F708DE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89" name="Groep 89">
              <a:extLst>
                <a:ext uri="{FF2B5EF4-FFF2-40B4-BE49-F238E27FC236}">
                  <a16:creationId xmlns:a16="http://schemas.microsoft.com/office/drawing/2014/main" id="{0AD5EC13-7820-54F5-9C0E-5AF81DD91529}"/>
                </a:ext>
              </a:extLst>
            </p:cNvPr>
            <p:cNvGrpSpPr/>
            <p:nvPr userDrawn="1"/>
          </p:nvGrpSpPr>
          <p:grpSpPr>
            <a:xfrm>
              <a:off x="-3311319" y="2164285"/>
              <a:ext cx="825500" cy="209550"/>
              <a:chOff x="13504624" y="2482850"/>
              <a:chExt cx="825500" cy="209550"/>
            </a:xfrm>
          </p:grpSpPr>
          <p:sp>
            <p:nvSpPr>
              <p:cNvPr id="212" name="Rechthoek 112">
                <a:extLst>
                  <a:ext uri="{FF2B5EF4-FFF2-40B4-BE49-F238E27FC236}">
                    <a16:creationId xmlns:a16="http://schemas.microsoft.com/office/drawing/2014/main" id="{D4717CEC-8043-F65C-2284-455A858CDC9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13" name="Rechte verbindingslijn 113">
                <a:extLst>
                  <a:ext uri="{FF2B5EF4-FFF2-40B4-BE49-F238E27FC236}">
                    <a16:creationId xmlns:a16="http://schemas.microsoft.com/office/drawing/2014/main" id="{4D8835CF-B117-20EA-83DF-21971D0D645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4" name="Gelijkbenige driehoek 114">
                <a:extLst>
                  <a:ext uri="{FF2B5EF4-FFF2-40B4-BE49-F238E27FC236}">
                    <a16:creationId xmlns:a16="http://schemas.microsoft.com/office/drawing/2014/main" id="{AB66618E-D0F5-D79A-D539-50557B1CA28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90" name="Ovaal 90">
              <a:extLst>
                <a:ext uri="{FF2B5EF4-FFF2-40B4-BE49-F238E27FC236}">
                  <a16:creationId xmlns:a16="http://schemas.microsoft.com/office/drawing/2014/main" id="{91EDE4C3-24BC-B4C0-9D4A-437C4EA5CB0A}"/>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91" name="Rechthoek 91">
              <a:extLst>
                <a:ext uri="{FF2B5EF4-FFF2-40B4-BE49-F238E27FC236}">
                  <a16:creationId xmlns:a16="http://schemas.microsoft.com/office/drawing/2014/main" id="{A9EE8F42-1D5B-68A7-E0BF-47A8140242E8}"/>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92" name="Groep 92">
              <a:extLst>
                <a:ext uri="{FF2B5EF4-FFF2-40B4-BE49-F238E27FC236}">
                  <a16:creationId xmlns:a16="http://schemas.microsoft.com/office/drawing/2014/main" id="{2E6D8FD5-FDFE-9B8D-91AD-6D61E2E305F4}"/>
                </a:ext>
              </a:extLst>
            </p:cNvPr>
            <p:cNvGrpSpPr/>
            <p:nvPr userDrawn="1"/>
          </p:nvGrpSpPr>
          <p:grpSpPr>
            <a:xfrm>
              <a:off x="-3408294" y="3643742"/>
              <a:ext cx="622283" cy="612920"/>
              <a:chOff x="12617641" y="3403239"/>
              <a:chExt cx="752963" cy="741634"/>
            </a:xfrm>
          </p:grpSpPr>
          <p:grpSp>
            <p:nvGrpSpPr>
              <p:cNvPr id="196" name="Groep 96">
                <a:extLst>
                  <a:ext uri="{FF2B5EF4-FFF2-40B4-BE49-F238E27FC236}">
                    <a16:creationId xmlns:a16="http://schemas.microsoft.com/office/drawing/2014/main" id="{418FCFD4-A9F2-D618-C9A5-14A25FC591D3}"/>
                  </a:ext>
                </a:extLst>
              </p:cNvPr>
              <p:cNvGrpSpPr/>
              <p:nvPr userDrawn="1"/>
            </p:nvGrpSpPr>
            <p:grpSpPr>
              <a:xfrm>
                <a:off x="12771530" y="3403239"/>
                <a:ext cx="467176" cy="448491"/>
                <a:chOff x="12782157" y="3403239"/>
                <a:chExt cx="467176" cy="448491"/>
              </a:xfrm>
            </p:grpSpPr>
            <p:grpSp>
              <p:nvGrpSpPr>
                <p:cNvPr id="199" name="Groep 99">
                  <a:extLst>
                    <a:ext uri="{FF2B5EF4-FFF2-40B4-BE49-F238E27FC236}">
                      <a16:creationId xmlns:a16="http://schemas.microsoft.com/office/drawing/2014/main" id="{2D83D04D-B14B-F7D9-A3FE-E8DF0819E438}"/>
                    </a:ext>
                  </a:extLst>
                </p:cNvPr>
                <p:cNvGrpSpPr/>
                <p:nvPr userDrawn="1"/>
              </p:nvGrpSpPr>
              <p:grpSpPr>
                <a:xfrm>
                  <a:off x="12782157" y="3403239"/>
                  <a:ext cx="412976" cy="396132"/>
                  <a:chOff x="13554906" y="3320109"/>
                  <a:chExt cx="443917" cy="425811"/>
                </a:xfrm>
              </p:grpSpPr>
              <p:grpSp>
                <p:nvGrpSpPr>
                  <p:cNvPr id="206" name="Groep 106">
                    <a:extLst>
                      <a:ext uri="{FF2B5EF4-FFF2-40B4-BE49-F238E27FC236}">
                        <a16:creationId xmlns:a16="http://schemas.microsoft.com/office/drawing/2014/main" id="{4DBFE049-BD8E-C7DE-A079-AA3247759F11}"/>
                      </a:ext>
                    </a:extLst>
                  </p:cNvPr>
                  <p:cNvGrpSpPr/>
                  <p:nvPr userDrawn="1"/>
                </p:nvGrpSpPr>
                <p:grpSpPr>
                  <a:xfrm>
                    <a:off x="13554906" y="3320109"/>
                    <a:ext cx="443917" cy="425811"/>
                    <a:chOff x="12909684" y="1276143"/>
                    <a:chExt cx="443917" cy="425811"/>
                  </a:xfrm>
                </p:grpSpPr>
                <p:sp>
                  <p:nvSpPr>
                    <p:cNvPr id="209" name="Rechthoek 109">
                      <a:extLst>
                        <a:ext uri="{FF2B5EF4-FFF2-40B4-BE49-F238E27FC236}">
                          <a16:creationId xmlns:a16="http://schemas.microsoft.com/office/drawing/2014/main" id="{005F1228-8098-619F-ED35-64DC1F7C769A}"/>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0" name="Rechthoek 110">
                      <a:extLst>
                        <a:ext uri="{FF2B5EF4-FFF2-40B4-BE49-F238E27FC236}">
                          <a16:creationId xmlns:a16="http://schemas.microsoft.com/office/drawing/2014/main" id="{12578848-2607-3151-291E-74B1C171830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1" name="Ovaal 111">
                      <a:extLst>
                        <a:ext uri="{FF2B5EF4-FFF2-40B4-BE49-F238E27FC236}">
                          <a16:creationId xmlns:a16="http://schemas.microsoft.com/office/drawing/2014/main" id="{EF16BFF1-376E-9087-BD1B-15680180916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7" name="Afbeelding 107">
                    <a:extLst>
                      <a:ext uri="{FF2B5EF4-FFF2-40B4-BE49-F238E27FC236}">
                        <a16:creationId xmlns:a16="http://schemas.microsoft.com/office/drawing/2014/main" id="{B8F4CB50-D730-AAA8-0822-C8C38108BA5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8" name="Afbeelding 108">
                    <a:extLst>
                      <a:ext uri="{FF2B5EF4-FFF2-40B4-BE49-F238E27FC236}">
                        <a16:creationId xmlns:a16="http://schemas.microsoft.com/office/drawing/2014/main" id="{ABFBF947-70EE-FD24-9B3B-7561BCC49C6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00" name="Groep 100">
                  <a:extLst>
                    <a:ext uri="{FF2B5EF4-FFF2-40B4-BE49-F238E27FC236}">
                      <a16:creationId xmlns:a16="http://schemas.microsoft.com/office/drawing/2014/main" id="{DCDD69FF-06E7-FAF5-D495-4768FEFD3F77}"/>
                    </a:ext>
                  </a:extLst>
                </p:cNvPr>
                <p:cNvGrpSpPr/>
                <p:nvPr userDrawn="1"/>
              </p:nvGrpSpPr>
              <p:grpSpPr>
                <a:xfrm>
                  <a:off x="13103513" y="3705268"/>
                  <a:ext cx="145820" cy="146462"/>
                  <a:chOff x="13096169" y="3602278"/>
                  <a:chExt cx="145820" cy="146462"/>
                </a:xfrm>
              </p:grpSpPr>
              <p:sp>
                <p:nvSpPr>
                  <p:cNvPr id="204" name="Rechthoek 104">
                    <a:extLst>
                      <a:ext uri="{FF2B5EF4-FFF2-40B4-BE49-F238E27FC236}">
                        <a16:creationId xmlns:a16="http://schemas.microsoft.com/office/drawing/2014/main" id="{F6E181FC-1882-3845-8A15-D2491242024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5" name="Rechthoek 105">
                    <a:extLst>
                      <a:ext uri="{FF2B5EF4-FFF2-40B4-BE49-F238E27FC236}">
                        <a16:creationId xmlns:a16="http://schemas.microsoft.com/office/drawing/2014/main" id="{2047149B-5813-0611-F630-5583035EFB2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1" name="Groep 101">
                  <a:extLst>
                    <a:ext uri="{FF2B5EF4-FFF2-40B4-BE49-F238E27FC236}">
                      <a16:creationId xmlns:a16="http://schemas.microsoft.com/office/drawing/2014/main" id="{07BDE95D-27FF-EA27-2D3C-4517893E1561}"/>
                    </a:ext>
                  </a:extLst>
                </p:cNvPr>
                <p:cNvGrpSpPr/>
                <p:nvPr userDrawn="1"/>
              </p:nvGrpSpPr>
              <p:grpSpPr>
                <a:xfrm rot="10800000">
                  <a:off x="13061402" y="3665637"/>
                  <a:ext cx="145820" cy="146462"/>
                  <a:chOff x="13096169" y="3602278"/>
                  <a:chExt cx="145820" cy="146462"/>
                </a:xfrm>
              </p:grpSpPr>
              <p:sp>
                <p:nvSpPr>
                  <p:cNvPr id="202" name="Rechthoek 102">
                    <a:extLst>
                      <a:ext uri="{FF2B5EF4-FFF2-40B4-BE49-F238E27FC236}">
                        <a16:creationId xmlns:a16="http://schemas.microsoft.com/office/drawing/2014/main" id="{A23BF25C-CBCF-FA72-CC55-1C41A8DC0FB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3" name="Rechthoek 103">
                    <a:extLst>
                      <a:ext uri="{FF2B5EF4-FFF2-40B4-BE49-F238E27FC236}">
                        <a16:creationId xmlns:a16="http://schemas.microsoft.com/office/drawing/2014/main" id="{89A9BDCA-03E4-74DC-A580-D6690BDA7EE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7" name="Rechthoek 97">
                <a:extLst>
                  <a:ext uri="{FF2B5EF4-FFF2-40B4-BE49-F238E27FC236}">
                    <a16:creationId xmlns:a16="http://schemas.microsoft.com/office/drawing/2014/main" id="{38CD2CE7-9EE8-1FA6-B855-CB7E1C0520A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8" name="Gelijkbenige driehoek 98">
                <a:extLst>
                  <a:ext uri="{FF2B5EF4-FFF2-40B4-BE49-F238E27FC236}">
                    <a16:creationId xmlns:a16="http://schemas.microsoft.com/office/drawing/2014/main" id="{00104BAF-22F3-70BA-F1BC-3B56BD4FD21C}"/>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3" name="ICOON_info">
              <a:extLst>
                <a:ext uri="{FF2B5EF4-FFF2-40B4-BE49-F238E27FC236}">
                  <a16:creationId xmlns:a16="http://schemas.microsoft.com/office/drawing/2014/main" id="{CC57A662-E121-FF80-B963-E006D5FEFF19}"/>
                </a:ext>
              </a:extLst>
            </p:cNvPr>
            <p:cNvGrpSpPr/>
            <p:nvPr userDrawn="1"/>
          </p:nvGrpSpPr>
          <p:grpSpPr>
            <a:xfrm>
              <a:off x="-376736" y="4271597"/>
              <a:ext cx="283685" cy="283685"/>
              <a:chOff x="-510741" y="5913713"/>
              <a:chExt cx="267555" cy="267555"/>
            </a:xfrm>
          </p:grpSpPr>
          <p:sp>
            <p:nvSpPr>
              <p:cNvPr id="194" name="Ovaal 94">
                <a:extLst>
                  <a:ext uri="{FF2B5EF4-FFF2-40B4-BE49-F238E27FC236}">
                    <a16:creationId xmlns:a16="http://schemas.microsoft.com/office/drawing/2014/main" id="{5736DE9A-90D5-69A0-5F3B-3CB8CC2760FF}"/>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95" name="Graphic 163" descr="Informatie">
                <a:extLst>
                  <a:ext uri="{FF2B5EF4-FFF2-40B4-BE49-F238E27FC236}">
                    <a16:creationId xmlns:a16="http://schemas.microsoft.com/office/drawing/2014/main" id="{B2FDE904-A112-91A3-D3EF-D78D182A312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9" name="Tijdelijke aanduiding voor tekst 4">
            <a:extLst>
              <a:ext uri="{FF2B5EF4-FFF2-40B4-BE49-F238E27FC236}">
                <a16:creationId xmlns:a16="http://schemas.microsoft.com/office/drawing/2014/main" id="{54D00A56-B3D5-DFF8-8504-35B2294FFBAE}"/>
              </a:ext>
            </a:extLst>
          </p:cNvPr>
          <p:cNvSpPr>
            <a:spLocks noGrp="1"/>
          </p:cNvSpPr>
          <p:nvPr>
            <p:ph type="body" sz="quarter" idx="10"/>
          </p:nvPr>
        </p:nvSpPr>
        <p:spPr>
          <a:xfrm>
            <a:off x="514800" y="3697200"/>
            <a:ext cx="5047200" cy="1767600"/>
          </a:xfrm>
        </p:spPr>
        <p:txBody>
          <a:bodyPr>
            <a:normAutofit/>
          </a:bodyPr>
          <a:lstStyle>
            <a:lvl1pPr marL="0" indent="0">
              <a:buNone/>
              <a:defRPr sz="2000"/>
            </a:lvl1pPr>
            <a:lvl4pPr>
              <a:defRPr sz="2400"/>
            </a:lvl4pPr>
            <a:lvl5pPr>
              <a:defRPr sz="1200"/>
            </a:lvl5pPr>
            <a:lvl6pPr>
              <a:defRPr sz="2000"/>
            </a:lvl6pPr>
          </a:lstStyle>
          <a:p>
            <a:pPr lvl="3"/>
            <a:endParaRPr lang="en-GB" sz="1600" noProof="0" dirty="0"/>
          </a:p>
        </p:txBody>
      </p:sp>
      <p:sp>
        <p:nvSpPr>
          <p:cNvPr id="4" name="Footer Placeholder 3">
            <a:extLst>
              <a:ext uri="{FF2B5EF4-FFF2-40B4-BE49-F238E27FC236}">
                <a16:creationId xmlns:a16="http://schemas.microsoft.com/office/drawing/2014/main" id="{B0B4A94E-9C20-3B54-848B-5CCFB68C8F28}"/>
              </a:ext>
            </a:extLst>
          </p:cNvPr>
          <p:cNvSpPr>
            <a:spLocks noGrp="1"/>
          </p:cNvSpPr>
          <p:nvPr>
            <p:ph type="ftr" sz="quarter" idx="12"/>
          </p:nvPr>
        </p:nvSpPr>
        <p:spPr/>
        <p:txBody>
          <a:bodyPr/>
          <a:lstStyle/>
          <a:p>
            <a:endParaRPr lang="en-GB" dirty="0"/>
          </a:p>
        </p:txBody>
      </p:sp>
      <p:sp>
        <p:nvSpPr>
          <p:cNvPr id="5" name="Slide Number Placeholder 4">
            <a:extLst>
              <a:ext uri="{FF2B5EF4-FFF2-40B4-BE49-F238E27FC236}">
                <a16:creationId xmlns:a16="http://schemas.microsoft.com/office/drawing/2014/main" id="{E8C7FDA4-A733-2BAF-C649-C1E2498B1D5F}"/>
              </a:ext>
            </a:extLst>
          </p:cNvPr>
          <p:cNvSpPr>
            <a:spLocks noGrp="1"/>
          </p:cNvSpPr>
          <p:nvPr>
            <p:ph type="sldNum" sz="quarter" idx="13"/>
          </p:nvPr>
        </p:nvSpPr>
        <p:spPr/>
        <p:txBody>
          <a:bodyPr/>
          <a:lstStyle/>
          <a:p>
            <a:fld id="{C001BC01-09AE-4334-B3B9-34CD6B0AB683}" type="slidenum">
              <a:rPr lang="en-GB" smtClean="0"/>
              <a:pPr/>
              <a:t>‹#›</a:t>
            </a:fld>
            <a:endParaRPr lang="en-GB" dirty="0"/>
          </a:p>
        </p:txBody>
      </p:sp>
    </p:spTree>
    <p:extLst>
      <p:ext uri="{BB962C8B-B14F-4D97-AF65-F5344CB8AC3E}">
        <p14:creationId xmlns:p14="http://schemas.microsoft.com/office/powerpoint/2010/main" val="257759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 Titel">
    <p:bg>
      <p:bgPr>
        <a:solidFill>
          <a:schemeClr val="bg1"/>
        </a:solidFill>
        <a:effectLst/>
      </p:bgPr>
    </p:bg>
    <p:spTree>
      <p:nvGrpSpPr>
        <p:cNvPr id="1" name=""/>
        <p:cNvGrpSpPr/>
        <p:nvPr/>
      </p:nvGrpSpPr>
      <p:grpSpPr>
        <a:xfrm>
          <a:off x="0" y="0"/>
          <a:ext cx="0" cy="0"/>
          <a:chOff x="0" y="0"/>
          <a:chExt cx="0" cy="0"/>
        </a:xfrm>
      </p:grpSpPr>
      <p:sp useBgFill="1">
        <p:nvSpPr>
          <p:cNvPr id="3" name="Picture Placeholder 2"/>
          <p:cNvSpPr>
            <a:spLocks noGrp="1" noChangeAspect="1"/>
          </p:cNvSpPr>
          <p:nvPr>
            <p:ph type="pic" idx="1" hasCustomPrompt="1"/>
          </p:nvPr>
        </p:nvSpPr>
        <p:spPr>
          <a:xfrm>
            <a:off x="0" y="0"/>
            <a:ext cx="12192000" cy="6855555"/>
          </a:xfrm>
          <a:solidFill>
            <a:schemeClr val="accent1">
              <a:tint val="20000"/>
            </a:schemeClr>
          </a:solidFill>
        </p:spPr>
        <p:txBody>
          <a:bodyPr wrap="square" anchor="ctr">
            <a:normAutofit/>
          </a:bodyPr>
          <a:lstStyle>
            <a:lvl1pPr marL="0" indent="0" algn="ctr">
              <a:buNone/>
              <a:defRPr sz="1600" b="0" i="1">
                <a:solidFill>
                  <a:schemeClr val="tx1"/>
                </a:solidFill>
                <a:effectLst/>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noProof="0" dirty="0"/>
              <a:t>Klik op onderstaand pictogram om een afbeelding in te voegen</a:t>
            </a:r>
            <a:endParaRPr lang="en-GB"/>
          </a:p>
        </p:txBody>
      </p:sp>
      <p:sp>
        <p:nvSpPr>
          <p:cNvPr id="4" name="Titel 3">
            <a:extLst>
              <a:ext uri="{FF2B5EF4-FFF2-40B4-BE49-F238E27FC236}">
                <a16:creationId xmlns:a16="http://schemas.microsoft.com/office/drawing/2014/main" id="{CB9D2345-6639-B58B-DD01-CB9B017EF363}"/>
              </a:ext>
            </a:extLst>
          </p:cNvPr>
          <p:cNvSpPr>
            <a:spLocks noGrp="1"/>
          </p:cNvSpPr>
          <p:nvPr>
            <p:ph type="title"/>
          </p:nvPr>
        </p:nvSpPr>
        <p:spPr>
          <a:xfrm>
            <a:off x="514800" y="1101821"/>
            <a:ext cx="5047200" cy="1547135"/>
          </a:xfrm>
        </p:spPr>
        <p:txBody>
          <a:bodyPr anchor="t"/>
          <a:lstStyle>
            <a:lvl1pPr>
              <a:defRPr>
                <a:solidFill>
                  <a:schemeClr val="bg1"/>
                </a:solidFill>
                <a:highlight>
                  <a:srgbClr val="BC1E31"/>
                </a:highlight>
              </a:defRPr>
            </a:lvl1pPr>
          </a:lstStyle>
          <a:p>
            <a:endParaRPr lang="en-GB" noProof="0" dirty="0"/>
          </a:p>
        </p:txBody>
      </p:sp>
      <p:grpSp>
        <p:nvGrpSpPr>
          <p:cNvPr id="2" name="INSTRUCTIE">
            <a:extLst>
              <a:ext uri="{FF2B5EF4-FFF2-40B4-BE49-F238E27FC236}">
                <a16:creationId xmlns:a16="http://schemas.microsoft.com/office/drawing/2014/main" id="{DCC5F3C1-F59B-6C3C-24FE-E9D360124C57}"/>
              </a:ext>
            </a:extLst>
          </p:cNvPr>
          <p:cNvGrpSpPr/>
          <p:nvPr userDrawn="1"/>
        </p:nvGrpSpPr>
        <p:grpSpPr>
          <a:xfrm>
            <a:off x="-3786437" y="0"/>
            <a:ext cx="3693386" cy="5359349"/>
            <a:chOff x="-3786437" y="0"/>
            <a:chExt cx="3693386" cy="5359349"/>
          </a:xfrm>
        </p:grpSpPr>
        <p:sp>
          <p:nvSpPr>
            <p:cNvPr id="5" name="Rechthoek 13">
              <a:extLst>
                <a:ext uri="{FF2B5EF4-FFF2-40B4-BE49-F238E27FC236}">
                  <a16:creationId xmlns:a16="http://schemas.microsoft.com/office/drawing/2014/main" id="{A62A1899-7153-7102-69A7-DE368E37B98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6" name="Ovaal 14">
              <a:extLst>
                <a:ext uri="{FF2B5EF4-FFF2-40B4-BE49-F238E27FC236}">
                  <a16:creationId xmlns:a16="http://schemas.microsoft.com/office/drawing/2014/main" id="{300353EA-DD8A-5528-594B-70E4B5131651}"/>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7" name="Rechthoek 15">
              <a:extLst>
                <a:ext uri="{FF2B5EF4-FFF2-40B4-BE49-F238E27FC236}">
                  <a16:creationId xmlns:a16="http://schemas.microsoft.com/office/drawing/2014/main" id="{46DDA29F-30DC-70DF-96A6-1723B63BFF16}"/>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8" name="Ovaal 16">
              <a:extLst>
                <a:ext uri="{FF2B5EF4-FFF2-40B4-BE49-F238E27FC236}">
                  <a16:creationId xmlns:a16="http://schemas.microsoft.com/office/drawing/2014/main" id="{2B6BC469-572A-3A26-303C-D1D3227A879C}"/>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9" name="Rechthoek 17">
              <a:extLst>
                <a:ext uri="{FF2B5EF4-FFF2-40B4-BE49-F238E27FC236}">
                  <a16:creationId xmlns:a16="http://schemas.microsoft.com/office/drawing/2014/main" id="{0AAD1D61-D70E-24F3-75E0-8293C529450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0" name="Rechthoek 18">
              <a:extLst>
                <a:ext uri="{FF2B5EF4-FFF2-40B4-BE49-F238E27FC236}">
                  <a16:creationId xmlns:a16="http://schemas.microsoft.com/office/drawing/2014/main" id="{80CA8295-8EB4-685C-9C17-3C9E4C5EC4E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1" name="Ovaal 19">
              <a:extLst>
                <a:ext uri="{FF2B5EF4-FFF2-40B4-BE49-F238E27FC236}">
                  <a16:creationId xmlns:a16="http://schemas.microsoft.com/office/drawing/2014/main" id="{CDFC484D-A968-D620-C933-0E9DF03F9371}"/>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 name="Rechthoek 20">
              <a:extLst>
                <a:ext uri="{FF2B5EF4-FFF2-40B4-BE49-F238E27FC236}">
                  <a16:creationId xmlns:a16="http://schemas.microsoft.com/office/drawing/2014/main" id="{D4E74ECE-9AB7-E8C5-59A8-9B13A258498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3" name="Ovaal 21">
              <a:extLst>
                <a:ext uri="{FF2B5EF4-FFF2-40B4-BE49-F238E27FC236}">
                  <a16:creationId xmlns:a16="http://schemas.microsoft.com/office/drawing/2014/main" id="{ABD26A63-9F33-551C-63FA-CD7DAB0A5946}"/>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4" name="Rechthoek 22">
              <a:extLst>
                <a:ext uri="{FF2B5EF4-FFF2-40B4-BE49-F238E27FC236}">
                  <a16:creationId xmlns:a16="http://schemas.microsoft.com/office/drawing/2014/main" id="{B12D5066-683B-1E99-4A71-8112CF595F4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5" name="Ovaal 23">
              <a:extLst>
                <a:ext uri="{FF2B5EF4-FFF2-40B4-BE49-F238E27FC236}">
                  <a16:creationId xmlns:a16="http://schemas.microsoft.com/office/drawing/2014/main" id="{2BE2A869-AB84-DC5F-EC65-6DEF23B3137D}"/>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16" name="Rechthoek 24">
              <a:extLst>
                <a:ext uri="{FF2B5EF4-FFF2-40B4-BE49-F238E27FC236}">
                  <a16:creationId xmlns:a16="http://schemas.microsoft.com/office/drawing/2014/main" id="{42F920C2-5A06-F31C-71E1-AFDC583A294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17" name="Ovaal 25">
              <a:extLst>
                <a:ext uri="{FF2B5EF4-FFF2-40B4-BE49-F238E27FC236}">
                  <a16:creationId xmlns:a16="http://schemas.microsoft.com/office/drawing/2014/main" id="{0BFE36C5-CBD2-2856-7D0D-7BBBF80B8BB9}"/>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18" name="Rechthoek 26">
              <a:extLst>
                <a:ext uri="{FF2B5EF4-FFF2-40B4-BE49-F238E27FC236}">
                  <a16:creationId xmlns:a16="http://schemas.microsoft.com/office/drawing/2014/main" id="{605D2E4E-883B-5794-38F5-994A8ACBFD2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19" name="Ovaal 27">
              <a:extLst>
                <a:ext uri="{FF2B5EF4-FFF2-40B4-BE49-F238E27FC236}">
                  <a16:creationId xmlns:a16="http://schemas.microsoft.com/office/drawing/2014/main" id="{1931A919-A88F-2500-3ADE-F4309F01B646}"/>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0" name="Rechthoek 28">
              <a:extLst>
                <a:ext uri="{FF2B5EF4-FFF2-40B4-BE49-F238E27FC236}">
                  <a16:creationId xmlns:a16="http://schemas.microsoft.com/office/drawing/2014/main" id="{EB2B0B7F-6CDF-3741-5928-7B40F5079D0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1" name="Ovaal 29">
              <a:extLst>
                <a:ext uri="{FF2B5EF4-FFF2-40B4-BE49-F238E27FC236}">
                  <a16:creationId xmlns:a16="http://schemas.microsoft.com/office/drawing/2014/main" id="{47CB3269-5C4A-28D4-2E55-86D858A96ADD}"/>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22" name="Rechthoek 30">
              <a:extLst>
                <a:ext uri="{FF2B5EF4-FFF2-40B4-BE49-F238E27FC236}">
                  <a16:creationId xmlns:a16="http://schemas.microsoft.com/office/drawing/2014/main" id="{5F559535-D192-2D5A-405C-4E7C5E9CD18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3" name="Ovaal 31">
              <a:extLst>
                <a:ext uri="{FF2B5EF4-FFF2-40B4-BE49-F238E27FC236}">
                  <a16:creationId xmlns:a16="http://schemas.microsoft.com/office/drawing/2014/main" id="{DBCB9547-2482-6957-2247-6D2C358E8044}"/>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24" name="Rechthoek 32">
              <a:extLst>
                <a:ext uri="{FF2B5EF4-FFF2-40B4-BE49-F238E27FC236}">
                  <a16:creationId xmlns:a16="http://schemas.microsoft.com/office/drawing/2014/main" id="{0BC4B006-4649-98C2-7CF2-31DC68C3855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25" name="Rechthoek 33">
              <a:extLst>
                <a:ext uri="{FF2B5EF4-FFF2-40B4-BE49-F238E27FC236}">
                  <a16:creationId xmlns:a16="http://schemas.microsoft.com/office/drawing/2014/main" id="{849B8652-F6D0-3CD6-900F-38019BD851D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26" name="ICOON_info">
              <a:extLst>
                <a:ext uri="{FF2B5EF4-FFF2-40B4-BE49-F238E27FC236}">
                  <a16:creationId xmlns:a16="http://schemas.microsoft.com/office/drawing/2014/main" id="{3308CA5D-3422-F188-7A9B-703E39CC7F40}"/>
                </a:ext>
              </a:extLst>
            </p:cNvPr>
            <p:cNvGrpSpPr/>
            <p:nvPr userDrawn="1"/>
          </p:nvGrpSpPr>
          <p:grpSpPr>
            <a:xfrm>
              <a:off x="-376736" y="4400186"/>
              <a:ext cx="283685" cy="283685"/>
              <a:chOff x="-510741" y="5913713"/>
              <a:chExt cx="267555" cy="267555"/>
            </a:xfrm>
          </p:grpSpPr>
          <p:sp>
            <p:nvSpPr>
              <p:cNvPr id="68" name="Ovaal 79">
                <a:extLst>
                  <a:ext uri="{FF2B5EF4-FFF2-40B4-BE49-F238E27FC236}">
                    <a16:creationId xmlns:a16="http://schemas.microsoft.com/office/drawing/2014/main" id="{432C7EA2-C387-FD30-A9C5-1FD98A96E81C}"/>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69" name="Graphic 163" descr="Informatie">
                <a:extLst>
                  <a:ext uri="{FF2B5EF4-FFF2-40B4-BE49-F238E27FC236}">
                    <a16:creationId xmlns:a16="http://schemas.microsoft.com/office/drawing/2014/main" id="{0EAB3E62-C136-4B21-B6AD-62422E2039E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27" name="VOORBEELD">
              <a:extLst>
                <a:ext uri="{FF2B5EF4-FFF2-40B4-BE49-F238E27FC236}">
                  <a16:creationId xmlns:a16="http://schemas.microsoft.com/office/drawing/2014/main" id="{7E0E97D3-999F-2337-D395-243FEAEE6AEA}"/>
                </a:ext>
              </a:extLst>
            </p:cNvPr>
            <p:cNvGrpSpPr/>
            <p:nvPr userDrawn="1"/>
          </p:nvGrpSpPr>
          <p:grpSpPr>
            <a:xfrm>
              <a:off x="-3605171" y="458674"/>
              <a:ext cx="3234311" cy="558875"/>
              <a:chOff x="-3605171" y="458674"/>
              <a:chExt cx="3234311" cy="558875"/>
            </a:xfrm>
          </p:grpSpPr>
          <p:sp>
            <p:nvSpPr>
              <p:cNvPr id="28" name="Rechthoek 39">
                <a:extLst>
                  <a:ext uri="{FF2B5EF4-FFF2-40B4-BE49-F238E27FC236}">
                    <a16:creationId xmlns:a16="http://schemas.microsoft.com/office/drawing/2014/main" id="{F46BB16C-43CF-2874-3E7C-5F93EE866E6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29" name="Rechthoek 40">
                <a:extLst>
                  <a:ext uri="{FF2B5EF4-FFF2-40B4-BE49-F238E27FC236}">
                    <a16:creationId xmlns:a16="http://schemas.microsoft.com/office/drawing/2014/main" id="{2F60EADE-244A-9593-1C8F-1B8E97BA3DF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0" name="Groep 41">
                <a:extLst>
                  <a:ext uri="{FF2B5EF4-FFF2-40B4-BE49-F238E27FC236}">
                    <a16:creationId xmlns:a16="http://schemas.microsoft.com/office/drawing/2014/main" id="{59DFC870-952B-B7D4-8007-033AEE007564}"/>
                  </a:ext>
                </a:extLst>
              </p:cNvPr>
              <p:cNvGrpSpPr/>
              <p:nvPr userDrawn="1"/>
            </p:nvGrpSpPr>
            <p:grpSpPr>
              <a:xfrm>
                <a:off x="-3386247" y="830871"/>
                <a:ext cx="139423" cy="109566"/>
                <a:chOff x="-2866744" y="827071"/>
                <a:chExt cx="168701" cy="132575"/>
              </a:xfrm>
            </p:grpSpPr>
            <p:grpSp>
              <p:nvGrpSpPr>
                <p:cNvPr id="61" name="Groep 72">
                  <a:extLst>
                    <a:ext uri="{FF2B5EF4-FFF2-40B4-BE49-F238E27FC236}">
                      <a16:creationId xmlns:a16="http://schemas.microsoft.com/office/drawing/2014/main" id="{981EA467-9D28-C992-437F-EA5A2A6D3DDB}"/>
                    </a:ext>
                  </a:extLst>
                </p:cNvPr>
                <p:cNvGrpSpPr/>
                <p:nvPr userDrawn="1"/>
              </p:nvGrpSpPr>
              <p:grpSpPr>
                <a:xfrm>
                  <a:off x="-2866744" y="827071"/>
                  <a:ext cx="168701" cy="132575"/>
                  <a:chOff x="-2866744" y="827071"/>
                  <a:chExt cx="168701" cy="132575"/>
                </a:xfrm>
              </p:grpSpPr>
              <p:cxnSp>
                <p:nvCxnSpPr>
                  <p:cNvPr id="63" name="Rechte verbindingslijn 74">
                    <a:extLst>
                      <a:ext uri="{FF2B5EF4-FFF2-40B4-BE49-F238E27FC236}">
                        <a16:creationId xmlns:a16="http://schemas.microsoft.com/office/drawing/2014/main" id="{DC7A5A78-97A2-8357-100E-B38C6182406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75">
                    <a:extLst>
                      <a:ext uri="{FF2B5EF4-FFF2-40B4-BE49-F238E27FC236}">
                        <a16:creationId xmlns:a16="http://schemas.microsoft.com/office/drawing/2014/main" id="{0DD55672-3102-EFC4-E65A-E799F29A931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76">
                    <a:extLst>
                      <a:ext uri="{FF2B5EF4-FFF2-40B4-BE49-F238E27FC236}">
                        <a16:creationId xmlns:a16="http://schemas.microsoft.com/office/drawing/2014/main" id="{97309ED2-B65C-1899-4DC3-9047DAFE6E2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77">
                    <a:extLst>
                      <a:ext uri="{FF2B5EF4-FFF2-40B4-BE49-F238E27FC236}">
                        <a16:creationId xmlns:a16="http://schemas.microsoft.com/office/drawing/2014/main" id="{9B3A5FF0-79DD-6418-362C-F99A3592633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78">
                    <a:extLst>
                      <a:ext uri="{FF2B5EF4-FFF2-40B4-BE49-F238E27FC236}">
                        <a16:creationId xmlns:a16="http://schemas.microsoft.com/office/drawing/2014/main" id="{418CF107-01BA-C318-EE7B-AE65DE4D27B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2" name="Pijl: rechts 73">
                  <a:extLst>
                    <a:ext uri="{FF2B5EF4-FFF2-40B4-BE49-F238E27FC236}">
                      <a16:creationId xmlns:a16="http://schemas.microsoft.com/office/drawing/2014/main" id="{FBE4F713-D54A-1DD9-AF40-19FBD92C2B5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1" name="Groep 42">
                <a:extLst>
                  <a:ext uri="{FF2B5EF4-FFF2-40B4-BE49-F238E27FC236}">
                    <a16:creationId xmlns:a16="http://schemas.microsoft.com/office/drawing/2014/main" id="{4E8204E5-C547-58A0-0E10-765875C72335}"/>
                  </a:ext>
                </a:extLst>
              </p:cNvPr>
              <p:cNvGrpSpPr/>
              <p:nvPr userDrawn="1"/>
            </p:nvGrpSpPr>
            <p:grpSpPr>
              <a:xfrm>
                <a:off x="-3605171" y="830871"/>
                <a:ext cx="139423" cy="109566"/>
                <a:chOff x="-2866744" y="518074"/>
                <a:chExt cx="168701" cy="132575"/>
              </a:xfrm>
            </p:grpSpPr>
            <p:grpSp>
              <p:nvGrpSpPr>
                <p:cNvPr id="54" name="Groep 65">
                  <a:extLst>
                    <a:ext uri="{FF2B5EF4-FFF2-40B4-BE49-F238E27FC236}">
                      <a16:creationId xmlns:a16="http://schemas.microsoft.com/office/drawing/2014/main" id="{69641C24-F7DE-70A1-F306-F2F6EA5A1B23}"/>
                    </a:ext>
                  </a:extLst>
                </p:cNvPr>
                <p:cNvGrpSpPr/>
                <p:nvPr userDrawn="1"/>
              </p:nvGrpSpPr>
              <p:grpSpPr>
                <a:xfrm>
                  <a:off x="-2866744" y="518074"/>
                  <a:ext cx="168701" cy="132575"/>
                  <a:chOff x="-2866744" y="518074"/>
                  <a:chExt cx="168701" cy="132575"/>
                </a:xfrm>
              </p:grpSpPr>
              <p:cxnSp>
                <p:nvCxnSpPr>
                  <p:cNvPr id="56" name="Rechte verbindingslijn 67">
                    <a:extLst>
                      <a:ext uri="{FF2B5EF4-FFF2-40B4-BE49-F238E27FC236}">
                        <a16:creationId xmlns:a16="http://schemas.microsoft.com/office/drawing/2014/main" id="{F1EE72A1-97D2-FEE0-7C47-92411E43AB3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68">
                    <a:extLst>
                      <a:ext uri="{FF2B5EF4-FFF2-40B4-BE49-F238E27FC236}">
                        <a16:creationId xmlns:a16="http://schemas.microsoft.com/office/drawing/2014/main" id="{0FC7626A-C3C7-A986-9469-B2B618C386F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69">
                    <a:extLst>
                      <a:ext uri="{FF2B5EF4-FFF2-40B4-BE49-F238E27FC236}">
                        <a16:creationId xmlns:a16="http://schemas.microsoft.com/office/drawing/2014/main" id="{4B9BDFAF-ACD0-14F0-857B-4BCA560BF12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70">
                    <a:extLst>
                      <a:ext uri="{FF2B5EF4-FFF2-40B4-BE49-F238E27FC236}">
                        <a16:creationId xmlns:a16="http://schemas.microsoft.com/office/drawing/2014/main" id="{DCA60A5B-7B4A-C79B-7E22-97CD6753B02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71">
                    <a:extLst>
                      <a:ext uri="{FF2B5EF4-FFF2-40B4-BE49-F238E27FC236}">
                        <a16:creationId xmlns:a16="http://schemas.microsoft.com/office/drawing/2014/main" id="{6B3E587D-AF90-AA6C-83F0-C11EC26D78D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5" name="Pijl: rechts 66">
                  <a:extLst>
                    <a:ext uri="{FF2B5EF4-FFF2-40B4-BE49-F238E27FC236}">
                      <a16:creationId xmlns:a16="http://schemas.microsoft.com/office/drawing/2014/main" id="{F88BF9D1-3FA6-B44D-5A17-59A1F250652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2" name="Rechte verbindingslijn 43">
                <a:extLst>
                  <a:ext uri="{FF2B5EF4-FFF2-40B4-BE49-F238E27FC236}">
                    <a16:creationId xmlns:a16="http://schemas.microsoft.com/office/drawing/2014/main" id="{39F4C1AB-2163-0D1D-BD47-8A59AF74B202}"/>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33" name="Rechte verbindingslijn 44">
                <a:extLst>
                  <a:ext uri="{FF2B5EF4-FFF2-40B4-BE49-F238E27FC236}">
                    <a16:creationId xmlns:a16="http://schemas.microsoft.com/office/drawing/2014/main" id="{74325DF2-8CF6-42A5-F3FB-B2DBFDED2208}"/>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34" name="Rechthoek 45">
                <a:extLst>
                  <a:ext uri="{FF2B5EF4-FFF2-40B4-BE49-F238E27FC236}">
                    <a16:creationId xmlns:a16="http://schemas.microsoft.com/office/drawing/2014/main" id="{F735AB7D-9557-3A4B-F34C-916D3ED8CC19}"/>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35" name="Rechthoek 46">
                <a:extLst>
                  <a:ext uri="{FF2B5EF4-FFF2-40B4-BE49-F238E27FC236}">
                    <a16:creationId xmlns:a16="http://schemas.microsoft.com/office/drawing/2014/main" id="{17A0AF5E-B651-F009-D8E7-C93C781D7D3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36" name="Groep 47">
                <a:extLst>
                  <a:ext uri="{FF2B5EF4-FFF2-40B4-BE49-F238E27FC236}">
                    <a16:creationId xmlns:a16="http://schemas.microsoft.com/office/drawing/2014/main" id="{F4D67F87-2D9F-7E0D-6BCD-9CF25D181952}"/>
                  </a:ext>
                </a:extLst>
              </p:cNvPr>
              <p:cNvGrpSpPr/>
              <p:nvPr userDrawn="1"/>
            </p:nvGrpSpPr>
            <p:grpSpPr>
              <a:xfrm>
                <a:off x="-2916763" y="769168"/>
                <a:ext cx="268738" cy="248381"/>
                <a:chOff x="-2916763" y="769168"/>
                <a:chExt cx="268738" cy="248381"/>
              </a:xfrm>
            </p:grpSpPr>
            <p:sp>
              <p:nvSpPr>
                <p:cNvPr id="46" name="Rechthoek 57">
                  <a:extLst>
                    <a:ext uri="{FF2B5EF4-FFF2-40B4-BE49-F238E27FC236}">
                      <a16:creationId xmlns:a16="http://schemas.microsoft.com/office/drawing/2014/main" id="{75C972B0-737D-DADC-2DF6-841FAF7EC99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7" name="Groep 58">
                  <a:extLst>
                    <a:ext uri="{FF2B5EF4-FFF2-40B4-BE49-F238E27FC236}">
                      <a16:creationId xmlns:a16="http://schemas.microsoft.com/office/drawing/2014/main" id="{AFBF14B7-2437-9BCF-F74F-B14A9183CB18}"/>
                    </a:ext>
                  </a:extLst>
                </p:cNvPr>
                <p:cNvGrpSpPr/>
                <p:nvPr userDrawn="1"/>
              </p:nvGrpSpPr>
              <p:grpSpPr>
                <a:xfrm>
                  <a:off x="-2866744" y="827071"/>
                  <a:ext cx="168701" cy="132575"/>
                  <a:chOff x="-2866744" y="827071"/>
                  <a:chExt cx="168701" cy="132575"/>
                </a:xfrm>
              </p:grpSpPr>
              <p:cxnSp>
                <p:nvCxnSpPr>
                  <p:cNvPr id="49" name="Rechte verbindingslijn 60">
                    <a:extLst>
                      <a:ext uri="{FF2B5EF4-FFF2-40B4-BE49-F238E27FC236}">
                        <a16:creationId xmlns:a16="http://schemas.microsoft.com/office/drawing/2014/main" id="{21DB1FFE-7E8C-68ED-609A-5D304A4A665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61">
                    <a:extLst>
                      <a:ext uri="{FF2B5EF4-FFF2-40B4-BE49-F238E27FC236}">
                        <a16:creationId xmlns:a16="http://schemas.microsoft.com/office/drawing/2014/main" id="{ED7FF628-7BA0-5AF3-94DA-F960121A29F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62">
                    <a:extLst>
                      <a:ext uri="{FF2B5EF4-FFF2-40B4-BE49-F238E27FC236}">
                        <a16:creationId xmlns:a16="http://schemas.microsoft.com/office/drawing/2014/main" id="{D46A3D15-80FC-E672-9275-307CCF6A28A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63">
                    <a:extLst>
                      <a:ext uri="{FF2B5EF4-FFF2-40B4-BE49-F238E27FC236}">
                        <a16:creationId xmlns:a16="http://schemas.microsoft.com/office/drawing/2014/main" id="{252B466E-BCC9-B802-0CDE-258D66E47D1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64">
                    <a:extLst>
                      <a:ext uri="{FF2B5EF4-FFF2-40B4-BE49-F238E27FC236}">
                        <a16:creationId xmlns:a16="http://schemas.microsoft.com/office/drawing/2014/main" id="{D83C026F-6FC8-0C1D-815F-5FE20583B54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8" name="Pijl: rechts 59">
                  <a:extLst>
                    <a:ext uri="{FF2B5EF4-FFF2-40B4-BE49-F238E27FC236}">
                      <a16:creationId xmlns:a16="http://schemas.microsoft.com/office/drawing/2014/main" id="{C1D6AC33-9EBE-6019-19D1-A0D1AAC9709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7" name="Groep 48">
                <a:extLst>
                  <a:ext uri="{FF2B5EF4-FFF2-40B4-BE49-F238E27FC236}">
                    <a16:creationId xmlns:a16="http://schemas.microsoft.com/office/drawing/2014/main" id="{AABF9A88-87D8-1022-7199-3296E74FB234}"/>
                  </a:ext>
                </a:extLst>
              </p:cNvPr>
              <p:cNvGrpSpPr/>
              <p:nvPr userDrawn="1"/>
            </p:nvGrpSpPr>
            <p:grpSpPr>
              <a:xfrm>
                <a:off x="-2916763" y="460171"/>
                <a:ext cx="268738" cy="248381"/>
                <a:chOff x="-2916763" y="460171"/>
                <a:chExt cx="268738" cy="248381"/>
              </a:xfrm>
            </p:grpSpPr>
            <p:sp>
              <p:nvSpPr>
                <p:cNvPr id="38" name="Rechthoek 49">
                  <a:extLst>
                    <a:ext uri="{FF2B5EF4-FFF2-40B4-BE49-F238E27FC236}">
                      <a16:creationId xmlns:a16="http://schemas.microsoft.com/office/drawing/2014/main" id="{49F08CBF-E9F5-1CEA-4F40-E39B5EA9A49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9" name="Groep 50">
                  <a:extLst>
                    <a:ext uri="{FF2B5EF4-FFF2-40B4-BE49-F238E27FC236}">
                      <a16:creationId xmlns:a16="http://schemas.microsoft.com/office/drawing/2014/main" id="{EFAA2E49-8497-EFDE-1182-D86B98A79CBA}"/>
                    </a:ext>
                  </a:extLst>
                </p:cNvPr>
                <p:cNvGrpSpPr/>
                <p:nvPr userDrawn="1"/>
              </p:nvGrpSpPr>
              <p:grpSpPr>
                <a:xfrm>
                  <a:off x="-2866744" y="518074"/>
                  <a:ext cx="168701" cy="132575"/>
                  <a:chOff x="-2866744" y="518074"/>
                  <a:chExt cx="168701" cy="132575"/>
                </a:xfrm>
              </p:grpSpPr>
              <p:cxnSp>
                <p:nvCxnSpPr>
                  <p:cNvPr id="41" name="Rechte verbindingslijn 52">
                    <a:extLst>
                      <a:ext uri="{FF2B5EF4-FFF2-40B4-BE49-F238E27FC236}">
                        <a16:creationId xmlns:a16="http://schemas.microsoft.com/office/drawing/2014/main" id="{289A4892-3320-BD2B-C34E-10AEB4A121C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2" name="Rechte verbindingslijn 53">
                    <a:extLst>
                      <a:ext uri="{FF2B5EF4-FFF2-40B4-BE49-F238E27FC236}">
                        <a16:creationId xmlns:a16="http://schemas.microsoft.com/office/drawing/2014/main" id="{715C920E-AB84-3DFA-DCC0-1976D38D2BC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54">
                    <a:extLst>
                      <a:ext uri="{FF2B5EF4-FFF2-40B4-BE49-F238E27FC236}">
                        <a16:creationId xmlns:a16="http://schemas.microsoft.com/office/drawing/2014/main" id="{E2F93743-F116-FFEE-2636-55D6B93F078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4" name="Rechte verbindingslijn 55">
                    <a:extLst>
                      <a:ext uri="{FF2B5EF4-FFF2-40B4-BE49-F238E27FC236}">
                        <a16:creationId xmlns:a16="http://schemas.microsoft.com/office/drawing/2014/main" id="{EE96D28C-D850-2BD0-C5D9-0424C946521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56">
                    <a:extLst>
                      <a:ext uri="{FF2B5EF4-FFF2-40B4-BE49-F238E27FC236}">
                        <a16:creationId xmlns:a16="http://schemas.microsoft.com/office/drawing/2014/main" id="{A4F46FF1-910B-3BD6-7EC5-1EE2F23AF09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0" name="Pijl: rechts 51">
                  <a:extLst>
                    <a:ext uri="{FF2B5EF4-FFF2-40B4-BE49-F238E27FC236}">
                      <a16:creationId xmlns:a16="http://schemas.microsoft.com/office/drawing/2014/main" id="{934F979C-2B04-C8C4-C819-94A6CA472F7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0" name="INSTRUCTIE">
            <a:extLst>
              <a:ext uri="{FF2B5EF4-FFF2-40B4-BE49-F238E27FC236}">
                <a16:creationId xmlns:a16="http://schemas.microsoft.com/office/drawing/2014/main" id="{417A1876-3A4F-1534-8CA5-3B9BAF992C4C}"/>
              </a:ext>
            </a:extLst>
          </p:cNvPr>
          <p:cNvGrpSpPr/>
          <p:nvPr userDrawn="1"/>
        </p:nvGrpSpPr>
        <p:grpSpPr>
          <a:xfrm>
            <a:off x="12377595" y="0"/>
            <a:ext cx="3693386" cy="5270646"/>
            <a:chOff x="-3786437" y="0"/>
            <a:chExt cx="3693386" cy="5270646"/>
          </a:xfrm>
        </p:grpSpPr>
        <p:sp>
          <p:nvSpPr>
            <p:cNvPr id="71" name="Rechthoek 82">
              <a:extLst>
                <a:ext uri="{FF2B5EF4-FFF2-40B4-BE49-F238E27FC236}">
                  <a16:creationId xmlns:a16="http://schemas.microsoft.com/office/drawing/2014/main" id="{6A3DA024-CDF8-5E5F-8EE6-A948A5904D85}"/>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72" name="Rechthoek 83">
              <a:extLst>
                <a:ext uri="{FF2B5EF4-FFF2-40B4-BE49-F238E27FC236}">
                  <a16:creationId xmlns:a16="http://schemas.microsoft.com/office/drawing/2014/main" id="{08F66B53-0752-F866-FBAB-EC9F7C76804B}"/>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15" name="Ovaal 84">
              <a:extLst>
                <a:ext uri="{FF2B5EF4-FFF2-40B4-BE49-F238E27FC236}">
                  <a16:creationId xmlns:a16="http://schemas.microsoft.com/office/drawing/2014/main" id="{BA060826-2B36-EAB0-2B63-E27AA55EAAEB}"/>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16" name="Rechthoek 85">
              <a:extLst>
                <a:ext uri="{FF2B5EF4-FFF2-40B4-BE49-F238E27FC236}">
                  <a16:creationId xmlns:a16="http://schemas.microsoft.com/office/drawing/2014/main" id="{BDCB06B6-9802-0D30-2E16-56B24E281DCC}"/>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17" name="Groep 86">
              <a:extLst>
                <a:ext uri="{FF2B5EF4-FFF2-40B4-BE49-F238E27FC236}">
                  <a16:creationId xmlns:a16="http://schemas.microsoft.com/office/drawing/2014/main" id="{92C73ACE-8D68-0F07-BBAC-A75A0B65BDFC}"/>
                </a:ext>
              </a:extLst>
            </p:cNvPr>
            <p:cNvGrpSpPr/>
            <p:nvPr userDrawn="1"/>
          </p:nvGrpSpPr>
          <p:grpSpPr>
            <a:xfrm>
              <a:off x="-3316179" y="1231351"/>
              <a:ext cx="294789" cy="318834"/>
              <a:chOff x="14466489" y="1001522"/>
              <a:chExt cx="290627" cy="314333"/>
            </a:xfrm>
          </p:grpSpPr>
          <p:sp>
            <p:nvSpPr>
              <p:cNvPr id="210" name="Rechthoek 115">
                <a:extLst>
                  <a:ext uri="{FF2B5EF4-FFF2-40B4-BE49-F238E27FC236}">
                    <a16:creationId xmlns:a16="http://schemas.microsoft.com/office/drawing/2014/main" id="{4B83C1F9-0CCE-3B72-8F5A-FD8FC51822A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1" name="Ovaal 116">
                <a:extLst>
                  <a:ext uri="{FF2B5EF4-FFF2-40B4-BE49-F238E27FC236}">
                    <a16:creationId xmlns:a16="http://schemas.microsoft.com/office/drawing/2014/main" id="{2C8A1118-97E2-CF8D-95C5-C30A0DDC244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2" name="Vrije vorm: vorm 117">
                <a:extLst>
                  <a:ext uri="{FF2B5EF4-FFF2-40B4-BE49-F238E27FC236}">
                    <a16:creationId xmlns:a16="http://schemas.microsoft.com/office/drawing/2014/main" id="{185030FE-3558-11DB-8521-A953279F4C4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3" name="Rechthoek: afgeronde hoeken 118">
                <a:extLst>
                  <a:ext uri="{FF2B5EF4-FFF2-40B4-BE49-F238E27FC236}">
                    <a16:creationId xmlns:a16="http://schemas.microsoft.com/office/drawing/2014/main" id="{FEF5C603-336F-44EF-72ED-26269A6992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4" name="Rechte verbindingslijn 119">
                <a:extLst>
                  <a:ext uri="{FF2B5EF4-FFF2-40B4-BE49-F238E27FC236}">
                    <a16:creationId xmlns:a16="http://schemas.microsoft.com/office/drawing/2014/main" id="{AB10CB72-9A87-EAFF-C8E9-2FE6BCDD49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5" name="Rechte verbindingslijn 120">
                <a:extLst>
                  <a:ext uri="{FF2B5EF4-FFF2-40B4-BE49-F238E27FC236}">
                    <a16:creationId xmlns:a16="http://schemas.microsoft.com/office/drawing/2014/main" id="{38980388-4EAC-464B-26D1-FAC56926DFCE}"/>
                  </a:ext>
                </a:extLst>
              </p:cNvPr>
              <p:cNvCxnSpPr>
                <a:cxnSpLocks/>
                <a:stCxn id="21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8" name="Ovaal 87">
              <a:extLst>
                <a:ext uri="{FF2B5EF4-FFF2-40B4-BE49-F238E27FC236}">
                  <a16:creationId xmlns:a16="http://schemas.microsoft.com/office/drawing/2014/main" id="{5F575206-0581-F2B5-0EAF-5802E268C36C}"/>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19" name="Rechthoek 88">
              <a:extLst>
                <a:ext uri="{FF2B5EF4-FFF2-40B4-BE49-F238E27FC236}">
                  <a16:creationId xmlns:a16="http://schemas.microsoft.com/office/drawing/2014/main" id="{25AB9771-A850-EDC2-FACA-72B1A8064F0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20" name="Groep 89">
              <a:extLst>
                <a:ext uri="{FF2B5EF4-FFF2-40B4-BE49-F238E27FC236}">
                  <a16:creationId xmlns:a16="http://schemas.microsoft.com/office/drawing/2014/main" id="{5E2F2534-53C2-6B31-B85F-C6038ACCD1EE}"/>
                </a:ext>
              </a:extLst>
            </p:cNvPr>
            <p:cNvGrpSpPr/>
            <p:nvPr userDrawn="1"/>
          </p:nvGrpSpPr>
          <p:grpSpPr>
            <a:xfrm>
              <a:off x="-3311319" y="2164285"/>
              <a:ext cx="825500" cy="209550"/>
              <a:chOff x="13504624" y="2482850"/>
              <a:chExt cx="825500" cy="209550"/>
            </a:xfrm>
          </p:grpSpPr>
          <p:sp>
            <p:nvSpPr>
              <p:cNvPr id="207" name="Rechthoek 112">
                <a:extLst>
                  <a:ext uri="{FF2B5EF4-FFF2-40B4-BE49-F238E27FC236}">
                    <a16:creationId xmlns:a16="http://schemas.microsoft.com/office/drawing/2014/main" id="{62002840-C049-18D3-933B-63CCA35521B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08" name="Rechte verbindingslijn 113">
                <a:extLst>
                  <a:ext uri="{FF2B5EF4-FFF2-40B4-BE49-F238E27FC236}">
                    <a16:creationId xmlns:a16="http://schemas.microsoft.com/office/drawing/2014/main" id="{29D8C565-DF9A-E6EA-FD67-A233781F3A8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9" name="Gelijkbenige driehoek 114">
                <a:extLst>
                  <a:ext uri="{FF2B5EF4-FFF2-40B4-BE49-F238E27FC236}">
                    <a16:creationId xmlns:a16="http://schemas.microsoft.com/office/drawing/2014/main" id="{304B2C22-5A61-AD1E-A719-1FD5D120824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21" name="Ovaal 90">
              <a:extLst>
                <a:ext uri="{FF2B5EF4-FFF2-40B4-BE49-F238E27FC236}">
                  <a16:creationId xmlns:a16="http://schemas.microsoft.com/office/drawing/2014/main" id="{5038D957-7FE3-4E44-ECFF-763674C660E0}"/>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2" name="Rechthoek 91">
              <a:extLst>
                <a:ext uri="{FF2B5EF4-FFF2-40B4-BE49-F238E27FC236}">
                  <a16:creationId xmlns:a16="http://schemas.microsoft.com/office/drawing/2014/main" id="{6642F135-FF8C-9B9D-2596-865D7C52CA7C}"/>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23" name="Groep 92">
              <a:extLst>
                <a:ext uri="{FF2B5EF4-FFF2-40B4-BE49-F238E27FC236}">
                  <a16:creationId xmlns:a16="http://schemas.microsoft.com/office/drawing/2014/main" id="{CD1E64F3-633B-A5BF-D0D0-04473807625F}"/>
                </a:ext>
              </a:extLst>
            </p:cNvPr>
            <p:cNvGrpSpPr/>
            <p:nvPr userDrawn="1"/>
          </p:nvGrpSpPr>
          <p:grpSpPr>
            <a:xfrm>
              <a:off x="-3408294" y="3643742"/>
              <a:ext cx="622283" cy="612920"/>
              <a:chOff x="12617641" y="3403239"/>
              <a:chExt cx="752963" cy="741634"/>
            </a:xfrm>
          </p:grpSpPr>
          <p:grpSp>
            <p:nvGrpSpPr>
              <p:cNvPr id="127" name="Groep 96">
                <a:extLst>
                  <a:ext uri="{FF2B5EF4-FFF2-40B4-BE49-F238E27FC236}">
                    <a16:creationId xmlns:a16="http://schemas.microsoft.com/office/drawing/2014/main" id="{7CD5D252-7D1F-BCF4-BB72-7F9050723974}"/>
                  </a:ext>
                </a:extLst>
              </p:cNvPr>
              <p:cNvGrpSpPr/>
              <p:nvPr userDrawn="1"/>
            </p:nvGrpSpPr>
            <p:grpSpPr>
              <a:xfrm>
                <a:off x="12771530" y="3403239"/>
                <a:ext cx="467176" cy="448491"/>
                <a:chOff x="12782157" y="3403239"/>
                <a:chExt cx="467176" cy="448491"/>
              </a:xfrm>
            </p:grpSpPr>
            <p:grpSp>
              <p:nvGrpSpPr>
                <p:cNvPr id="194" name="Groep 99">
                  <a:extLst>
                    <a:ext uri="{FF2B5EF4-FFF2-40B4-BE49-F238E27FC236}">
                      <a16:creationId xmlns:a16="http://schemas.microsoft.com/office/drawing/2014/main" id="{7648FA64-02F8-37AB-2B86-E5089E18DA0D}"/>
                    </a:ext>
                  </a:extLst>
                </p:cNvPr>
                <p:cNvGrpSpPr/>
                <p:nvPr userDrawn="1"/>
              </p:nvGrpSpPr>
              <p:grpSpPr>
                <a:xfrm>
                  <a:off x="12782157" y="3403239"/>
                  <a:ext cx="412976" cy="396132"/>
                  <a:chOff x="13554906" y="3320109"/>
                  <a:chExt cx="443917" cy="425811"/>
                </a:xfrm>
              </p:grpSpPr>
              <p:grpSp>
                <p:nvGrpSpPr>
                  <p:cNvPr id="201" name="Groep 106">
                    <a:extLst>
                      <a:ext uri="{FF2B5EF4-FFF2-40B4-BE49-F238E27FC236}">
                        <a16:creationId xmlns:a16="http://schemas.microsoft.com/office/drawing/2014/main" id="{0F5E058D-ECF3-9EC4-5951-4F52746BD741}"/>
                      </a:ext>
                    </a:extLst>
                  </p:cNvPr>
                  <p:cNvGrpSpPr/>
                  <p:nvPr userDrawn="1"/>
                </p:nvGrpSpPr>
                <p:grpSpPr>
                  <a:xfrm>
                    <a:off x="13554906" y="3320109"/>
                    <a:ext cx="443917" cy="425811"/>
                    <a:chOff x="12909684" y="1276143"/>
                    <a:chExt cx="443917" cy="425811"/>
                  </a:xfrm>
                </p:grpSpPr>
                <p:sp>
                  <p:nvSpPr>
                    <p:cNvPr id="204" name="Rechthoek 109">
                      <a:extLst>
                        <a:ext uri="{FF2B5EF4-FFF2-40B4-BE49-F238E27FC236}">
                          <a16:creationId xmlns:a16="http://schemas.microsoft.com/office/drawing/2014/main" id="{EA02E9F4-CA2C-9A78-802A-95B6A090C9A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5" name="Rechthoek 110">
                      <a:extLst>
                        <a:ext uri="{FF2B5EF4-FFF2-40B4-BE49-F238E27FC236}">
                          <a16:creationId xmlns:a16="http://schemas.microsoft.com/office/drawing/2014/main" id="{E4D823E6-664A-2919-1681-517A3790479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6" name="Ovaal 111">
                      <a:extLst>
                        <a:ext uri="{FF2B5EF4-FFF2-40B4-BE49-F238E27FC236}">
                          <a16:creationId xmlns:a16="http://schemas.microsoft.com/office/drawing/2014/main" id="{4D5A85EC-C31C-DA17-297C-A5CDFD2A9CA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2" name="Afbeelding 107">
                    <a:extLst>
                      <a:ext uri="{FF2B5EF4-FFF2-40B4-BE49-F238E27FC236}">
                        <a16:creationId xmlns:a16="http://schemas.microsoft.com/office/drawing/2014/main" id="{614C4DCC-A528-B3F0-0A48-D10E3B833C3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3" name="Afbeelding 108">
                    <a:extLst>
                      <a:ext uri="{FF2B5EF4-FFF2-40B4-BE49-F238E27FC236}">
                        <a16:creationId xmlns:a16="http://schemas.microsoft.com/office/drawing/2014/main" id="{57EB2EAF-7F4C-8D54-10F5-3C7584B41D8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5" name="Groep 100">
                  <a:extLst>
                    <a:ext uri="{FF2B5EF4-FFF2-40B4-BE49-F238E27FC236}">
                      <a16:creationId xmlns:a16="http://schemas.microsoft.com/office/drawing/2014/main" id="{9EFB7B58-2CFD-2C73-54D2-B1C25E63D8E3}"/>
                    </a:ext>
                  </a:extLst>
                </p:cNvPr>
                <p:cNvGrpSpPr/>
                <p:nvPr userDrawn="1"/>
              </p:nvGrpSpPr>
              <p:grpSpPr>
                <a:xfrm>
                  <a:off x="13103513" y="3705268"/>
                  <a:ext cx="145820" cy="146462"/>
                  <a:chOff x="13096169" y="3602278"/>
                  <a:chExt cx="145820" cy="146462"/>
                </a:xfrm>
              </p:grpSpPr>
              <p:sp>
                <p:nvSpPr>
                  <p:cNvPr id="199" name="Rechthoek 104">
                    <a:extLst>
                      <a:ext uri="{FF2B5EF4-FFF2-40B4-BE49-F238E27FC236}">
                        <a16:creationId xmlns:a16="http://schemas.microsoft.com/office/drawing/2014/main" id="{4FEDEC75-A032-47FC-CDEB-289894E85CF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0" name="Rechthoek 105">
                    <a:extLst>
                      <a:ext uri="{FF2B5EF4-FFF2-40B4-BE49-F238E27FC236}">
                        <a16:creationId xmlns:a16="http://schemas.microsoft.com/office/drawing/2014/main" id="{059FF5CE-75C5-A884-BDDE-CC97D904DE5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6" name="Groep 101">
                  <a:extLst>
                    <a:ext uri="{FF2B5EF4-FFF2-40B4-BE49-F238E27FC236}">
                      <a16:creationId xmlns:a16="http://schemas.microsoft.com/office/drawing/2014/main" id="{73FDD1AB-60FC-46D6-9DA2-3A46C2EE0064}"/>
                    </a:ext>
                  </a:extLst>
                </p:cNvPr>
                <p:cNvGrpSpPr/>
                <p:nvPr userDrawn="1"/>
              </p:nvGrpSpPr>
              <p:grpSpPr>
                <a:xfrm rot="10800000">
                  <a:off x="13061402" y="3665637"/>
                  <a:ext cx="145820" cy="146462"/>
                  <a:chOff x="13096169" y="3602278"/>
                  <a:chExt cx="145820" cy="146462"/>
                </a:xfrm>
              </p:grpSpPr>
              <p:sp>
                <p:nvSpPr>
                  <p:cNvPr id="197" name="Rechthoek 102">
                    <a:extLst>
                      <a:ext uri="{FF2B5EF4-FFF2-40B4-BE49-F238E27FC236}">
                        <a16:creationId xmlns:a16="http://schemas.microsoft.com/office/drawing/2014/main" id="{03EB8030-8B52-10E7-CFA9-0B16D2639B6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98" name="Rechthoek 103">
                    <a:extLst>
                      <a:ext uri="{FF2B5EF4-FFF2-40B4-BE49-F238E27FC236}">
                        <a16:creationId xmlns:a16="http://schemas.microsoft.com/office/drawing/2014/main" id="{EBB80DEE-E664-5FCE-5318-70ADDE34169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2" name="Rechthoek 97">
                <a:extLst>
                  <a:ext uri="{FF2B5EF4-FFF2-40B4-BE49-F238E27FC236}">
                    <a16:creationId xmlns:a16="http://schemas.microsoft.com/office/drawing/2014/main" id="{BE4A3EF6-8125-C6FA-FB01-7A9CBE40611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3" name="Gelijkbenige driehoek 98">
                <a:extLst>
                  <a:ext uri="{FF2B5EF4-FFF2-40B4-BE49-F238E27FC236}">
                    <a16:creationId xmlns:a16="http://schemas.microsoft.com/office/drawing/2014/main" id="{546CB06F-D3FA-965C-9FF0-08A66773C28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4" name="ICOON_info">
              <a:extLst>
                <a:ext uri="{FF2B5EF4-FFF2-40B4-BE49-F238E27FC236}">
                  <a16:creationId xmlns:a16="http://schemas.microsoft.com/office/drawing/2014/main" id="{24421E88-D3C4-BA5F-5969-D43CF467C7AD}"/>
                </a:ext>
              </a:extLst>
            </p:cNvPr>
            <p:cNvGrpSpPr/>
            <p:nvPr userDrawn="1"/>
          </p:nvGrpSpPr>
          <p:grpSpPr>
            <a:xfrm>
              <a:off x="-376736" y="4271597"/>
              <a:ext cx="283685" cy="283685"/>
              <a:chOff x="-510741" y="5913713"/>
              <a:chExt cx="267555" cy="267555"/>
            </a:xfrm>
          </p:grpSpPr>
          <p:sp>
            <p:nvSpPr>
              <p:cNvPr id="125" name="Ovaal 94">
                <a:extLst>
                  <a:ext uri="{FF2B5EF4-FFF2-40B4-BE49-F238E27FC236}">
                    <a16:creationId xmlns:a16="http://schemas.microsoft.com/office/drawing/2014/main" id="{7F15F423-7E6B-D351-A2EC-EEF9501A092C}"/>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6" name="Graphic 163" descr="Informatie">
                <a:extLst>
                  <a:ext uri="{FF2B5EF4-FFF2-40B4-BE49-F238E27FC236}">
                    <a16:creationId xmlns:a16="http://schemas.microsoft.com/office/drawing/2014/main" id="{1C4B2536-A7E5-B65A-E61A-DB1275FC843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3" name="Footer Placeholder 6">
            <a:extLst>
              <a:ext uri="{FF2B5EF4-FFF2-40B4-BE49-F238E27FC236}">
                <a16:creationId xmlns:a16="http://schemas.microsoft.com/office/drawing/2014/main" id="{5E15F37F-E345-C8B9-404A-1A69E55C7EE3}"/>
              </a:ext>
            </a:extLst>
          </p:cNvPr>
          <p:cNvSpPr>
            <a:spLocks noGrp="1"/>
          </p:cNvSpPr>
          <p:nvPr>
            <p:ph type="ftr" sz="quarter" idx="15"/>
          </p:nvPr>
        </p:nvSpPr>
        <p:spPr>
          <a:xfrm>
            <a:off x="489314" y="7209424"/>
            <a:ext cx="4114800" cy="151200"/>
          </a:xfrm>
        </p:spPr>
        <p:txBody>
          <a:bodyPr/>
          <a:lstStyle/>
          <a:p>
            <a:endParaRPr lang="en-GB" dirty="0"/>
          </a:p>
        </p:txBody>
      </p:sp>
      <p:sp>
        <p:nvSpPr>
          <p:cNvPr id="114" name="Slide Number Placeholder 7">
            <a:extLst>
              <a:ext uri="{FF2B5EF4-FFF2-40B4-BE49-F238E27FC236}">
                <a16:creationId xmlns:a16="http://schemas.microsoft.com/office/drawing/2014/main" id="{0450C207-B6AE-B090-B5FF-B552A017610A}"/>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Tree>
    <p:extLst>
      <p:ext uri="{BB962C8B-B14F-4D97-AF65-F5344CB8AC3E}">
        <p14:creationId xmlns:p14="http://schemas.microsoft.com/office/powerpoint/2010/main" val="238317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Afbeeld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4797152"/>
            <a:ext cx="8136904" cy="1368152"/>
          </a:xfrm>
        </p:spPr>
        <p:txBody>
          <a:bodyPr anchor="ctr">
            <a:normAutofit/>
          </a:bodyPr>
          <a:lstStyle>
            <a:lvl1pPr algn="ctr">
              <a:defRPr sz="3600">
                <a:solidFill>
                  <a:schemeClr val="tx1"/>
                </a:solidFill>
              </a:defRPr>
            </a:lvl1pPr>
          </a:lstStyle>
          <a:p>
            <a:r>
              <a:rPr lang="en-GB"/>
              <a:t>Click to edit Master title style</a:t>
            </a:r>
            <a:endParaRPr lang="en-GB" dirty="0"/>
          </a:p>
        </p:txBody>
      </p:sp>
      <p:sp useBgFill="1">
        <p:nvSpPr>
          <p:cNvPr id="3" name="Picture Placeholder 2"/>
          <p:cNvSpPr>
            <a:spLocks noGrp="1" noChangeAspect="1"/>
          </p:cNvSpPr>
          <p:nvPr>
            <p:ph type="pic" idx="1" hasCustomPrompt="1"/>
          </p:nvPr>
        </p:nvSpPr>
        <p:spPr>
          <a:xfrm>
            <a:off x="0" y="0"/>
            <a:ext cx="12192000" cy="6855555"/>
          </a:xfrm>
          <a:solidFill>
            <a:schemeClr val="accent1">
              <a:tint val="20000"/>
            </a:schemeClr>
          </a:solidFill>
        </p:spPr>
        <p:txBody>
          <a:bodyPr wrap="square" anchor="ctr">
            <a:normAutofit/>
          </a:bodyPr>
          <a:lstStyle>
            <a:lvl1pPr marL="0" indent="0" algn="ctr">
              <a:buNone/>
              <a:defRPr sz="1600" b="0" i="1">
                <a:solidFill>
                  <a:srgbClr val="000000"/>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GB" dirty="0"/>
              <a:t>Klik op onderstaand pictogram om een afbeelding in te voegen</a:t>
            </a:r>
            <a:endParaRPr lang="en-GB"/>
          </a:p>
        </p:txBody>
      </p:sp>
      <p:grpSp>
        <p:nvGrpSpPr>
          <p:cNvPr id="4" name="INSTRUCTIE">
            <a:extLst>
              <a:ext uri="{FF2B5EF4-FFF2-40B4-BE49-F238E27FC236}">
                <a16:creationId xmlns:a16="http://schemas.microsoft.com/office/drawing/2014/main" id="{2C7BD7AD-CC8D-1936-84C6-CEE7BFD6F60D}"/>
              </a:ext>
            </a:extLst>
          </p:cNvPr>
          <p:cNvGrpSpPr/>
          <p:nvPr userDrawn="1"/>
        </p:nvGrpSpPr>
        <p:grpSpPr>
          <a:xfrm>
            <a:off x="-3786437" y="0"/>
            <a:ext cx="3693386" cy="5359349"/>
            <a:chOff x="-3786437" y="0"/>
            <a:chExt cx="3693386" cy="5359349"/>
          </a:xfrm>
        </p:grpSpPr>
        <p:sp>
          <p:nvSpPr>
            <p:cNvPr id="5" name="Rechthoek 13">
              <a:extLst>
                <a:ext uri="{FF2B5EF4-FFF2-40B4-BE49-F238E27FC236}">
                  <a16:creationId xmlns:a16="http://schemas.microsoft.com/office/drawing/2014/main" id="{7CF61DBD-773E-2DB6-3282-1404E7E4943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6" name="Ovaal 14">
              <a:extLst>
                <a:ext uri="{FF2B5EF4-FFF2-40B4-BE49-F238E27FC236}">
                  <a16:creationId xmlns:a16="http://schemas.microsoft.com/office/drawing/2014/main" id="{E24AB6E9-D7C7-4835-A17E-4135A5E51556}"/>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7" name="Rechthoek 15">
              <a:extLst>
                <a:ext uri="{FF2B5EF4-FFF2-40B4-BE49-F238E27FC236}">
                  <a16:creationId xmlns:a16="http://schemas.microsoft.com/office/drawing/2014/main" id="{942ECD39-58EA-6BFB-4604-E8BDB45EE32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8" name="Ovaal 16">
              <a:extLst>
                <a:ext uri="{FF2B5EF4-FFF2-40B4-BE49-F238E27FC236}">
                  <a16:creationId xmlns:a16="http://schemas.microsoft.com/office/drawing/2014/main" id="{3F68473E-5295-D70D-25BE-4E6F96F2030A}"/>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9" name="Rechthoek 17">
              <a:extLst>
                <a:ext uri="{FF2B5EF4-FFF2-40B4-BE49-F238E27FC236}">
                  <a16:creationId xmlns:a16="http://schemas.microsoft.com/office/drawing/2014/main" id="{8BC61B1B-664A-3551-89E0-2A871C93235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0" name="Rechthoek 18">
              <a:extLst>
                <a:ext uri="{FF2B5EF4-FFF2-40B4-BE49-F238E27FC236}">
                  <a16:creationId xmlns:a16="http://schemas.microsoft.com/office/drawing/2014/main" id="{DE2C781C-C0B5-9362-3D43-72232321854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1" name="Ovaal 19">
              <a:extLst>
                <a:ext uri="{FF2B5EF4-FFF2-40B4-BE49-F238E27FC236}">
                  <a16:creationId xmlns:a16="http://schemas.microsoft.com/office/drawing/2014/main" id="{D4269AE7-0DC8-1057-2D46-710967F5B96E}"/>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 name="Rechthoek 20">
              <a:extLst>
                <a:ext uri="{FF2B5EF4-FFF2-40B4-BE49-F238E27FC236}">
                  <a16:creationId xmlns:a16="http://schemas.microsoft.com/office/drawing/2014/main" id="{32077354-AEFA-51CB-E496-F5FAF9A9865A}"/>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3" name="Ovaal 21">
              <a:extLst>
                <a:ext uri="{FF2B5EF4-FFF2-40B4-BE49-F238E27FC236}">
                  <a16:creationId xmlns:a16="http://schemas.microsoft.com/office/drawing/2014/main" id="{599D7141-50F4-F634-6BD3-D127BD76D845}"/>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4" name="Rechthoek 22">
              <a:extLst>
                <a:ext uri="{FF2B5EF4-FFF2-40B4-BE49-F238E27FC236}">
                  <a16:creationId xmlns:a16="http://schemas.microsoft.com/office/drawing/2014/main" id="{F4B5F2EF-EE19-050D-6F5E-E1475A45DD2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5" name="Ovaal 23">
              <a:extLst>
                <a:ext uri="{FF2B5EF4-FFF2-40B4-BE49-F238E27FC236}">
                  <a16:creationId xmlns:a16="http://schemas.microsoft.com/office/drawing/2014/main" id="{5FBB8473-3635-7740-E7C3-1D1FA7786189}"/>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16" name="Rechthoek 24">
              <a:extLst>
                <a:ext uri="{FF2B5EF4-FFF2-40B4-BE49-F238E27FC236}">
                  <a16:creationId xmlns:a16="http://schemas.microsoft.com/office/drawing/2014/main" id="{D1962046-AF7A-1D68-1543-5326A7F937B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17" name="Ovaal 25">
              <a:extLst>
                <a:ext uri="{FF2B5EF4-FFF2-40B4-BE49-F238E27FC236}">
                  <a16:creationId xmlns:a16="http://schemas.microsoft.com/office/drawing/2014/main" id="{2E8AE1B6-9BC8-F3F4-773C-759F1A8CFD20}"/>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18" name="Rechthoek 26">
              <a:extLst>
                <a:ext uri="{FF2B5EF4-FFF2-40B4-BE49-F238E27FC236}">
                  <a16:creationId xmlns:a16="http://schemas.microsoft.com/office/drawing/2014/main" id="{EA6FCAE9-9582-1368-1C1E-5FDAFB0CC27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19" name="Ovaal 27">
              <a:extLst>
                <a:ext uri="{FF2B5EF4-FFF2-40B4-BE49-F238E27FC236}">
                  <a16:creationId xmlns:a16="http://schemas.microsoft.com/office/drawing/2014/main" id="{A7CCC4AB-3730-0EC9-F6D6-43A7028347C0}"/>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0" name="Rechthoek 28">
              <a:extLst>
                <a:ext uri="{FF2B5EF4-FFF2-40B4-BE49-F238E27FC236}">
                  <a16:creationId xmlns:a16="http://schemas.microsoft.com/office/drawing/2014/main" id="{6E4384BE-E1F2-E9AF-AB97-D86ACF75B086}"/>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1" name="Ovaal 29">
              <a:extLst>
                <a:ext uri="{FF2B5EF4-FFF2-40B4-BE49-F238E27FC236}">
                  <a16:creationId xmlns:a16="http://schemas.microsoft.com/office/drawing/2014/main" id="{A25B6AA2-A328-7F91-18B1-969657F5DD2D}"/>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22" name="Rechthoek 30">
              <a:extLst>
                <a:ext uri="{FF2B5EF4-FFF2-40B4-BE49-F238E27FC236}">
                  <a16:creationId xmlns:a16="http://schemas.microsoft.com/office/drawing/2014/main" id="{C9E4C4E5-4B9E-95F1-EB81-F4D152EEC1CF}"/>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3" name="Ovaal 31">
              <a:extLst>
                <a:ext uri="{FF2B5EF4-FFF2-40B4-BE49-F238E27FC236}">
                  <a16:creationId xmlns:a16="http://schemas.microsoft.com/office/drawing/2014/main" id="{A25E5595-0E07-026D-719A-579C79AEB6E0}"/>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24" name="Rechthoek 32">
              <a:extLst>
                <a:ext uri="{FF2B5EF4-FFF2-40B4-BE49-F238E27FC236}">
                  <a16:creationId xmlns:a16="http://schemas.microsoft.com/office/drawing/2014/main" id="{F0A8ABC4-E357-985F-7FA9-2348737940E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25" name="Rechthoek 33">
              <a:extLst>
                <a:ext uri="{FF2B5EF4-FFF2-40B4-BE49-F238E27FC236}">
                  <a16:creationId xmlns:a16="http://schemas.microsoft.com/office/drawing/2014/main" id="{435157A2-FA20-5B40-7BF0-24EEB7B1A49A}"/>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26" name="ICOON_info">
              <a:extLst>
                <a:ext uri="{FF2B5EF4-FFF2-40B4-BE49-F238E27FC236}">
                  <a16:creationId xmlns:a16="http://schemas.microsoft.com/office/drawing/2014/main" id="{B868E86C-9409-A646-01FE-CC0AA0E024D8}"/>
                </a:ext>
              </a:extLst>
            </p:cNvPr>
            <p:cNvGrpSpPr/>
            <p:nvPr userDrawn="1"/>
          </p:nvGrpSpPr>
          <p:grpSpPr>
            <a:xfrm>
              <a:off x="-376736" y="4400186"/>
              <a:ext cx="283685" cy="283685"/>
              <a:chOff x="-510741" y="5913713"/>
              <a:chExt cx="267555" cy="267555"/>
            </a:xfrm>
          </p:grpSpPr>
          <p:sp>
            <p:nvSpPr>
              <p:cNvPr id="68" name="Ovaal 79">
                <a:extLst>
                  <a:ext uri="{FF2B5EF4-FFF2-40B4-BE49-F238E27FC236}">
                    <a16:creationId xmlns:a16="http://schemas.microsoft.com/office/drawing/2014/main" id="{5C886C73-B1E5-4411-BEBD-B135847ED7D7}"/>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69" name="Graphic 163" descr="Informatie">
                <a:extLst>
                  <a:ext uri="{FF2B5EF4-FFF2-40B4-BE49-F238E27FC236}">
                    <a16:creationId xmlns:a16="http://schemas.microsoft.com/office/drawing/2014/main" id="{94F3C5D2-A4FC-21C7-E9CF-5BDE657A4C5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27" name="VOORBEELD">
              <a:extLst>
                <a:ext uri="{FF2B5EF4-FFF2-40B4-BE49-F238E27FC236}">
                  <a16:creationId xmlns:a16="http://schemas.microsoft.com/office/drawing/2014/main" id="{95DD8D75-C5F9-AD63-1969-9CE1A09985BA}"/>
                </a:ext>
              </a:extLst>
            </p:cNvPr>
            <p:cNvGrpSpPr/>
            <p:nvPr userDrawn="1"/>
          </p:nvGrpSpPr>
          <p:grpSpPr>
            <a:xfrm>
              <a:off x="-3605171" y="458674"/>
              <a:ext cx="3234311" cy="558875"/>
              <a:chOff x="-3605171" y="458674"/>
              <a:chExt cx="3234311" cy="558875"/>
            </a:xfrm>
          </p:grpSpPr>
          <p:sp>
            <p:nvSpPr>
              <p:cNvPr id="28" name="Rechthoek 39">
                <a:extLst>
                  <a:ext uri="{FF2B5EF4-FFF2-40B4-BE49-F238E27FC236}">
                    <a16:creationId xmlns:a16="http://schemas.microsoft.com/office/drawing/2014/main" id="{748DBFB6-7729-C34F-FC02-6A0AEA1A5AB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29" name="Rechthoek 40">
                <a:extLst>
                  <a:ext uri="{FF2B5EF4-FFF2-40B4-BE49-F238E27FC236}">
                    <a16:creationId xmlns:a16="http://schemas.microsoft.com/office/drawing/2014/main" id="{1460CE0A-B556-4981-8054-27EDAF406D09}"/>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0" name="Groep 41">
                <a:extLst>
                  <a:ext uri="{FF2B5EF4-FFF2-40B4-BE49-F238E27FC236}">
                    <a16:creationId xmlns:a16="http://schemas.microsoft.com/office/drawing/2014/main" id="{60D87BCE-35EC-C52B-CEC9-16EB591E550A}"/>
                  </a:ext>
                </a:extLst>
              </p:cNvPr>
              <p:cNvGrpSpPr/>
              <p:nvPr userDrawn="1"/>
            </p:nvGrpSpPr>
            <p:grpSpPr>
              <a:xfrm>
                <a:off x="-3386247" y="830871"/>
                <a:ext cx="139423" cy="109566"/>
                <a:chOff x="-2866744" y="827071"/>
                <a:chExt cx="168701" cy="132575"/>
              </a:xfrm>
            </p:grpSpPr>
            <p:grpSp>
              <p:nvGrpSpPr>
                <p:cNvPr id="61" name="Groep 72">
                  <a:extLst>
                    <a:ext uri="{FF2B5EF4-FFF2-40B4-BE49-F238E27FC236}">
                      <a16:creationId xmlns:a16="http://schemas.microsoft.com/office/drawing/2014/main" id="{699D25FE-B085-53D8-7231-2E515923C91E}"/>
                    </a:ext>
                  </a:extLst>
                </p:cNvPr>
                <p:cNvGrpSpPr/>
                <p:nvPr userDrawn="1"/>
              </p:nvGrpSpPr>
              <p:grpSpPr>
                <a:xfrm>
                  <a:off x="-2866744" y="827071"/>
                  <a:ext cx="168701" cy="132575"/>
                  <a:chOff x="-2866744" y="827071"/>
                  <a:chExt cx="168701" cy="132575"/>
                </a:xfrm>
              </p:grpSpPr>
              <p:cxnSp>
                <p:nvCxnSpPr>
                  <p:cNvPr id="63" name="Rechte verbindingslijn 74">
                    <a:extLst>
                      <a:ext uri="{FF2B5EF4-FFF2-40B4-BE49-F238E27FC236}">
                        <a16:creationId xmlns:a16="http://schemas.microsoft.com/office/drawing/2014/main" id="{76E2D5C1-E28A-FCA4-AC07-07F85963F50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75">
                    <a:extLst>
                      <a:ext uri="{FF2B5EF4-FFF2-40B4-BE49-F238E27FC236}">
                        <a16:creationId xmlns:a16="http://schemas.microsoft.com/office/drawing/2014/main" id="{EDD0EBEE-9422-C673-2C75-15BA48A4E58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76">
                    <a:extLst>
                      <a:ext uri="{FF2B5EF4-FFF2-40B4-BE49-F238E27FC236}">
                        <a16:creationId xmlns:a16="http://schemas.microsoft.com/office/drawing/2014/main" id="{B564AA49-96A2-1A1A-23EC-DBA926A3999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77">
                    <a:extLst>
                      <a:ext uri="{FF2B5EF4-FFF2-40B4-BE49-F238E27FC236}">
                        <a16:creationId xmlns:a16="http://schemas.microsoft.com/office/drawing/2014/main" id="{9EC71B7D-29EC-C942-00D7-3484D009D00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78">
                    <a:extLst>
                      <a:ext uri="{FF2B5EF4-FFF2-40B4-BE49-F238E27FC236}">
                        <a16:creationId xmlns:a16="http://schemas.microsoft.com/office/drawing/2014/main" id="{235F5FB9-E957-D88F-7A4F-CF936F8539E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2" name="Pijl: rechts 73">
                  <a:extLst>
                    <a:ext uri="{FF2B5EF4-FFF2-40B4-BE49-F238E27FC236}">
                      <a16:creationId xmlns:a16="http://schemas.microsoft.com/office/drawing/2014/main" id="{90082333-4CDF-9B8E-DB50-B192EB40B7D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1" name="Groep 42">
                <a:extLst>
                  <a:ext uri="{FF2B5EF4-FFF2-40B4-BE49-F238E27FC236}">
                    <a16:creationId xmlns:a16="http://schemas.microsoft.com/office/drawing/2014/main" id="{B53E7C88-278A-C1DE-C7FE-7249BA73B2E0}"/>
                  </a:ext>
                </a:extLst>
              </p:cNvPr>
              <p:cNvGrpSpPr/>
              <p:nvPr userDrawn="1"/>
            </p:nvGrpSpPr>
            <p:grpSpPr>
              <a:xfrm>
                <a:off x="-3605171" y="830871"/>
                <a:ext cx="139423" cy="109566"/>
                <a:chOff x="-2866744" y="518074"/>
                <a:chExt cx="168701" cy="132575"/>
              </a:xfrm>
            </p:grpSpPr>
            <p:grpSp>
              <p:nvGrpSpPr>
                <p:cNvPr id="54" name="Groep 65">
                  <a:extLst>
                    <a:ext uri="{FF2B5EF4-FFF2-40B4-BE49-F238E27FC236}">
                      <a16:creationId xmlns:a16="http://schemas.microsoft.com/office/drawing/2014/main" id="{0882DA52-FEC0-E99E-3568-97C22945A089}"/>
                    </a:ext>
                  </a:extLst>
                </p:cNvPr>
                <p:cNvGrpSpPr/>
                <p:nvPr userDrawn="1"/>
              </p:nvGrpSpPr>
              <p:grpSpPr>
                <a:xfrm>
                  <a:off x="-2866744" y="518074"/>
                  <a:ext cx="168701" cy="132575"/>
                  <a:chOff x="-2866744" y="518074"/>
                  <a:chExt cx="168701" cy="132575"/>
                </a:xfrm>
              </p:grpSpPr>
              <p:cxnSp>
                <p:nvCxnSpPr>
                  <p:cNvPr id="56" name="Rechte verbindingslijn 67">
                    <a:extLst>
                      <a:ext uri="{FF2B5EF4-FFF2-40B4-BE49-F238E27FC236}">
                        <a16:creationId xmlns:a16="http://schemas.microsoft.com/office/drawing/2014/main" id="{3A2B3506-D70A-A8FB-CA02-96B0E7DAE62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68">
                    <a:extLst>
                      <a:ext uri="{FF2B5EF4-FFF2-40B4-BE49-F238E27FC236}">
                        <a16:creationId xmlns:a16="http://schemas.microsoft.com/office/drawing/2014/main" id="{6808A90C-D36B-A494-54FD-1E0907640C4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69">
                    <a:extLst>
                      <a:ext uri="{FF2B5EF4-FFF2-40B4-BE49-F238E27FC236}">
                        <a16:creationId xmlns:a16="http://schemas.microsoft.com/office/drawing/2014/main" id="{CF865A98-1B26-036B-7EC4-C8624A74A03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70">
                    <a:extLst>
                      <a:ext uri="{FF2B5EF4-FFF2-40B4-BE49-F238E27FC236}">
                        <a16:creationId xmlns:a16="http://schemas.microsoft.com/office/drawing/2014/main" id="{83C345E9-F2B4-2109-00C3-6F5A076C8CB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71">
                    <a:extLst>
                      <a:ext uri="{FF2B5EF4-FFF2-40B4-BE49-F238E27FC236}">
                        <a16:creationId xmlns:a16="http://schemas.microsoft.com/office/drawing/2014/main" id="{2F2F4854-118A-D6A7-EE9E-2A1C4468D02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5" name="Pijl: rechts 66">
                  <a:extLst>
                    <a:ext uri="{FF2B5EF4-FFF2-40B4-BE49-F238E27FC236}">
                      <a16:creationId xmlns:a16="http://schemas.microsoft.com/office/drawing/2014/main" id="{A4AF9672-C281-46DA-615D-B67A806193C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2" name="Rechte verbindingslijn 43">
                <a:extLst>
                  <a:ext uri="{FF2B5EF4-FFF2-40B4-BE49-F238E27FC236}">
                    <a16:creationId xmlns:a16="http://schemas.microsoft.com/office/drawing/2014/main" id="{8549B60C-B40A-CF15-EAB4-69BA2E2821CD}"/>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33" name="Rechte verbindingslijn 44">
                <a:extLst>
                  <a:ext uri="{FF2B5EF4-FFF2-40B4-BE49-F238E27FC236}">
                    <a16:creationId xmlns:a16="http://schemas.microsoft.com/office/drawing/2014/main" id="{D66E9D12-913D-D971-9967-AF195909AB14}"/>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34" name="Rechthoek 45">
                <a:extLst>
                  <a:ext uri="{FF2B5EF4-FFF2-40B4-BE49-F238E27FC236}">
                    <a16:creationId xmlns:a16="http://schemas.microsoft.com/office/drawing/2014/main" id="{264E8B9F-ED18-D411-37CD-D44C97E1810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35" name="Rechthoek 46">
                <a:extLst>
                  <a:ext uri="{FF2B5EF4-FFF2-40B4-BE49-F238E27FC236}">
                    <a16:creationId xmlns:a16="http://schemas.microsoft.com/office/drawing/2014/main" id="{648C3F13-2057-22F0-1596-B8977EB1158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36" name="Groep 47">
                <a:extLst>
                  <a:ext uri="{FF2B5EF4-FFF2-40B4-BE49-F238E27FC236}">
                    <a16:creationId xmlns:a16="http://schemas.microsoft.com/office/drawing/2014/main" id="{454561E5-FBBA-82D9-585D-F85C5B399DA8}"/>
                  </a:ext>
                </a:extLst>
              </p:cNvPr>
              <p:cNvGrpSpPr/>
              <p:nvPr userDrawn="1"/>
            </p:nvGrpSpPr>
            <p:grpSpPr>
              <a:xfrm>
                <a:off x="-2916763" y="769168"/>
                <a:ext cx="268738" cy="248381"/>
                <a:chOff x="-2916763" y="769168"/>
                <a:chExt cx="268738" cy="248381"/>
              </a:xfrm>
            </p:grpSpPr>
            <p:sp>
              <p:nvSpPr>
                <p:cNvPr id="46" name="Rechthoek 57">
                  <a:extLst>
                    <a:ext uri="{FF2B5EF4-FFF2-40B4-BE49-F238E27FC236}">
                      <a16:creationId xmlns:a16="http://schemas.microsoft.com/office/drawing/2014/main" id="{6CB0A575-02D4-A8D6-381E-B97A7963A932}"/>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7" name="Groep 58">
                  <a:extLst>
                    <a:ext uri="{FF2B5EF4-FFF2-40B4-BE49-F238E27FC236}">
                      <a16:creationId xmlns:a16="http://schemas.microsoft.com/office/drawing/2014/main" id="{050572EB-6E07-81B7-1D23-D1603FA8D573}"/>
                    </a:ext>
                  </a:extLst>
                </p:cNvPr>
                <p:cNvGrpSpPr/>
                <p:nvPr userDrawn="1"/>
              </p:nvGrpSpPr>
              <p:grpSpPr>
                <a:xfrm>
                  <a:off x="-2866744" y="827071"/>
                  <a:ext cx="168701" cy="132575"/>
                  <a:chOff x="-2866744" y="827071"/>
                  <a:chExt cx="168701" cy="132575"/>
                </a:xfrm>
              </p:grpSpPr>
              <p:cxnSp>
                <p:nvCxnSpPr>
                  <p:cNvPr id="49" name="Rechte verbindingslijn 60">
                    <a:extLst>
                      <a:ext uri="{FF2B5EF4-FFF2-40B4-BE49-F238E27FC236}">
                        <a16:creationId xmlns:a16="http://schemas.microsoft.com/office/drawing/2014/main" id="{663A2238-0B2C-1818-97F5-BCF431EB7C3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61">
                    <a:extLst>
                      <a:ext uri="{FF2B5EF4-FFF2-40B4-BE49-F238E27FC236}">
                        <a16:creationId xmlns:a16="http://schemas.microsoft.com/office/drawing/2014/main" id="{66E7D144-2A30-D21A-510B-B473CDB4B2D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62">
                    <a:extLst>
                      <a:ext uri="{FF2B5EF4-FFF2-40B4-BE49-F238E27FC236}">
                        <a16:creationId xmlns:a16="http://schemas.microsoft.com/office/drawing/2014/main" id="{034DE342-4A63-9C7D-F9EF-C0515C7C702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63">
                    <a:extLst>
                      <a:ext uri="{FF2B5EF4-FFF2-40B4-BE49-F238E27FC236}">
                        <a16:creationId xmlns:a16="http://schemas.microsoft.com/office/drawing/2014/main" id="{628388AC-D0A3-4ACF-9AB4-82C349E214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64">
                    <a:extLst>
                      <a:ext uri="{FF2B5EF4-FFF2-40B4-BE49-F238E27FC236}">
                        <a16:creationId xmlns:a16="http://schemas.microsoft.com/office/drawing/2014/main" id="{CC0E483C-D195-3249-8344-6CCAC8364AC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8" name="Pijl: rechts 59">
                  <a:extLst>
                    <a:ext uri="{FF2B5EF4-FFF2-40B4-BE49-F238E27FC236}">
                      <a16:creationId xmlns:a16="http://schemas.microsoft.com/office/drawing/2014/main" id="{83FC2D55-7C21-D4FF-8AF1-A5316B440D5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7" name="Groep 48">
                <a:extLst>
                  <a:ext uri="{FF2B5EF4-FFF2-40B4-BE49-F238E27FC236}">
                    <a16:creationId xmlns:a16="http://schemas.microsoft.com/office/drawing/2014/main" id="{6B9F158B-79BA-AE85-BB96-4F53990A1097}"/>
                  </a:ext>
                </a:extLst>
              </p:cNvPr>
              <p:cNvGrpSpPr/>
              <p:nvPr userDrawn="1"/>
            </p:nvGrpSpPr>
            <p:grpSpPr>
              <a:xfrm>
                <a:off x="-2916763" y="460171"/>
                <a:ext cx="268738" cy="248381"/>
                <a:chOff x="-2916763" y="460171"/>
                <a:chExt cx="268738" cy="248381"/>
              </a:xfrm>
            </p:grpSpPr>
            <p:sp>
              <p:nvSpPr>
                <p:cNvPr id="38" name="Rechthoek 49">
                  <a:extLst>
                    <a:ext uri="{FF2B5EF4-FFF2-40B4-BE49-F238E27FC236}">
                      <a16:creationId xmlns:a16="http://schemas.microsoft.com/office/drawing/2014/main" id="{8B54ECC1-75C5-2DA5-D58A-C81A5333CA3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9" name="Groep 50">
                  <a:extLst>
                    <a:ext uri="{FF2B5EF4-FFF2-40B4-BE49-F238E27FC236}">
                      <a16:creationId xmlns:a16="http://schemas.microsoft.com/office/drawing/2014/main" id="{2318F485-DA21-86CA-5E60-FC14738F830E}"/>
                    </a:ext>
                  </a:extLst>
                </p:cNvPr>
                <p:cNvGrpSpPr/>
                <p:nvPr userDrawn="1"/>
              </p:nvGrpSpPr>
              <p:grpSpPr>
                <a:xfrm>
                  <a:off x="-2866744" y="518074"/>
                  <a:ext cx="168701" cy="132575"/>
                  <a:chOff x="-2866744" y="518074"/>
                  <a:chExt cx="168701" cy="132575"/>
                </a:xfrm>
              </p:grpSpPr>
              <p:cxnSp>
                <p:nvCxnSpPr>
                  <p:cNvPr id="41" name="Rechte verbindingslijn 52">
                    <a:extLst>
                      <a:ext uri="{FF2B5EF4-FFF2-40B4-BE49-F238E27FC236}">
                        <a16:creationId xmlns:a16="http://schemas.microsoft.com/office/drawing/2014/main" id="{06145FB7-65B5-B726-0DE6-42A17B91D1F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2" name="Rechte verbindingslijn 53">
                    <a:extLst>
                      <a:ext uri="{FF2B5EF4-FFF2-40B4-BE49-F238E27FC236}">
                        <a16:creationId xmlns:a16="http://schemas.microsoft.com/office/drawing/2014/main" id="{6169ED15-F1CC-AE5D-C5E6-B652C5B5038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54">
                    <a:extLst>
                      <a:ext uri="{FF2B5EF4-FFF2-40B4-BE49-F238E27FC236}">
                        <a16:creationId xmlns:a16="http://schemas.microsoft.com/office/drawing/2014/main" id="{8E89B9AB-D02E-F3BA-B766-8099F92FDCF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4" name="Rechte verbindingslijn 55">
                    <a:extLst>
                      <a:ext uri="{FF2B5EF4-FFF2-40B4-BE49-F238E27FC236}">
                        <a16:creationId xmlns:a16="http://schemas.microsoft.com/office/drawing/2014/main" id="{72B5D8E5-F764-7030-028A-63C6A8F7C62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56">
                    <a:extLst>
                      <a:ext uri="{FF2B5EF4-FFF2-40B4-BE49-F238E27FC236}">
                        <a16:creationId xmlns:a16="http://schemas.microsoft.com/office/drawing/2014/main" id="{87A69472-F9DE-6D78-8599-4AE49DFD98C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0" name="Pijl: rechts 51">
                  <a:extLst>
                    <a:ext uri="{FF2B5EF4-FFF2-40B4-BE49-F238E27FC236}">
                      <a16:creationId xmlns:a16="http://schemas.microsoft.com/office/drawing/2014/main" id="{D2B7BD1A-EBF5-EA94-BD9B-17405FBFB9D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0" name="INSTRUCTIE">
            <a:extLst>
              <a:ext uri="{FF2B5EF4-FFF2-40B4-BE49-F238E27FC236}">
                <a16:creationId xmlns:a16="http://schemas.microsoft.com/office/drawing/2014/main" id="{085B01DF-8088-A20E-467E-E38AAA04AF07}"/>
              </a:ext>
            </a:extLst>
          </p:cNvPr>
          <p:cNvGrpSpPr/>
          <p:nvPr userDrawn="1"/>
        </p:nvGrpSpPr>
        <p:grpSpPr>
          <a:xfrm>
            <a:off x="12377595" y="0"/>
            <a:ext cx="3693386" cy="5270646"/>
            <a:chOff x="-3786437" y="0"/>
            <a:chExt cx="3693386" cy="5270646"/>
          </a:xfrm>
        </p:grpSpPr>
        <p:sp>
          <p:nvSpPr>
            <p:cNvPr id="71" name="Rechthoek 82">
              <a:extLst>
                <a:ext uri="{FF2B5EF4-FFF2-40B4-BE49-F238E27FC236}">
                  <a16:creationId xmlns:a16="http://schemas.microsoft.com/office/drawing/2014/main" id="{F3FD77B4-F487-8A7A-6065-01B1614B5B48}"/>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72" name="Rechthoek 83">
              <a:extLst>
                <a:ext uri="{FF2B5EF4-FFF2-40B4-BE49-F238E27FC236}">
                  <a16:creationId xmlns:a16="http://schemas.microsoft.com/office/drawing/2014/main" id="{70577B5F-8FD1-E0A4-A406-FA869A01353E}"/>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15" name="Ovaal 84">
              <a:extLst>
                <a:ext uri="{FF2B5EF4-FFF2-40B4-BE49-F238E27FC236}">
                  <a16:creationId xmlns:a16="http://schemas.microsoft.com/office/drawing/2014/main" id="{773F704E-5409-AA19-DFAC-F640D0CCD2B7}"/>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16" name="Rechthoek 85">
              <a:extLst>
                <a:ext uri="{FF2B5EF4-FFF2-40B4-BE49-F238E27FC236}">
                  <a16:creationId xmlns:a16="http://schemas.microsoft.com/office/drawing/2014/main" id="{9CF00C01-436C-B33F-813B-F8080F929A8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17" name="Groep 86">
              <a:extLst>
                <a:ext uri="{FF2B5EF4-FFF2-40B4-BE49-F238E27FC236}">
                  <a16:creationId xmlns:a16="http://schemas.microsoft.com/office/drawing/2014/main" id="{E1286112-2BC7-2231-FCD1-0D2D10D721D8}"/>
                </a:ext>
              </a:extLst>
            </p:cNvPr>
            <p:cNvGrpSpPr/>
            <p:nvPr userDrawn="1"/>
          </p:nvGrpSpPr>
          <p:grpSpPr>
            <a:xfrm>
              <a:off x="-3316179" y="1231351"/>
              <a:ext cx="294789" cy="318834"/>
              <a:chOff x="14466489" y="1001522"/>
              <a:chExt cx="290627" cy="314333"/>
            </a:xfrm>
          </p:grpSpPr>
          <p:sp>
            <p:nvSpPr>
              <p:cNvPr id="210" name="Rechthoek 115">
                <a:extLst>
                  <a:ext uri="{FF2B5EF4-FFF2-40B4-BE49-F238E27FC236}">
                    <a16:creationId xmlns:a16="http://schemas.microsoft.com/office/drawing/2014/main" id="{94C73EBA-FA57-AAFF-483F-B4791F4907AD}"/>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1" name="Ovaal 116">
                <a:extLst>
                  <a:ext uri="{FF2B5EF4-FFF2-40B4-BE49-F238E27FC236}">
                    <a16:creationId xmlns:a16="http://schemas.microsoft.com/office/drawing/2014/main" id="{C251E107-E139-EF91-6EE3-3B60F6F24D1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2" name="Vrije vorm: vorm 117">
                <a:extLst>
                  <a:ext uri="{FF2B5EF4-FFF2-40B4-BE49-F238E27FC236}">
                    <a16:creationId xmlns:a16="http://schemas.microsoft.com/office/drawing/2014/main" id="{62334B80-19E5-C9AD-0793-C3FBDF0051E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3" name="Rechthoek: afgeronde hoeken 118">
                <a:extLst>
                  <a:ext uri="{FF2B5EF4-FFF2-40B4-BE49-F238E27FC236}">
                    <a16:creationId xmlns:a16="http://schemas.microsoft.com/office/drawing/2014/main" id="{A92DF6ED-87CC-B9D7-A228-B56556D02C1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4" name="Rechte verbindingslijn 119">
                <a:extLst>
                  <a:ext uri="{FF2B5EF4-FFF2-40B4-BE49-F238E27FC236}">
                    <a16:creationId xmlns:a16="http://schemas.microsoft.com/office/drawing/2014/main" id="{88A8C9C3-EA15-11BD-6593-5B921F18560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5" name="Rechte verbindingslijn 120">
                <a:extLst>
                  <a:ext uri="{FF2B5EF4-FFF2-40B4-BE49-F238E27FC236}">
                    <a16:creationId xmlns:a16="http://schemas.microsoft.com/office/drawing/2014/main" id="{EAF83AD8-7106-EA93-A835-71C8C119714C}"/>
                  </a:ext>
                </a:extLst>
              </p:cNvPr>
              <p:cNvCxnSpPr>
                <a:cxnSpLocks/>
                <a:stCxn id="21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8" name="Ovaal 87">
              <a:extLst>
                <a:ext uri="{FF2B5EF4-FFF2-40B4-BE49-F238E27FC236}">
                  <a16:creationId xmlns:a16="http://schemas.microsoft.com/office/drawing/2014/main" id="{26EF9435-C3F0-BEE1-69EA-EC1DEAD6AA25}"/>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19" name="Rechthoek 88">
              <a:extLst>
                <a:ext uri="{FF2B5EF4-FFF2-40B4-BE49-F238E27FC236}">
                  <a16:creationId xmlns:a16="http://schemas.microsoft.com/office/drawing/2014/main" id="{1CB79888-B7C4-C824-424A-DEE5B80A87A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20" name="Groep 89">
              <a:extLst>
                <a:ext uri="{FF2B5EF4-FFF2-40B4-BE49-F238E27FC236}">
                  <a16:creationId xmlns:a16="http://schemas.microsoft.com/office/drawing/2014/main" id="{C25372A4-6B4A-46E6-A6FF-205896A87B3D}"/>
                </a:ext>
              </a:extLst>
            </p:cNvPr>
            <p:cNvGrpSpPr/>
            <p:nvPr userDrawn="1"/>
          </p:nvGrpSpPr>
          <p:grpSpPr>
            <a:xfrm>
              <a:off x="-3311319" y="2164285"/>
              <a:ext cx="825500" cy="209550"/>
              <a:chOff x="13504624" y="2482850"/>
              <a:chExt cx="825500" cy="209550"/>
            </a:xfrm>
          </p:grpSpPr>
          <p:sp>
            <p:nvSpPr>
              <p:cNvPr id="207" name="Rechthoek 112">
                <a:extLst>
                  <a:ext uri="{FF2B5EF4-FFF2-40B4-BE49-F238E27FC236}">
                    <a16:creationId xmlns:a16="http://schemas.microsoft.com/office/drawing/2014/main" id="{6D4E50E6-3A44-426F-A0EA-5925BEFEC6E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08" name="Rechte verbindingslijn 113">
                <a:extLst>
                  <a:ext uri="{FF2B5EF4-FFF2-40B4-BE49-F238E27FC236}">
                    <a16:creationId xmlns:a16="http://schemas.microsoft.com/office/drawing/2014/main" id="{32814FD7-3174-773F-10F9-728BFFE4622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9" name="Gelijkbenige driehoek 114">
                <a:extLst>
                  <a:ext uri="{FF2B5EF4-FFF2-40B4-BE49-F238E27FC236}">
                    <a16:creationId xmlns:a16="http://schemas.microsoft.com/office/drawing/2014/main" id="{9C46E265-94C5-D9D8-761A-C6ACED0B4AA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21" name="Ovaal 90">
              <a:extLst>
                <a:ext uri="{FF2B5EF4-FFF2-40B4-BE49-F238E27FC236}">
                  <a16:creationId xmlns:a16="http://schemas.microsoft.com/office/drawing/2014/main" id="{AC9F1DB0-7027-6F9E-0BED-F03A94C550D9}"/>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2" name="Rechthoek 91">
              <a:extLst>
                <a:ext uri="{FF2B5EF4-FFF2-40B4-BE49-F238E27FC236}">
                  <a16:creationId xmlns:a16="http://schemas.microsoft.com/office/drawing/2014/main" id="{85024909-A9D3-EF17-7E25-CB4C0EA28A28}"/>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23" name="Groep 92">
              <a:extLst>
                <a:ext uri="{FF2B5EF4-FFF2-40B4-BE49-F238E27FC236}">
                  <a16:creationId xmlns:a16="http://schemas.microsoft.com/office/drawing/2014/main" id="{7C9709D3-A091-A6D4-01CE-D06970758B47}"/>
                </a:ext>
              </a:extLst>
            </p:cNvPr>
            <p:cNvGrpSpPr/>
            <p:nvPr userDrawn="1"/>
          </p:nvGrpSpPr>
          <p:grpSpPr>
            <a:xfrm>
              <a:off x="-3408294" y="3643742"/>
              <a:ext cx="622283" cy="612920"/>
              <a:chOff x="12617641" y="3403239"/>
              <a:chExt cx="752963" cy="741634"/>
            </a:xfrm>
          </p:grpSpPr>
          <p:grpSp>
            <p:nvGrpSpPr>
              <p:cNvPr id="127" name="Groep 96">
                <a:extLst>
                  <a:ext uri="{FF2B5EF4-FFF2-40B4-BE49-F238E27FC236}">
                    <a16:creationId xmlns:a16="http://schemas.microsoft.com/office/drawing/2014/main" id="{E6264FE6-84A5-D0B2-DE4F-9DC62081D7A6}"/>
                  </a:ext>
                </a:extLst>
              </p:cNvPr>
              <p:cNvGrpSpPr/>
              <p:nvPr userDrawn="1"/>
            </p:nvGrpSpPr>
            <p:grpSpPr>
              <a:xfrm>
                <a:off x="12771530" y="3403239"/>
                <a:ext cx="467176" cy="448491"/>
                <a:chOff x="12782157" y="3403239"/>
                <a:chExt cx="467176" cy="448491"/>
              </a:xfrm>
            </p:grpSpPr>
            <p:grpSp>
              <p:nvGrpSpPr>
                <p:cNvPr id="194" name="Groep 99">
                  <a:extLst>
                    <a:ext uri="{FF2B5EF4-FFF2-40B4-BE49-F238E27FC236}">
                      <a16:creationId xmlns:a16="http://schemas.microsoft.com/office/drawing/2014/main" id="{2ABA5DA9-AC40-8C2D-6AE8-EDB0B0D971BB}"/>
                    </a:ext>
                  </a:extLst>
                </p:cNvPr>
                <p:cNvGrpSpPr/>
                <p:nvPr userDrawn="1"/>
              </p:nvGrpSpPr>
              <p:grpSpPr>
                <a:xfrm>
                  <a:off x="12782157" y="3403239"/>
                  <a:ext cx="412976" cy="396132"/>
                  <a:chOff x="13554906" y="3320109"/>
                  <a:chExt cx="443917" cy="425811"/>
                </a:xfrm>
              </p:grpSpPr>
              <p:grpSp>
                <p:nvGrpSpPr>
                  <p:cNvPr id="201" name="Groep 106">
                    <a:extLst>
                      <a:ext uri="{FF2B5EF4-FFF2-40B4-BE49-F238E27FC236}">
                        <a16:creationId xmlns:a16="http://schemas.microsoft.com/office/drawing/2014/main" id="{E954662C-750C-0268-0754-A7859C1D2F23}"/>
                      </a:ext>
                    </a:extLst>
                  </p:cNvPr>
                  <p:cNvGrpSpPr/>
                  <p:nvPr userDrawn="1"/>
                </p:nvGrpSpPr>
                <p:grpSpPr>
                  <a:xfrm>
                    <a:off x="13554906" y="3320109"/>
                    <a:ext cx="443917" cy="425811"/>
                    <a:chOff x="12909684" y="1276143"/>
                    <a:chExt cx="443917" cy="425811"/>
                  </a:xfrm>
                </p:grpSpPr>
                <p:sp>
                  <p:nvSpPr>
                    <p:cNvPr id="204" name="Rechthoek 109">
                      <a:extLst>
                        <a:ext uri="{FF2B5EF4-FFF2-40B4-BE49-F238E27FC236}">
                          <a16:creationId xmlns:a16="http://schemas.microsoft.com/office/drawing/2014/main" id="{4594890D-BCF3-28B3-DB7A-ED71EAB7A060}"/>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5" name="Rechthoek 110">
                      <a:extLst>
                        <a:ext uri="{FF2B5EF4-FFF2-40B4-BE49-F238E27FC236}">
                          <a16:creationId xmlns:a16="http://schemas.microsoft.com/office/drawing/2014/main" id="{78136702-02CA-02A3-493D-BE32AF4B55D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6" name="Ovaal 111">
                      <a:extLst>
                        <a:ext uri="{FF2B5EF4-FFF2-40B4-BE49-F238E27FC236}">
                          <a16:creationId xmlns:a16="http://schemas.microsoft.com/office/drawing/2014/main" id="{75FD1A79-B28A-33B8-D77A-F24D851F575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2" name="Afbeelding 107">
                    <a:extLst>
                      <a:ext uri="{FF2B5EF4-FFF2-40B4-BE49-F238E27FC236}">
                        <a16:creationId xmlns:a16="http://schemas.microsoft.com/office/drawing/2014/main" id="{7DB86738-AA97-32E8-49EA-FB716ACA02A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3" name="Afbeelding 108">
                    <a:extLst>
                      <a:ext uri="{FF2B5EF4-FFF2-40B4-BE49-F238E27FC236}">
                        <a16:creationId xmlns:a16="http://schemas.microsoft.com/office/drawing/2014/main" id="{B8F09CEA-301C-1982-3F96-AF5E736367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5" name="Groep 100">
                  <a:extLst>
                    <a:ext uri="{FF2B5EF4-FFF2-40B4-BE49-F238E27FC236}">
                      <a16:creationId xmlns:a16="http://schemas.microsoft.com/office/drawing/2014/main" id="{4A44DCCF-49C4-9D65-192A-9E98D0DDA479}"/>
                    </a:ext>
                  </a:extLst>
                </p:cNvPr>
                <p:cNvGrpSpPr/>
                <p:nvPr userDrawn="1"/>
              </p:nvGrpSpPr>
              <p:grpSpPr>
                <a:xfrm>
                  <a:off x="13103513" y="3705268"/>
                  <a:ext cx="145820" cy="146462"/>
                  <a:chOff x="13096169" y="3602278"/>
                  <a:chExt cx="145820" cy="146462"/>
                </a:xfrm>
              </p:grpSpPr>
              <p:sp>
                <p:nvSpPr>
                  <p:cNvPr id="199" name="Rechthoek 104">
                    <a:extLst>
                      <a:ext uri="{FF2B5EF4-FFF2-40B4-BE49-F238E27FC236}">
                        <a16:creationId xmlns:a16="http://schemas.microsoft.com/office/drawing/2014/main" id="{EB68F982-0436-A015-BE2B-09107C81BDF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0" name="Rechthoek 105">
                    <a:extLst>
                      <a:ext uri="{FF2B5EF4-FFF2-40B4-BE49-F238E27FC236}">
                        <a16:creationId xmlns:a16="http://schemas.microsoft.com/office/drawing/2014/main" id="{38711A90-B36C-AA98-E66A-23DD0107DA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6" name="Groep 101">
                  <a:extLst>
                    <a:ext uri="{FF2B5EF4-FFF2-40B4-BE49-F238E27FC236}">
                      <a16:creationId xmlns:a16="http://schemas.microsoft.com/office/drawing/2014/main" id="{79711843-50E8-8000-BDD8-D8BEF4195654}"/>
                    </a:ext>
                  </a:extLst>
                </p:cNvPr>
                <p:cNvGrpSpPr/>
                <p:nvPr userDrawn="1"/>
              </p:nvGrpSpPr>
              <p:grpSpPr>
                <a:xfrm rot="10800000">
                  <a:off x="13061402" y="3665637"/>
                  <a:ext cx="145820" cy="146462"/>
                  <a:chOff x="13096169" y="3602278"/>
                  <a:chExt cx="145820" cy="146462"/>
                </a:xfrm>
              </p:grpSpPr>
              <p:sp>
                <p:nvSpPr>
                  <p:cNvPr id="197" name="Rechthoek 102">
                    <a:extLst>
                      <a:ext uri="{FF2B5EF4-FFF2-40B4-BE49-F238E27FC236}">
                        <a16:creationId xmlns:a16="http://schemas.microsoft.com/office/drawing/2014/main" id="{845A698A-B93D-0552-B079-CCA79372198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98" name="Rechthoek 103">
                    <a:extLst>
                      <a:ext uri="{FF2B5EF4-FFF2-40B4-BE49-F238E27FC236}">
                        <a16:creationId xmlns:a16="http://schemas.microsoft.com/office/drawing/2014/main" id="{DD3DCA32-B648-4809-FE6B-3893FB8C817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2" name="Rechthoek 97">
                <a:extLst>
                  <a:ext uri="{FF2B5EF4-FFF2-40B4-BE49-F238E27FC236}">
                    <a16:creationId xmlns:a16="http://schemas.microsoft.com/office/drawing/2014/main" id="{B5E5F255-9275-00CE-0435-178BC7DD065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3" name="Gelijkbenige driehoek 98">
                <a:extLst>
                  <a:ext uri="{FF2B5EF4-FFF2-40B4-BE49-F238E27FC236}">
                    <a16:creationId xmlns:a16="http://schemas.microsoft.com/office/drawing/2014/main" id="{B11C6273-E9BA-F22A-C3AF-10039435F07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4" name="ICOON_info">
              <a:extLst>
                <a:ext uri="{FF2B5EF4-FFF2-40B4-BE49-F238E27FC236}">
                  <a16:creationId xmlns:a16="http://schemas.microsoft.com/office/drawing/2014/main" id="{E481F795-20D3-D1FF-6738-E99D306EBE24}"/>
                </a:ext>
              </a:extLst>
            </p:cNvPr>
            <p:cNvGrpSpPr/>
            <p:nvPr userDrawn="1"/>
          </p:nvGrpSpPr>
          <p:grpSpPr>
            <a:xfrm>
              <a:off x="-376736" y="4271597"/>
              <a:ext cx="283685" cy="283685"/>
              <a:chOff x="-510741" y="5913713"/>
              <a:chExt cx="267555" cy="267555"/>
            </a:xfrm>
          </p:grpSpPr>
          <p:sp>
            <p:nvSpPr>
              <p:cNvPr id="125" name="Ovaal 94">
                <a:extLst>
                  <a:ext uri="{FF2B5EF4-FFF2-40B4-BE49-F238E27FC236}">
                    <a16:creationId xmlns:a16="http://schemas.microsoft.com/office/drawing/2014/main" id="{B718AF54-5D00-906D-E3E7-E9B3E4B4A4B3}"/>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6" name="Graphic 163" descr="Informatie">
                <a:extLst>
                  <a:ext uri="{FF2B5EF4-FFF2-40B4-BE49-F238E27FC236}">
                    <a16:creationId xmlns:a16="http://schemas.microsoft.com/office/drawing/2014/main" id="{EB5E6820-AAF0-AC6A-2841-9ACCF0FC66B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3" name="Footer Placeholder 6">
            <a:extLst>
              <a:ext uri="{FF2B5EF4-FFF2-40B4-BE49-F238E27FC236}">
                <a16:creationId xmlns:a16="http://schemas.microsoft.com/office/drawing/2014/main" id="{A72C1759-2E82-9FD6-490B-79BEF799D1D9}"/>
              </a:ext>
            </a:extLst>
          </p:cNvPr>
          <p:cNvSpPr>
            <a:spLocks noGrp="1"/>
          </p:cNvSpPr>
          <p:nvPr>
            <p:ph type="ftr" sz="quarter" idx="15"/>
          </p:nvPr>
        </p:nvSpPr>
        <p:spPr>
          <a:xfrm>
            <a:off x="489314" y="7209424"/>
            <a:ext cx="4114800" cy="151200"/>
          </a:xfrm>
        </p:spPr>
        <p:txBody>
          <a:bodyPr/>
          <a:lstStyle/>
          <a:p>
            <a:endParaRPr lang="en-GB" dirty="0"/>
          </a:p>
        </p:txBody>
      </p:sp>
      <p:sp>
        <p:nvSpPr>
          <p:cNvPr id="114" name="Slide Number Placeholder 7">
            <a:extLst>
              <a:ext uri="{FF2B5EF4-FFF2-40B4-BE49-F238E27FC236}">
                <a16:creationId xmlns:a16="http://schemas.microsoft.com/office/drawing/2014/main" id="{28D9589B-26D0-54C6-3557-DFAB5902565F}"/>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Tree>
    <p:extLst>
      <p:ext uri="{BB962C8B-B14F-4D97-AF65-F5344CB8AC3E}">
        <p14:creationId xmlns:p14="http://schemas.microsoft.com/office/powerpoint/2010/main" val="332358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x Afbeelding + Titel">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2A8298D7-B569-C4A4-8A64-4F4FD708973B}"/>
              </a:ext>
            </a:extLst>
          </p:cNvPr>
          <p:cNvSpPr>
            <a:spLocks noGrp="1"/>
          </p:cNvSpPr>
          <p:nvPr>
            <p:ph type="pic" sz="quarter" idx="10" hasCustomPrompt="1"/>
          </p:nvPr>
        </p:nvSpPr>
        <p:spPr>
          <a:xfrm>
            <a:off x="514350" y="1700808"/>
            <a:ext cx="5400000" cy="4359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sp>
        <p:nvSpPr>
          <p:cNvPr id="6" name="Tijdelijke aanduiding voor afbeelding 3">
            <a:extLst>
              <a:ext uri="{FF2B5EF4-FFF2-40B4-BE49-F238E27FC236}">
                <a16:creationId xmlns:a16="http://schemas.microsoft.com/office/drawing/2014/main" id="{4287715D-92ED-4318-8574-323C230EFCCF}"/>
              </a:ext>
            </a:extLst>
          </p:cNvPr>
          <p:cNvSpPr>
            <a:spLocks noGrp="1"/>
          </p:cNvSpPr>
          <p:nvPr>
            <p:ph type="pic" sz="quarter" idx="11" hasCustomPrompt="1"/>
          </p:nvPr>
        </p:nvSpPr>
        <p:spPr>
          <a:xfrm>
            <a:off x="6274800" y="1700808"/>
            <a:ext cx="5400000" cy="4359600"/>
          </a:xfrm>
        </p:spPr>
        <p:txBody>
          <a:bodyPr anchor="ctr"/>
          <a:lstStyle>
            <a:lvl1pPr marL="0" indent="0" algn="ctr">
              <a:buNone/>
              <a:defRPr i="1"/>
            </a:lvl1pPr>
          </a:lstStyle>
          <a:p>
            <a:pPr marL="176400" marR="0" lvl="0" indent="-1764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GB" noProof="0" dirty="0"/>
              <a:t>Klik op onderstaand pictogram om een afbeelding in te voegen</a:t>
            </a:r>
            <a:endParaRPr lang="en-GB"/>
          </a:p>
        </p:txBody>
      </p:sp>
      <p:grpSp>
        <p:nvGrpSpPr>
          <p:cNvPr id="2" name="INSTRUCTIE">
            <a:extLst>
              <a:ext uri="{FF2B5EF4-FFF2-40B4-BE49-F238E27FC236}">
                <a16:creationId xmlns:a16="http://schemas.microsoft.com/office/drawing/2014/main" id="{E9A2E04F-2789-C62C-95BF-01C2A9F8A91C}"/>
              </a:ext>
            </a:extLst>
          </p:cNvPr>
          <p:cNvGrpSpPr/>
          <p:nvPr userDrawn="1"/>
        </p:nvGrpSpPr>
        <p:grpSpPr>
          <a:xfrm>
            <a:off x="-3786437" y="0"/>
            <a:ext cx="3693386" cy="5359349"/>
            <a:chOff x="-3786437" y="0"/>
            <a:chExt cx="3693386" cy="5359349"/>
          </a:xfrm>
        </p:grpSpPr>
        <p:sp>
          <p:nvSpPr>
            <p:cNvPr id="5" name="Rechthoek 13">
              <a:extLst>
                <a:ext uri="{FF2B5EF4-FFF2-40B4-BE49-F238E27FC236}">
                  <a16:creationId xmlns:a16="http://schemas.microsoft.com/office/drawing/2014/main" id="{52FDA6BB-AF18-2E83-81CD-EC2A255A524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Tekstniveaus kiezen</a:t>
              </a:r>
              <a:endParaRPr lang="en-GB"/>
            </a:p>
          </p:txBody>
        </p:sp>
        <p:sp>
          <p:nvSpPr>
            <p:cNvPr id="7" name="Ovaal 14">
              <a:extLst>
                <a:ext uri="{FF2B5EF4-FFF2-40B4-BE49-F238E27FC236}">
                  <a16:creationId xmlns:a16="http://schemas.microsoft.com/office/drawing/2014/main" id="{E97622AC-C05F-E19F-EA60-3D8E1918D578}"/>
                </a:ext>
              </a:extLst>
            </p:cNvPr>
            <p:cNvSpPr/>
            <p:nvPr userDrawn="1"/>
          </p:nvSpPr>
          <p:spPr>
            <a:xfrm>
              <a:off x="-3604183" y="183748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8" name="Rechthoek 15">
              <a:extLst>
                <a:ext uri="{FF2B5EF4-FFF2-40B4-BE49-F238E27FC236}">
                  <a16:creationId xmlns:a16="http://schemas.microsoft.com/office/drawing/2014/main" id="{E02586D0-46A3-7578-03E8-805D7855AAD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9" name="Ovaal 16">
              <a:extLst>
                <a:ext uri="{FF2B5EF4-FFF2-40B4-BE49-F238E27FC236}">
                  <a16:creationId xmlns:a16="http://schemas.microsoft.com/office/drawing/2014/main" id="{71F78382-122B-A672-BB36-00709168EB1A}"/>
                </a:ext>
              </a:extLst>
            </p:cNvPr>
            <p:cNvSpPr/>
            <p:nvPr userDrawn="1"/>
          </p:nvSpPr>
          <p:spPr>
            <a:xfrm>
              <a:off x="-3604183" y="212876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0" name="Rechthoek 17">
              <a:extLst>
                <a:ext uri="{FF2B5EF4-FFF2-40B4-BE49-F238E27FC236}">
                  <a16:creationId xmlns:a16="http://schemas.microsoft.com/office/drawing/2014/main" id="{614124A7-CB4D-C96C-6EB0-ED5962FF9E4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endParaRPr lang="en-GB"/>
            </a:p>
          </p:txBody>
        </p:sp>
        <p:sp>
          <p:nvSpPr>
            <p:cNvPr id="11" name="Rechthoek 18">
              <a:extLst>
                <a:ext uri="{FF2B5EF4-FFF2-40B4-BE49-F238E27FC236}">
                  <a16:creationId xmlns:a16="http://schemas.microsoft.com/office/drawing/2014/main" id="{0FE077B7-8FD2-0562-FB35-A1426EA6656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49250" marR="0" lvl="0" indent="-171450" defTabSz="914400" eaLnBrk="1" fontAlgn="auto" latinLnBrk="0" hangingPunct="1">
                <a:lnSpc>
                  <a:spcPct val="100000"/>
                </a:lnSpc>
                <a:spcBef>
                  <a:spcPts val="600"/>
                </a:spcBef>
                <a:spcAft>
                  <a:spcPts val="600"/>
                </a:spcAft>
                <a:buClr>
                  <a:srgbClr val="1A1A2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 #1</a:t>
              </a:r>
              <a:endParaRPr lang="en-GB"/>
            </a:p>
          </p:txBody>
        </p:sp>
        <p:sp>
          <p:nvSpPr>
            <p:cNvPr id="12" name="Ovaal 19">
              <a:extLst>
                <a:ext uri="{FF2B5EF4-FFF2-40B4-BE49-F238E27FC236}">
                  <a16:creationId xmlns:a16="http://schemas.microsoft.com/office/drawing/2014/main" id="{2D4151C2-F095-6D3C-00EC-D2E3E9420CAA}"/>
                </a:ext>
              </a:extLst>
            </p:cNvPr>
            <p:cNvSpPr/>
            <p:nvPr userDrawn="1"/>
          </p:nvSpPr>
          <p:spPr>
            <a:xfrm>
              <a:off x="-3604183" y="242005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3" name="Rechthoek 20">
              <a:extLst>
                <a:ext uri="{FF2B5EF4-FFF2-40B4-BE49-F238E27FC236}">
                  <a16:creationId xmlns:a16="http://schemas.microsoft.com/office/drawing/2014/main" id="{09B43708-8655-49F7-F17C-4E6BF0D4F671}"/>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rgbClr val="1A1A20"/>
                </a:buClr>
                <a:buSzTx/>
                <a:buFont typeface="Calibri" panose="020F0502020204030204" pitchFamily="34" charset="0"/>
                <a:buChar char="–"/>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#2</a:t>
              </a:r>
              <a:endParaRPr lang="en-GB"/>
            </a:p>
          </p:txBody>
        </p:sp>
        <p:sp>
          <p:nvSpPr>
            <p:cNvPr id="14" name="Ovaal 21">
              <a:extLst>
                <a:ext uri="{FF2B5EF4-FFF2-40B4-BE49-F238E27FC236}">
                  <a16:creationId xmlns:a16="http://schemas.microsoft.com/office/drawing/2014/main" id="{4FABC04F-CB73-5EC9-39CF-D4E4E97F2CA9}"/>
                </a:ext>
              </a:extLst>
            </p:cNvPr>
            <p:cNvSpPr/>
            <p:nvPr userDrawn="1"/>
          </p:nvSpPr>
          <p:spPr>
            <a:xfrm>
              <a:off x="-3604183" y="2711336"/>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endParaRPr lang="en-GB"/>
            </a:p>
          </p:txBody>
        </p:sp>
        <p:sp>
          <p:nvSpPr>
            <p:cNvPr id="15" name="Rechthoek 22">
              <a:extLst>
                <a:ext uri="{FF2B5EF4-FFF2-40B4-BE49-F238E27FC236}">
                  <a16:creationId xmlns:a16="http://schemas.microsoft.com/office/drawing/2014/main" id="{38D7775E-301D-0B1C-ED05-1047F26B03A9}"/>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Leestekst</a:t>
              </a:r>
              <a:endParaRPr lang="en-GB"/>
            </a:p>
          </p:txBody>
        </p:sp>
        <p:sp>
          <p:nvSpPr>
            <p:cNvPr id="16" name="Ovaal 23">
              <a:extLst>
                <a:ext uri="{FF2B5EF4-FFF2-40B4-BE49-F238E27FC236}">
                  <a16:creationId xmlns:a16="http://schemas.microsoft.com/office/drawing/2014/main" id="{DCE748D3-B5D0-34AE-4DA0-0D733C166D5F}"/>
                </a:ext>
              </a:extLst>
            </p:cNvPr>
            <p:cNvSpPr/>
            <p:nvPr userDrawn="1"/>
          </p:nvSpPr>
          <p:spPr>
            <a:xfrm>
              <a:off x="-3604183" y="3002620"/>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endParaRPr lang="en-GB"/>
            </a:p>
          </p:txBody>
        </p:sp>
        <p:sp>
          <p:nvSpPr>
            <p:cNvPr id="17" name="Rechthoek 24">
              <a:extLst>
                <a:ext uri="{FF2B5EF4-FFF2-40B4-BE49-F238E27FC236}">
                  <a16:creationId xmlns:a16="http://schemas.microsoft.com/office/drawing/2014/main" id="{597A63D4-F11B-EAA8-A19D-4589B6673779}"/>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#1</a:t>
              </a:r>
              <a:endParaRPr lang="en-GB"/>
            </a:p>
          </p:txBody>
        </p:sp>
        <p:sp>
          <p:nvSpPr>
            <p:cNvPr id="18" name="Ovaal 25">
              <a:extLst>
                <a:ext uri="{FF2B5EF4-FFF2-40B4-BE49-F238E27FC236}">
                  <a16:creationId xmlns:a16="http://schemas.microsoft.com/office/drawing/2014/main" id="{76C72ACB-F851-F050-715B-11FBEE5469D2}"/>
                </a:ext>
              </a:extLst>
            </p:cNvPr>
            <p:cNvSpPr/>
            <p:nvPr userDrawn="1"/>
          </p:nvSpPr>
          <p:spPr>
            <a:xfrm>
              <a:off x="-3604183" y="329390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endParaRPr lang="en-GB"/>
            </a:p>
          </p:txBody>
        </p:sp>
        <p:sp>
          <p:nvSpPr>
            <p:cNvPr id="19" name="Rechthoek 26">
              <a:extLst>
                <a:ext uri="{FF2B5EF4-FFF2-40B4-BE49-F238E27FC236}">
                  <a16:creationId xmlns:a16="http://schemas.microsoft.com/office/drawing/2014/main" id="{A59760B7-0D1B-DE80-C3EB-64AF160F422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rabi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Numerieke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0" name="Ovaal 27">
              <a:extLst>
                <a:ext uri="{FF2B5EF4-FFF2-40B4-BE49-F238E27FC236}">
                  <a16:creationId xmlns:a16="http://schemas.microsoft.com/office/drawing/2014/main" id="{A5CCEA6E-1EC5-692A-CCDE-7D0F9504547D}"/>
                </a:ext>
              </a:extLst>
            </p:cNvPr>
            <p:cNvSpPr/>
            <p:nvPr userDrawn="1"/>
          </p:nvSpPr>
          <p:spPr>
            <a:xfrm>
              <a:off x="-3604183" y="3585188"/>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endParaRPr lang="en-GB"/>
            </a:p>
          </p:txBody>
        </p:sp>
        <p:sp>
          <p:nvSpPr>
            <p:cNvPr id="21" name="Rechthoek 28">
              <a:extLst>
                <a:ext uri="{FF2B5EF4-FFF2-40B4-BE49-F238E27FC236}">
                  <a16:creationId xmlns:a16="http://schemas.microsoft.com/office/drawing/2014/main" id="{E62B74D1-2398-F857-67F5-36C6E9E540F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rgbClr val="1A1A20"/>
                </a:buClr>
                <a:buSzTx/>
                <a:buFont typeface="+mj-lt"/>
                <a:buAutoNum type="alphaUcPeriod"/>
                <a:tabLst/>
                <a:defRPr/>
              </a:pPr>
              <a:r>
                <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rPr>
                <a:t>Alfabetische </a:t>
              </a:r>
              <a:r>
                <a:rPr kumimoji="0" lang="en-GB" sz="1200" b="0" i="0" u="none" strike="noStrike" kern="0" cap="none" spc="0" normalizeH="0" baseline="0" noProof="0" dirty="0" err="1">
                  <a:ln>
                    <a:noFill/>
                  </a:ln>
                  <a:solidFill>
                    <a:srgbClr val="1A1A20"/>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rgbClr val="1A1A20"/>
                </a:solidFill>
                <a:effectLst/>
                <a:uLnTx/>
                <a:uFillTx/>
                <a:latin typeface="Calibri" panose="020F0502020204030204" pitchFamily="34" charset="0"/>
                <a:cs typeface="Calibri" panose="020F0502020204030204" pitchFamily="34" charset="0"/>
              </a:endParaRPr>
            </a:p>
          </p:txBody>
        </p:sp>
        <p:sp>
          <p:nvSpPr>
            <p:cNvPr id="22" name="Ovaal 29">
              <a:extLst>
                <a:ext uri="{FF2B5EF4-FFF2-40B4-BE49-F238E27FC236}">
                  <a16:creationId xmlns:a16="http://schemas.microsoft.com/office/drawing/2014/main" id="{875D660A-EA97-D507-DEB5-0991B467C83D}"/>
                </a:ext>
              </a:extLst>
            </p:cNvPr>
            <p:cNvSpPr/>
            <p:nvPr userDrawn="1"/>
          </p:nvSpPr>
          <p:spPr>
            <a:xfrm>
              <a:off x="-3604183" y="3876472"/>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endParaRPr lang="en-GB"/>
            </a:p>
          </p:txBody>
        </p:sp>
        <p:sp>
          <p:nvSpPr>
            <p:cNvPr id="23" name="Rechthoek 30">
              <a:extLst>
                <a:ext uri="{FF2B5EF4-FFF2-40B4-BE49-F238E27FC236}">
                  <a16:creationId xmlns:a16="http://schemas.microsoft.com/office/drawing/2014/main" id="{BB48E3A2-67FF-EA40-8F3D-BB195F2D288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450850" marR="0" lvl="0" indent="-18415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Sub-</a:t>
              </a:r>
              <a:r>
                <a:rPr kumimoji="0" lang="en-GB" sz="12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bullet</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4" name="Ovaal 31">
              <a:extLst>
                <a:ext uri="{FF2B5EF4-FFF2-40B4-BE49-F238E27FC236}">
                  <a16:creationId xmlns:a16="http://schemas.microsoft.com/office/drawing/2014/main" id="{93AE9CF9-7283-ABC7-3EEF-A9D9B4D780CA}"/>
                </a:ext>
              </a:extLst>
            </p:cNvPr>
            <p:cNvSpPr/>
            <p:nvPr userDrawn="1"/>
          </p:nvSpPr>
          <p:spPr>
            <a:xfrm>
              <a:off x="-3604183" y="416859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endParaRPr lang="en-GB"/>
            </a:p>
          </p:txBody>
        </p:sp>
        <p:sp>
          <p:nvSpPr>
            <p:cNvPr id="25" name="Rechthoek 32">
              <a:extLst>
                <a:ext uri="{FF2B5EF4-FFF2-40B4-BE49-F238E27FC236}">
                  <a16:creationId xmlns:a16="http://schemas.microsoft.com/office/drawing/2014/main" id="{768EE2BF-CE0F-CE96-9E4A-6D6B7133321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600" b="1" i="0" u="none" strike="noStrike" kern="0" cap="all" spc="0" normalizeH="0" baseline="0" noProof="0" dirty="0">
                  <a:ln>
                    <a:noFill/>
                  </a:ln>
                  <a:solidFill>
                    <a:schemeClr val="tx1"/>
                  </a:solidFill>
                  <a:effectLst/>
                  <a:uLnTx/>
                  <a:uFillTx/>
                  <a:latin typeface="Calibri" panose="020F0502020204030204" pitchFamily="34" charset="0"/>
                  <a:cs typeface="Calibri" panose="020F0502020204030204" pitchFamily="34" charset="0"/>
                </a:rPr>
                <a:t>Kop #2</a:t>
              </a:r>
              <a:endParaRPr lang="en-GB"/>
            </a:p>
          </p:txBody>
        </p:sp>
        <p:sp>
          <p:nvSpPr>
            <p:cNvPr id="26" name="Rechthoek 33">
              <a:extLst>
                <a:ext uri="{FF2B5EF4-FFF2-40B4-BE49-F238E27FC236}">
                  <a16:creationId xmlns:a16="http://schemas.microsoft.com/office/drawing/2014/main" id="{F1FA6109-8607-5A73-DC0F-2CF9BDFA617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grpSp>
          <p:nvGrpSpPr>
            <p:cNvPr id="27" name="ICOON_info">
              <a:extLst>
                <a:ext uri="{FF2B5EF4-FFF2-40B4-BE49-F238E27FC236}">
                  <a16:creationId xmlns:a16="http://schemas.microsoft.com/office/drawing/2014/main" id="{0BF1EBA9-BA06-55F8-C43F-E6365A25DFD7}"/>
                </a:ext>
              </a:extLst>
            </p:cNvPr>
            <p:cNvGrpSpPr/>
            <p:nvPr userDrawn="1"/>
          </p:nvGrpSpPr>
          <p:grpSpPr>
            <a:xfrm>
              <a:off x="-376736" y="4400186"/>
              <a:ext cx="283685" cy="283685"/>
              <a:chOff x="-510741" y="5913713"/>
              <a:chExt cx="267555" cy="267555"/>
            </a:xfrm>
          </p:grpSpPr>
          <p:sp>
            <p:nvSpPr>
              <p:cNvPr id="69" name="Ovaal 79">
                <a:extLst>
                  <a:ext uri="{FF2B5EF4-FFF2-40B4-BE49-F238E27FC236}">
                    <a16:creationId xmlns:a16="http://schemas.microsoft.com/office/drawing/2014/main" id="{A6F0D66D-A47B-34C3-16CF-48607192DFF3}"/>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solidFill>
                    <a:schemeClr val="bg2"/>
                  </a:solidFill>
                  <a:latin typeface="Calibri" panose="020F0502020204030204" pitchFamily="34" charset="0"/>
                  <a:cs typeface="Calibri" panose="020F0502020204030204" pitchFamily="34" charset="0"/>
                </a:endParaRPr>
              </a:p>
            </p:txBody>
          </p:sp>
          <p:sp>
            <p:nvSpPr>
              <p:cNvPr id="70" name="Graphic 163" descr="Informatie">
                <a:extLst>
                  <a:ext uri="{FF2B5EF4-FFF2-40B4-BE49-F238E27FC236}">
                    <a16:creationId xmlns:a16="http://schemas.microsoft.com/office/drawing/2014/main" id="{7B28A21E-EAF4-1A58-0FCA-5E2786821BD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chemeClr val="bg2"/>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FF753BBF-0641-0BAC-F51B-AC3B87DCA454}"/>
                </a:ext>
              </a:extLst>
            </p:cNvPr>
            <p:cNvGrpSpPr/>
            <p:nvPr userDrawn="1"/>
          </p:nvGrpSpPr>
          <p:grpSpPr>
            <a:xfrm>
              <a:off x="-3605171" y="458674"/>
              <a:ext cx="3234311" cy="558875"/>
              <a:chOff x="-3605171" y="458674"/>
              <a:chExt cx="3234311" cy="558875"/>
            </a:xfrm>
          </p:grpSpPr>
          <p:sp>
            <p:nvSpPr>
              <p:cNvPr id="29" name="Rechthoek 39">
                <a:extLst>
                  <a:ext uri="{FF2B5EF4-FFF2-40B4-BE49-F238E27FC236}">
                    <a16:creationId xmlns:a16="http://schemas.microsoft.com/office/drawing/2014/main" id="{4B0225D3-235F-40DA-5629-5FFA90A07CFC}"/>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Start</a:t>
                </a:r>
                <a:endParaRPr lang="en-GB"/>
              </a:p>
            </p:txBody>
          </p:sp>
          <p:sp>
            <p:nvSpPr>
              <p:cNvPr id="30" name="Rechthoek 40">
                <a:extLst>
                  <a:ext uri="{FF2B5EF4-FFF2-40B4-BE49-F238E27FC236}">
                    <a16:creationId xmlns:a16="http://schemas.microsoft.com/office/drawing/2014/main" id="{72E114A9-0AE6-72D8-E7E2-3B47815012C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1" name="Groep 41">
                <a:extLst>
                  <a:ext uri="{FF2B5EF4-FFF2-40B4-BE49-F238E27FC236}">
                    <a16:creationId xmlns:a16="http://schemas.microsoft.com/office/drawing/2014/main" id="{8E70593C-08B2-7F2C-C472-0FC62D45AC66}"/>
                  </a:ext>
                </a:extLst>
              </p:cNvPr>
              <p:cNvGrpSpPr/>
              <p:nvPr userDrawn="1"/>
            </p:nvGrpSpPr>
            <p:grpSpPr>
              <a:xfrm>
                <a:off x="-3386247" y="830871"/>
                <a:ext cx="139423" cy="109566"/>
                <a:chOff x="-2866744" y="827071"/>
                <a:chExt cx="168701" cy="132575"/>
              </a:xfrm>
            </p:grpSpPr>
            <p:grpSp>
              <p:nvGrpSpPr>
                <p:cNvPr id="62" name="Groep 72">
                  <a:extLst>
                    <a:ext uri="{FF2B5EF4-FFF2-40B4-BE49-F238E27FC236}">
                      <a16:creationId xmlns:a16="http://schemas.microsoft.com/office/drawing/2014/main" id="{B81C9966-AA9B-6B29-20A3-CBD7EF4A4E81}"/>
                    </a:ext>
                  </a:extLst>
                </p:cNvPr>
                <p:cNvGrpSpPr/>
                <p:nvPr userDrawn="1"/>
              </p:nvGrpSpPr>
              <p:grpSpPr>
                <a:xfrm>
                  <a:off x="-2866744" y="827071"/>
                  <a:ext cx="168701" cy="132575"/>
                  <a:chOff x="-2866744" y="827071"/>
                  <a:chExt cx="168701" cy="132575"/>
                </a:xfrm>
              </p:grpSpPr>
              <p:cxnSp>
                <p:nvCxnSpPr>
                  <p:cNvPr id="64" name="Rechte verbindingslijn 74">
                    <a:extLst>
                      <a:ext uri="{FF2B5EF4-FFF2-40B4-BE49-F238E27FC236}">
                        <a16:creationId xmlns:a16="http://schemas.microsoft.com/office/drawing/2014/main" id="{E2059D70-A06B-086E-A34A-ACAA3D7ED5B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75">
                    <a:extLst>
                      <a:ext uri="{FF2B5EF4-FFF2-40B4-BE49-F238E27FC236}">
                        <a16:creationId xmlns:a16="http://schemas.microsoft.com/office/drawing/2014/main" id="{CC817344-EDFB-4EC5-3209-0942D5C6A13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76">
                    <a:extLst>
                      <a:ext uri="{FF2B5EF4-FFF2-40B4-BE49-F238E27FC236}">
                        <a16:creationId xmlns:a16="http://schemas.microsoft.com/office/drawing/2014/main" id="{B9FEA03B-275E-4103-0420-EE19DBB2207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77">
                    <a:extLst>
                      <a:ext uri="{FF2B5EF4-FFF2-40B4-BE49-F238E27FC236}">
                        <a16:creationId xmlns:a16="http://schemas.microsoft.com/office/drawing/2014/main" id="{B9349571-2617-4061-9F5B-65CD9383478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78">
                    <a:extLst>
                      <a:ext uri="{FF2B5EF4-FFF2-40B4-BE49-F238E27FC236}">
                        <a16:creationId xmlns:a16="http://schemas.microsoft.com/office/drawing/2014/main" id="{66C34877-2FA4-AE12-0440-DA0D8180AD9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3" name="Pijl: rechts 73">
                  <a:extLst>
                    <a:ext uri="{FF2B5EF4-FFF2-40B4-BE49-F238E27FC236}">
                      <a16:creationId xmlns:a16="http://schemas.microsoft.com/office/drawing/2014/main" id="{6A8CE5EC-C883-BB5A-CF40-CAB5CF5FFBB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2" name="Groep 42">
                <a:extLst>
                  <a:ext uri="{FF2B5EF4-FFF2-40B4-BE49-F238E27FC236}">
                    <a16:creationId xmlns:a16="http://schemas.microsoft.com/office/drawing/2014/main" id="{DF795AF1-8CAD-40F1-A1E9-7351C803615F}"/>
                  </a:ext>
                </a:extLst>
              </p:cNvPr>
              <p:cNvGrpSpPr/>
              <p:nvPr userDrawn="1"/>
            </p:nvGrpSpPr>
            <p:grpSpPr>
              <a:xfrm>
                <a:off x="-3605171" y="830871"/>
                <a:ext cx="139423" cy="109566"/>
                <a:chOff x="-2866744" y="518074"/>
                <a:chExt cx="168701" cy="132575"/>
              </a:xfrm>
            </p:grpSpPr>
            <p:grpSp>
              <p:nvGrpSpPr>
                <p:cNvPr id="55" name="Groep 65">
                  <a:extLst>
                    <a:ext uri="{FF2B5EF4-FFF2-40B4-BE49-F238E27FC236}">
                      <a16:creationId xmlns:a16="http://schemas.microsoft.com/office/drawing/2014/main" id="{7BB5A870-D283-91B9-6BB5-3678D995FDFF}"/>
                    </a:ext>
                  </a:extLst>
                </p:cNvPr>
                <p:cNvGrpSpPr/>
                <p:nvPr userDrawn="1"/>
              </p:nvGrpSpPr>
              <p:grpSpPr>
                <a:xfrm>
                  <a:off x="-2866744" y="518074"/>
                  <a:ext cx="168701" cy="132575"/>
                  <a:chOff x="-2866744" y="518074"/>
                  <a:chExt cx="168701" cy="132575"/>
                </a:xfrm>
              </p:grpSpPr>
              <p:cxnSp>
                <p:nvCxnSpPr>
                  <p:cNvPr id="57" name="Rechte verbindingslijn 67">
                    <a:extLst>
                      <a:ext uri="{FF2B5EF4-FFF2-40B4-BE49-F238E27FC236}">
                        <a16:creationId xmlns:a16="http://schemas.microsoft.com/office/drawing/2014/main" id="{0E60B78D-414D-EE1E-341C-ACE4804740F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68">
                    <a:extLst>
                      <a:ext uri="{FF2B5EF4-FFF2-40B4-BE49-F238E27FC236}">
                        <a16:creationId xmlns:a16="http://schemas.microsoft.com/office/drawing/2014/main" id="{CABB6D54-F9D0-1197-AA7F-E5F72706387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69">
                    <a:extLst>
                      <a:ext uri="{FF2B5EF4-FFF2-40B4-BE49-F238E27FC236}">
                        <a16:creationId xmlns:a16="http://schemas.microsoft.com/office/drawing/2014/main" id="{40C9F78E-F3E8-5982-EAA4-585DD050E69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70">
                    <a:extLst>
                      <a:ext uri="{FF2B5EF4-FFF2-40B4-BE49-F238E27FC236}">
                        <a16:creationId xmlns:a16="http://schemas.microsoft.com/office/drawing/2014/main" id="{F4464295-379F-760F-4BB5-D0B8D91835C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71">
                    <a:extLst>
                      <a:ext uri="{FF2B5EF4-FFF2-40B4-BE49-F238E27FC236}">
                        <a16:creationId xmlns:a16="http://schemas.microsoft.com/office/drawing/2014/main" id="{68B1B0D7-4DE5-9723-6D61-F6F05EA0D42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6" name="Pijl: rechts 66">
                  <a:extLst>
                    <a:ext uri="{FF2B5EF4-FFF2-40B4-BE49-F238E27FC236}">
                      <a16:creationId xmlns:a16="http://schemas.microsoft.com/office/drawing/2014/main" id="{240E2648-80EE-EE09-35CB-9FA6A5AD1B8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3" name="Rechte verbindingslijn 43">
                <a:extLst>
                  <a:ext uri="{FF2B5EF4-FFF2-40B4-BE49-F238E27FC236}">
                    <a16:creationId xmlns:a16="http://schemas.microsoft.com/office/drawing/2014/main" id="{95C503FF-E8CC-1FD8-E443-09BCFAEFEAE9}"/>
                  </a:ext>
                </a:extLst>
              </p:cNvPr>
              <p:cNvCxnSpPr>
                <a:cxnSpLocks/>
              </p:cNvCxnSpPr>
              <p:nvPr userDrawn="1"/>
            </p:nvCxnSpPr>
            <p:spPr>
              <a:xfrm flipV="1">
                <a:off x="-3459956" y="588169"/>
                <a:ext cx="547687" cy="219076"/>
              </a:xfrm>
              <a:prstGeom prst="line">
                <a:avLst/>
              </a:prstGeom>
              <a:noFill/>
              <a:ln w="19050" cap="rnd" cmpd="sng" algn="ctr">
                <a:solidFill>
                  <a:srgbClr val="1A1A20"/>
                </a:solidFill>
                <a:prstDash val="solid"/>
                <a:headEnd type="oval"/>
              </a:ln>
              <a:effectLst/>
            </p:spPr>
          </p:cxnSp>
          <p:cxnSp>
            <p:nvCxnSpPr>
              <p:cNvPr id="34" name="Rechte verbindingslijn 44">
                <a:extLst>
                  <a:ext uri="{FF2B5EF4-FFF2-40B4-BE49-F238E27FC236}">
                    <a16:creationId xmlns:a16="http://schemas.microsoft.com/office/drawing/2014/main" id="{AA78BA27-4108-2A89-887D-BA85CBB6ACF6}"/>
                  </a:ext>
                </a:extLst>
              </p:cNvPr>
              <p:cNvCxnSpPr>
                <a:cxnSpLocks/>
              </p:cNvCxnSpPr>
              <p:nvPr userDrawn="1"/>
            </p:nvCxnSpPr>
            <p:spPr>
              <a:xfrm>
                <a:off x="-3224213" y="828675"/>
                <a:ext cx="319088" cy="0"/>
              </a:xfrm>
              <a:prstGeom prst="line">
                <a:avLst/>
              </a:prstGeom>
              <a:noFill/>
              <a:ln w="19050" cap="rnd" cmpd="sng" algn="ctr">
                <a:solidFill>
                  <a:srgbClr val="1A1A20"/>
                </a:solidFill>
                <a:prstDash val="solid"/>
                <a:headEnd type="oval"/>
              </a:ln>
              <a:effectLst/>
            </p:spPr>
          </p:cxnSp>
          <p:sp>
            <p:nvSpPr>
              <p:cNvPr id="35" name="Rechthoek 45">
                <a:extLst>
                  <a:ext uri="{FF2B5EF4-FFF2-40B4-BE49-F238E27FC236}">
                    <a16:creationId xmlns:a16="http://schemas.microsoft.com/office/drawing/2014/main" id="{45EFF2B9-2CF8-48A1-3A5D-A1D78C7EB15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endParaRPr lang="en-GB"/>
              </a:p>
            </p:txBody>
          </p:sp>
          <p:sp>
            <p:nvSpPr>
              <p:cNvPr id="36" name="Rechthoek 46">
                <a:extLst>
                  <a:ext uri="{FF2B5EF4-FFF2-40B4-BE49-F238E27FC236}">
                    <a16:creationId xmlns:a16="http://schemas.microsoft.com/office/drawing/2014/main" id="{BB727645-15FF-549B-107D-5FED224DC6B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endParaRPr lang="en-GB"/>
              </a:p>
            </p:txBody>
          </p:sp>
          <p:grpSp>
            <p:nvGrpSpPr>
              <p:cNvPr id="37" name="Groep 47">
                <a:extLst>
                  <a:ext uri="{FF2B5EF4-FFF2-40B4-BE49-F238E27FC236}">
                    <a16:creationId xmlns:a16="http://schemas.microsoft.com/office/drawing/2014/main" id="{65593FB6-C021-839B-DD74-B5ABE273C30F}"/>
                  </a:ext>
                </a:extLst>
              </p:cNvPr>
              <p:cNvGrpSpPr/>
              <p:nvPr userDrawn="1"/>
            </p:nvGrpSpPr>
            <p:grpSpPr>
              <a:xfrm>
                <a:off x="-2916763" y="769168"/>
                <a:ext cx="268738" cy="248381"/>
                <a:chOff x="-2916763" y="769168"/>
                <a:chExt cx="268738" cy="248381"/>
              </a:xfrm>
            </p:grpSpPr>
            <p:sp>
              <p:nvSpPr>
                <p:cNvPr id="47" name="Rechthoek 57">
                  <a:extLst>
                    <a:ext uri="{FF2B5EF4-FFF2-40B4-BE49-F238E27FC236}">
                      <a16:creationId xmlns:a16="http://schemas.microsoft.com/office/drawing/2014/main" id="{DE673486-ED6C-B597-6244-CCF15AFF6A10}"/>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8" name="Groep 58">
                  <a:extLst>
                    <a:ext uri="{FF2B5EF4-FFF2-40B4-BE49-F238E27FC236}">
                      <a16:creationId xmlns:a16="http://schemas.microsoft.com/office/drawing/2014/main" id="{E993D254-9F6F-8EA7-3E05-9CF00C5F3E85}"/>
                    </a:ext>
                  </a:extLst>
                </p:cNvPr>
                <p:cNvGrpSpPr/>
                <p:nvPr userDrawn="1"/>
              </p:nvGrpSpPr>
              <p:grpSpPr>
                <a:xfrm>
                  <a:off x="-2866744" y="827071"/>
                  <a:ext cx="168701" cy="132575"/>
                  <a:chOff x="-2866744" y="827071"/>
                  <a:chExt cx="168701" cy="132575"/>
                </a:xfrm>
              </p:grpSpPr>
              <p:cxnSp>
                <p:nvCxnSpPr>
                  <p:cNvPr id="50" name="Rechte verbindingslijn 60">
                    <a:extLst>
                      <a:ext uri="{FF2B5EF4-FFF2-40B4-BE49-F238E27FC236}">
                        <a16:creationId xmlns:a16="http://schemas.microsoft.com/office/drawing/2014/main" id="{FFDA5DDC-5E1B-A122-CEC0-5B59E43BDED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61">
                    <a:extLst>
                      <a:ext uri="{FF2B5EF4-FFF2-40B4-BE49-F238E27FC236}">
                        <a16:creationId xmlns:a16="http://schemas.microsoft.com/office/drawing/2014/main" id="{A518AAC8-7FA5-D34A-E53F-F400D769068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62">
                    <a:extLst>
                      <a:ext uri="{FF2B5EF4-FFF2-40B4-BE49-F238E27FC236}">
                        <a16:creationId xmlns:a16="http://schemas.microsoft.com/office/drawing/2014/main" id="{304AF06C-DEED-8B9E-40EB-7A389D7E173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63">
                    <a:extLst>
                      <a:ext uri="{FF2B5EF4-FFF2-40B4-BE49-F238E27FC236}">
                        <a16:creationId xmlns:a16="http://schemas.microsoft.com/office/drawing/2014/main" id="{E4439335-8D48-9360-2546-C0E72C3F924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64">
                    <a:extLst>
                      <a:ext uri="{FF2B5EF4-FFF2-40B4-BE49-F238E27FC236}">
                        <a16:creationId xmlns:a16="http://schemas.microsoft.com/office/drawing/2014/main" id="{78D64E78-4FFE-A7CF-595E-07E8B192FEF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9" name="Pijl: rechts 59">
                  <a:extLst>
                    <a:ext uri="{FF2B5EF4-FFF2-40B4-BE49-F238E27FC236}">
                      <a16:creationId xmlns:a16="http://schemas.microsoft.com/office/drawing/2014/main" id="{EC2D614A-9659-D737-D32E-2FC59E7E546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48">
                <a:extLst>
                  <a:ext uri="{FF2B5EF4-FFF2-40B4-BE49-F238E27FC236}">
                    <a16:creationId xmlns:a16="http://schemas.microsoft.com/office/drawing/2014/main" id="{9A1694BA-D48C-C0B6-1E03-5B2ADD138E32}"/>
                  </a:ext>
                </a:extLst>
              </p:cNvPr>
              <p:cNvGrpSpPr/>
              <p:nvPr userDrawn="1"/>
            </p:nvGrpSpPr>
            <p:grpSpPr>
              <a:xfrm>
                <a:off x="-2916763" y="460171"/>
                <a:ext cx="268738" cy="248381"/>
                <a:chOff x="-2916763" y="460171"/>
                <a:chExt cx="268738" cy="248381"/>
              </a:xfrm>
            </p:grpSpPr>
            <p:sp>
              <p:nvSpPr>
                <p:cNvPr id="39" name="Rechthoek 49">
                  <a:extLst>
                    <a:ext uri="{FF2B5EF4-FFF2-40B4-BE49-F238E27FC236}">
                      <a16:creationId xmlns:a16="http://schemas.microsoft.com/office/drawing/2014/main" id="{672AA323-702C-3D67-B3A9-B6C9F5401A5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0" name="Groep 50">
                  <a:extLst>
                    <a:ext uri="{FF2B5EF4-FFF2-40B4-BE49-F238E27FC236}">
                      <a16:creationId xmlns:a16="http://schemas.microsoft.com/office/drawing/2014/main" id="{59868271-1692-EE49-5A61-592BF1EDB7A8}"/>
                    </a:ext>
                  </a:extLst>
                </p:cNvPr>
                <p:cNvGrpSpPr/>
                <p:nvPr userDrawn="1"/>
              </p:nvGrpSpPr>
              <p:grpSpPr>
                <a:xfrm>
                  <a:off x="-2866744" y="518074"/>
                  <a:ext cx="168701" cy="132575"/>
                  <a:chOff x="-2866744" y="518074"/>
                  <a:chExt cx="168701" cy="132575"/>
                </a:xfrm>
              </p:grpSpPr>
              <p:cxnSp>
                <p:nvCxnSpPr>
                  <p:cNvPr id="42" name="Rechte verbindingslijn 52">
                    <a:extLst>
                      <a:ext uri="{FF2B5EF4-FFF2-40B4-BE49-F238E27FC236}">
                        <a16:creationId xmlns:a16="http://schemas.microsoft.com/office/drawing/2014/main" id="{3C6F5298-181F-8A69-1479-6AFCB86FB63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53">
                    <a:extLst>
                      <a:ext uri="{FF2B5EF4-FFF2-40B4-BE49-F238E27FC236}">
                        <a16:creationId xmlns:a16="http://schemas.microsoft.com/office/drawing/2014/main" id="{D0466B5A-B75D-E3CC-FC95-74B4E7AA523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54">
                    <a:extLst>
                      <a:ext uri="{FF2B5EF4-FFF2-40B4-BE49-F238E27FC236}">
                        <a16:creationId xmlns:a16="http://schemas.microsoft.com/office/drawing/2014/main" id="{FE093126-7F94-91B7-4CE1-07F25A3B3EB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55">
                    <a:extLst>
                      <a:ext uri="{FF2B5EF4-FFF2-40B4-BE49-F238E27FC236}">
                        <a16:creationId xmlns:a16="http://schemas.microsoft.com/office/drawing/2014/main" id="{900B5897-9D83-A799-F03E-90152BC3064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56">
                    <a:extLst>
                      <a:ext uri="{FF2B5EF4-FFF2-40B4-BE49-F238E27FC236}">
                        <a16:creationId xmlns:a16="http://schemas.microsoft.com/office/drawing/2014/main" id="{17542543-ABC5-BDFB-BA5E-6DD1AA94A89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1" name="Pijl: rechts 51">
                  <a:extLst>
                    <a:ext uri="{FF2B5EF4-FFF2-40B4-BE49-F238E27FC236}">
                      <a16:creationId xmlns:a16="http://schemas.microsoft.com/office/drawing/2014/main" id="{EBAC2B19-4682-B2C7-BBB1-4972EF896FF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1" name="INSTRUCTIE">
            <a:extLst>
              <a:ext uri="{FF2B5EF4-FFF2-40B4-BE49-F238E27FC236}">
                <a16:creationId xmlns:a16="http://schemas.microsoft.com/office/drawing/2014/main" id="{1668A486-E1C7-A3F2-86A1-35EAC9159DD8}"/>
              </a:ext>
            </a:extLst>
          </p:cNvPr>
          <p:cNvGrpSpPr/>
          <p:nvPr userDrawn="1"/>
        </p:nvGrpSpPr>
        <p:grpSpPr>
          <a:xfrm>
            <a:off x="12377595" y="0"/>
            <a:ext cx="3693386" cy="5270646"/>
            <a:chOff x="-3786437" y="0"/>
            <a:chExt cx="3693386" cy="5270646"/>
          </a:xfrm>
        </p:grpSpPr>
        <p:sp>
          <p:nvSpPr>
            <p:cNvPr id="72" name="Rechthoek 82">
              <a:extLst>
                <a:ext uri="{FF2B5EF4-FFF2-40B4-BE49-F238E27FC236}">
                  <a16:creationId xmlns:a16="http://schemas.microsoft.com/office/drawing/2014/main" id="{F273F0E1-E3B0-3225-D6A2-7C47F817967D}"/>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Ga naar de instructie dia </a:t>
              </a:r>
              <a:r>
                <a:rPr lang="en-GB" sz="1200" b="1" cap="none" baseline="0" noProof="0" dirty="0">
                  <a:solidFill>
                    <a:srgbClr val="211F26"/>
                  </a:solidFill>
                  <a:latin typeface="Calibri" panose="020F0502020204030204" pitchFamily="34" charset="0"/>
                  <a:cs typeface="Calibri" panose="020F0502020204030204" pitchFamily="34" charset="0"/>
                </a:rPr>
                <a:t>‘VIDEO INSTRUCTIES’</a:t>
              </a:r>
              <a:r>
                <a:rPr lang="en-GB"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en-GB" sz="1200" i="1" cap="none" baseline="0" noProof="0" dirty="0">
                  <a:solidFill>
                    <a:srgbClr val="211F26"/>
                  </a:solidFill>
                  <a:latin typeface="Calibri" panose="020F0502020204030204" pitchFamily="34" charset="0"/>
                  <a:cs typeface="Calibri" panose="020F0502020204030204" pitchFamily="34" charset="0"/>
                </a:rPr>
                <a:t>‘Start’</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‘Nieuwe dia’</a:t>
              </a:r>
              <a:endParaRPr lang="en-GB"/>
            </a:p>
          </p:txBody>
        </p:sp>
        <p:sp>
          <p:nvSpPr>
            <p:cNvPr id="73" name="Rechthoek 83">
              <a:extLst>
                <a:ext uri="{FF2B5EF4-FFF2-40B4-BE49-F238E27FC236}">
                  <a16:creationId xmlns:a16="http://schemas.microsoft.com/office/drawing/2014/main" id="{4ACD5FED-1A86-44A6-767A-92FE3F0F0F41}"/>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rgbClr val="BC0031"/>
                  </a:solidFill>
                  <a:latin typeface="Calibri" panose="020F0502020204030204" pitchFamily="34" charset="0"/>
                  <a:cs typeface="Calibri" panose="020F0502020204030204" pitchFamily="34" charset="0"/>
                </a:rPr>
                <a:t>Afbeelding invoegen/opmaken</a:t>
              </a:r>
              <a:endParaRPr lang="en-GB"/>
            </a:p>
          </p:txBody>
        </p:sp>
        <p:sp>
          <p:nvSpPr>
            <p:cNvPr id="116" name="Ovaal 84">
              <a:extLst>
                <a:ext uri="{FF2B5EF4-FFF2-40B4-BE49-F238E27FC236}">
                  <a16:creationId xmlns:a16="http://schemas.microsoft.com/office/drawing/2014/main" id="{7802DEC7-B5B7-B346-9B10-9A8DA23CEB47}"/>
                </a:ext>
              </a:extLst>
            </p:cNvPr>
            <p:cNvSpPr/>
            <p:nvPr userDrawn="1"/>
          </p:nvSpPr>
          <p:spPr>
            <a:xfrm>
              <a:off x="-3603587" y="465324"/>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lang="en-GB"/>
            </a:p>
          </p:txBody>
        </p:sp>
        <p:sp>
          <p:nvSpPr>
            <p:cNvPr id="117" name="Rechthoek 85">
              <a:extLst>
                <a:ext uri="{FF2B5EF4-FFF2-40B4-BE49-F238E27FC236}">
                  <a16:creationId xmlns:a16="http://schemas.microsoft.com/office/drawing/2014/main" id="{BAD6388F-8E76-16A8-2308-C179D64D648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18" name="Groep 86">
              <a:extLst>
                <a:ext uri="{FF2B5EF4-FFF2-40B4-BE49-F238E27FC236}">
                  <a16:creationId xmlns:a16="http://schemas.microsoft.com/office/drawing/2014/main" id="{054CEBA8-AC22-383A-A833-E5D205A09EAD}"/>
                </a:ext>
              </a:extLst>
            </p:cNvPr>
            <p:cNvGrpSpPr/>
            <p:nvPr userDrawn="1"/>
          </p:nvGrpSpPr>
          <p:grpSpPr>
            <a:xfrm>
              <a:off x="-3316179" y="1231351"/>
              <a:ext cx="294789" cy="318834"/>
              <a:chOff x="14466489" y="1001522"/>
              <a:chExt cx="290627" cy="314333"/>
            </a:xfrm>
          </p:grpSpPr>
          <p:sp>
            <p:nvSpPr>
              <p:cNvPr id="211" name="Rechthoek 115">
                <a:extLst>
                  <a:ext uri="{FF2B5EF4-FFF2-40B4-BE49-F238E27FC236}">
                    <a16:creationId xmlns:a16="http://schemas.microsoft.com/office/drawing/2014/main" id="{4B9185F9-7F53-9D7B-594F-F4F8FA1DA5E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2" name="Ovaal 116">
                <a:extLst>
                  <a:ext uri="{FF2B5EF4-FFF2-40B4-BE49-F238E27FC236}">
                    <a16:creationId xmlns:a16="http://schemas.microsoft.com/office/drawing/2014/main" id="{5E791A27-0541-74A1-0AA7-1805FAE1B74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3" name="Vrije vorm: vorm 117">
                <a:extLst>
                  <a:ext uri="{FF2B5EF4-FFF2-40B4-BE49-F238E27FC236}">
                    <a16:creationId xmlns:a16="http://schemas.microsoft.com/office/drawing/2014/main" id="{DF9E55FA-59C2-202A-5616-1242D1C328E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14" name="Rechthoek: afgeronde hoeken 118">
                <a:extLst>
                  <a:ext uri="{FF2B5EF4-FFF2-40B4-BE49-F238E27FC236}">
                    <a16:creationId xmlns:a16="http://schemas.microsoft.com/office/drawing/2014/main" id="{CE822DCE-031F-E892-8BFB-6664169BBE8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15" name="Rechte verbindingslijn 119">
                <a:extLst>
                  <a:ext uri="{FF2B5EF4-FFF2-40B4-BE49-F238E27FC236}">
                    <a16:creationId xmlns:a16="http://schemas.microsoft.com/office/drawing/2014/main" id="{E99D383F-4464-C7C9-AE5D-C2276E44D80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120">
                <a:extLst>
                  <a:ext uri="{FF2B5EF4-FFF2-40B4-BE49-F238E27FC236}">
                    <a16:creationId xmlns:a16="http://schemas.microsoft.com/office/drawing/2014/main" id="{BB118FD9-25F9-6DAF-ED26-6C0921D87C87}"/>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9" name="Ovaal 87">
              <a:extLst>
                <a:ext uri="{FF2B5EF4-FFF2-40B4-BE49-F238E27FC236}">
                  <a16:creationId xmlns:a16="http://schemas.microsoft.com/office/drawing/2014/main" id="{B6F538DE-3FB2-A95A-2764-7B5AA4C8CEA7}"/>
                </a:ext>
              </a:extLst>
            </p:cNvPr>
            <p:cNvSpPr/>
            <p:nvPr userDrawn="1"/>
          </p:nvSpPr>
          <p:spPr>
            <a:xfrm>
              <a:off x="-3603587" y="172970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endParaRPr lang="en-GB"/>
            </a:p>
          </p:txBody>
        </p:sp>
        <p:sp>
          <p:nvSpPr>
            <p:cNvPr id="120" name="Rechthoek 88">
              <a:extLst>
                <a:ext uri="{FF2B5EF4-FFF2-40B4-BE49-F238E27FC236}">
                  <a16:creationId xmlns:a16="http://schemas.microsoft.com/office/drawing/2014/main" id="{5B1D61E3-4B2D-DD79-F3B2-D7C08B32841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GB"/>
            </a:p>
          </p:txBody>
        </p:sp>
        <p:grpSp>
          <p:nvGrpSpPr>
            <p:cNvPr id="121" name="Groep 89">
              <a:extLst>
                <a:ext uri="{FF2B5EF4-FFF2-40B4-BE49-F238E27FC236}">
                  <a16:creationId xmlns:a16="http://schemas.microsoft.com/office/drawing/2014/main" id="{EA68500E-1113-806C-200E-C2A6D94457A9}"/>
                </a:ext>
              </a:extLst>
            </p:cNvPr>
            <p:cNvGrpSpPr/>
            <p:nvPr userDrawn="1"/>
          </p:nvGrpSpPr>
          <p:grpSpPr>
            <a:xfrm>
              <a:off x="-3311319" y="2164285"/>
              <a:ext cx="825500" cy="209550"/>
              <a:chOff x="13504624" y="2482850"/>
              <a:chExt cx="825500" cy="209550"/>
            </a:xfrm>
          </p:grpSpPr>
          <p:sp>
            <p:nvSpPr>
              <p:cNvPr id="208" name="Rechthoek 112">
                <a:extLst>
                  <a:ext uri="{FF2B5EF4-FFF2-40B4-BE49-F238E27FC236}">
                    <a16:creationId xmlns:a16="http://schemas.microsoft.com/office/drawing/2014/main" id="{46E05ECB-C191-5FD5-9AB6-39EE89FCAAB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Invoegen</a:t>
                </a:r>
                <a:endParaRPr lang="en-GB"/>
              </a:p>
            </p:txBody>
          </p:sp>
          <p:cxnSp>
            <p:nvCxnSpPr>
              <p:cNvPr id="209" name="Rechte verbindingslijn 113">
                <a:extLst>
                  <a:ext uri="{FF2B5EF4-FFF2-40B4-BE49-F238E27FC236}">
                    <a16:creationId xmlns:a16="http://schemas.microsoft.com/office/drawing/2014/main" id="{E6C47710-D229-41D7-6B16-77EF8311F3F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0" name="Gelijkbenige driehoek 114">
                <a:extLst>
                  <a:ext uri="{FF2B5EF4-FFF2-40B4-BE49-F238E27FC236}">
                    <a16:creationId xmlns:a16="http://schemas.microsoft.com/office/drawing/2014/main" id="{0AC46C9F-115D-57AC-13A0-929B1305676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122" name="Ovaal 90">
              <a:extLst>
                <a:ext uri="{FF2B5EF4-FFF2-40B4-BE49-F238E27FC236}">
                  <a16:creationId xmlns:a16="http://schemas.microsoft.com/office/drawing/2014/main" id="{D94C8DB2-D050-E27E-57AD-721F41240EF8}"/>
                </a:ext>
              </a:extLst>
            </p:cNvPr>
            <p:cNvSpPr/>
            <p:nvPr userDrawn="1"/>
          </p:nvSpPr>
          <p:spPr>
            <a:xfrm>
              <a:off x="-3603587" y="2553359"/>
              <a:ext cx="180000" cy="180000"/>
            </a:xfrm>
            <a:prstGeom prst="ellipse">
              <a:avLst/>
            </a:prstGeom>
            <a:solidFill>
              <a:srgbClr val="BC003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endParaRPr lang="en-GB"/>
            </a:p>
          </p:txBody>
        </p:sp>
        <p:sp>
          <p:nvSpPr>
            <p:cNvPr id="123" name="Rechthoek 91">
              <a:extLst>
                <a:ext uri="{FF2B5EF4-FFF2-40B4-BE49-F238E27FC236}">
                  <a16:creationId xmlns:a16="http://schemas.microsoft.com/office/drawing/2014/main" id="{8FE52A4A-5B33-BFF2-21E5-5A99D24A421D}"/>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lang="en-GB"/>
            </a:p>
          </p:txBody>
        </p:sp>
        <p:grpSp>
          <p:nvGrpSpPr>
            <p:cNvPr id="124" name="Groep 92">
              <a:extLst>
                <a:ext uri="{FF2B5EF4-FFF2-40B4-BE49-F238E27FC236}">
                  <a16:creationId xmlns:a16="http://schemas.microsoft.com/office/drawing/2014/main" id="{1A6F0181-DBD7-C0E4-CB15-9D2A6ED84CFC}"/>
                </a:ext>
              </a:extLst>
            </p:cNvPr>
            <p:cNvGrpSpPr/>
            <p:nvPr userDrawn="1"/>
          </p:nvGrpSpPr>
          <p:grpSpPr>
            <a:xfrm>
              <a:off x="-3408294" y="3643742"/>
              <a:ext cx="622283" cy="612920"/>
              <a:chOff x="12617641" y="3403239"/>
              <a:chExt cx="752963" cy="741634"/>
            </a:xfrm>
          </p:grpSpPr>
          <p:grpSp>
            <p:nvGrpSpPr>
              <p:cNvPr id="192" name="Groep 96">
                <a:extLst>
                  <a:ext uri="{FF2B5EF4-FFF2-40B4-BE49-F238E27FC236}">
                    <a16:creationId xmlns:a16="http://schemas.microsoft.com/office/drawing/2014/main" id="{11E6E366-A5B4-4FD9-98A8-39DA7ACA0E15}"/>
                  </a:ext>
                </a:extLst>
              </p:cNvPr>
              <p:cNvGrpSpPr/>
              <p:nvPr userDrawn="1"/>
            </p:nvGrpSpPr>
            <p:grpSpPr>
              <a:xfrm>
                <a:off x="12771530" y="3403239"/>
                <a:ext cx="467176" cy="448491"/>
                <a:chOff x="12782157" y="3403239"/>
                <a:chExt cx="467176" cy="448491"/>
              </a:xfrm>
            </p:grpSpPr>
            <p:grpSp>
              <p:nvGrpSpPr>
                <p:cNvPr id="195" name="Groep 99">
                  <a:extLst>
                    <a:ext uri="{FF2B5EF4-FFF2-40B4-BE49-F238E27FC236}">
                      <a16:creationId xmlns:a16="http://schemas.microsoft.com/office/drawing/2014/main" id="{F602F69A-AB1F-24FF-5DB2-2068FAF0356F}"/>
                    </a:ext>
                  </a:extLst>
                </p:cNvPr>
                <p:cNvGrpSpPr/>
                <p:nvPr userDrawn="1"/>
              </p:nvGrpSpPr>
              <p:grpSpPr>
                <a:xfrm>
                  <a:off x="12782157" y="3403239"/>
                  <a:ext cx="412976" cy="396132"/>
                  <a:chOff x="13554906" y="3320109"/>
                  <a:chExt cx="443917" cy="425811"/>
                </a:xfrm>
              </p:grpSpPr>
              <p:grpSp>
                <p:nvGrpSpPr>
                  <p:cNvPr id="202" name="Groep 106">
                    <a:extLst>
                      <a:ext uri="{FF2B5EF4-FFF2-40B4-BE49-F238E27FC236}">
                        <a16:creationId xmlns:a16="http://schemas.microsoft.com/office/drawing/2014/main" id="{4B1167D4-0309-006A-E596-16367E688669}"/>
                      </a:ext>
                    </a:extLst>
                  </p:cNvPr>
                  <p:cNvGrpSpPr/>
                  <p:nvPr userDrawn="1"/>
                </p:nvGrpSpPr>
                <p:grpSpPr>
                  <a:xfrm>
                    <a:off x="13554906" y="3320109"/>
                    <a:ext cx="443917" cy="425811"/>
                    <a:chOff x="12909684" y="1276143"/>
                    <a:chExt cx="443917" cy="425811"/>
                  </a:xfrm>
                </p:grpSpPr>
                <p:sp>
                  <p:nvSpPr>
                    <p:cNvPr id="205" name="Rechthoek 109">
                      <a:extLst>
                        <a:ext uri="{FF2B5EF4-FFF2-40B4-BE49-F238E27FC236}">
                          <a16:creationId xmlns:a16="http://schemas.microsoft.com/office/drawing/2014/main" id="{378DDE4F-A4EE-4888-764B-E123CBBF28F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6" name="Rechthoek 110">
                      <a:extLst>
                        <a:ext uri="{FF2B5EF4-FFF2-40B4-BE49-F238E27FC236}">
                          <a16:creationId xmlns:a16="http://schemas.microsoft.com/office/drawing/2014/main" id="{44D68048-B674-1DD4-1967-D3D43C62145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7" name="Ovaal 111">
                      <a:extLst>
                        <a:ext uri="{FF2B5EF4-FFF2-40B4-BE49-F238E27FC236}">
                          <a16:creationId xmlns:a16="http://schemas.microsoft.com/office/drawing/2014/main" id="{FC81AB4D-EA66-5F15-E7C1-DD1F9F83094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3" name="Afbeelding 107">
                    <a:extLst>
                      <a:ext uri="{FF2B5EF4-FFF2-40B4-BE49-F238E27FC236}">
                        <a16:creationId xmlns:a16="http://schemas.microsoft.com/office/drawing/2014/main" id="{4C16F138-640C-05A3-B2F4-BFEB4551C2B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4" name="Afbeelding 108">
                    <a:extLst>
                      <a:ext uri="{FF2B5EF4-FFF2-40B4-BE49-F238E27FC236}">
                        <a16:creationId xmlns:a16="http://schemas.microsoft.com/office/drawing/2014/main" id="{2A4DCFD1-ED8F-6839-DD88-75BFFD0DE9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6" name="Groep 100">
                  <a:extLst>
                    <a:ext uri="{FF2B5EF4-FFF2-40B4-BE49-F238E27FC236}">
                      <a16:creationId xmlns:a16="http://schemas.microsoft.com/office/drawing/2014/main" id="{D70D8985-1633-3F07-C206-E9FBCDFB543E}"/>
                    </a:ext>
                  </a:extLst>
                </p:cNvPr>
                <p:cNvGrpSpPr/>
                <p:nvPr userDrawn="1"/>
              </p:nvGrpSpPr>
              <p:grpSpPr>
                <a:xfrm>
                  <a:off x="13103513" y="3705268"/>
                  <a:ext cx="145820" cy="146462"/>
                  <a:chOff x="13096169" y="3602278"/>
                  <a:chExt cx="145820" cy="146462"/>
                </a:xfrm>
              </p:grpSpPr>
              <p:sp>
                <p:nvSpPr>
                  <p:cNvPr id="200" name="Rechthoek 104">
                    <a:extLst>
                      <a:ext uri="{FF2B5EF4-FFF2-40B4-BE49-F238E27FC236}">
                        <a16:creationId xmlns:a16="http://schemas.microsoft.com/office/drawing/2014/main" id="{7AEDB404-90BB-7C7F-9970-3A143A8B96A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1" name="Rechthoek 105">
                    <a:extLst>
                      <a:ext uri="{FF2B5EF4-FFF2-40B4-BE49-F238E27FC236}">
                        <a16:creationId xmlns:a16="http://schemas.microsoft.com/office/drawing/2014/main" id="{671BA0C4-9F91-1CB1-703B-0F6F8F0EFFA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7" name="Groep 101">
                  <a:extLst>
                    <a:ext uri="{FF2B5EF4-FFF2-40B4-BE49-F238E27FC236}">
                      <a16:creationId xmlns:a16="http://schemas.microsoft.com/office/drawing/2014/main" id="{32FED32B-6B51-51D4-0308-4D388F066C46}"/>
                    </a:ext>
                  </a:extLst>
                </p:cNvPr>
                <p:cNvGrpSpPr/>
                <p:nvPr userDrawn="1"/>
              </p:nvGrpSpPr>
              <p:grpSpPr>
                <a:xfrm rot="10800000">
                  <a:off x="13061402" y="3665637"/>
                  <a:ext cx="145820" cy="146462"/>
                  <a:chOff x="13096169" y="3602278"/>
                  <a:chExt cx="145820" cy="146462"/>
                </a:xfrm>
              </p:grpSpPr>
              <p:sp>
                <p:nvSpPr>
                  <p:cNvPr id="198" name="Rechthoek 102">
                    <a:extLst>
                      <a:ext uri="{FF2B5EF4-FFF2-40B4-BE49-F238E27FC236}">
                        <a16:creationId xmlns:a16="http://schemas.microsoft.com/office/drawing/2014/main" id="{819F3F15-D276-62F5-CF13-54E12EC4452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99" name="Rechthoek 103">
                    <a:extLst>
                      <a:ext uri="{FF2B5EF4-FFF2-40B4-BE49-F238E27FC236}">
                        <a16:creationId xmlns:a16="http://schemas.microsoft.com/office/drawing/2014/main" id="{D676E005-60F4-A436-C705-9F1EAA2047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3" name="Rechthoek 97">
                <a:extLst>
                  <a:ext uri="{FF2B5EF4-FFF2-40B4-BE49-F238E27FC236}">
                    <a16:creationId xmlns:a16="http://schemas.microsoft.com/office/drawing/2014/main" id="{796A47F6-9926-EB9F-6F3B-CA1A044490C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Bijsnijden</a:t>
                </a:r>
                <a:endParaRPr lang="en-GB"/>
              </a:p>
            </p:txBody>
          </p:sp>
          <p:sp>
            <p:nvSpPr>
              <p:cNvPr id="194" name="Gelijkbenige driehoek 98">
                <a:extLst>
                  <a:ext uri="{FF2B5EF4-FFF2-40B4-BE49-F238E27FC236}">
                    <a16:creationId xmlns:a16="http://schemas.microsoft.com/office/drawing/2014/main" id="{5C4D62BB-9611-52C3-1C3E-01612DB0D27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5" name="ICOON_info">
              <a:extLst>
                <a:ext uri="{FF2B5EF4-FFF2-40B4-BE49-F238E27FC236}">
                  <a16:creationId xmlns:a16="http://schemas.microsoft.com/office/drawing/2014/main" id="{5BACC593-EED8-9671-9A4B-1B5036AD6675}"/>
                </a:ext>
              </a:extLst>
            </p:cNvPr>
            <p:cNvGrpSpPr/>
            <p:nvPr userDrawn="1"/>
          </p:nvGrpSpPr>
          <p:grpSpPr>
            <a:xfrm>
              <a:off x="-376736" y="4271597"/>
              <a:ext cx="283685" cy="283685"/>
              <a:chOff x="-510741" y="5913713"/>
              <a:chExt cx="267555" cy="267555"/>
            </a:xfrm>
          </p:grpSpPr>
          <p:sp>
            <p:nvSpPr>
              <p:cNvPr id="126" name="Ovaal 94">
                <a:extLst>
                  <a:ext uri="{FF2B5EF4-FFF2-40B4-BE49-F238E27FC236}">
                    <a16:creationId xmlns:a16="http://schemas.microsoft.com/office/drawing/2014/main" id="{E0EA2E63-874D-D78B-D27B-4BDCC06037EA}"/>
                  </a:ext>
                </a:extLst>
              </p:cNvPr>
              <p:cNvSpPr/>
              <p:nvPr userDrawn="1"/>
            </p:nvSpPr>
            <p:spPr>
              <a:xfrm>
                <a:off x="-491853" y="5932072"/>
                <a:ext cx="230835" cy="2308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7" name="Graphic 163" descr="Informatie">
                <a:extLst>
                  <a:ext uri="{FF2B5EF4-FFF2-40B4-BE49-F238E27FC236}">
                    <a16:creationId xmlns:a16="http://schemas.microsoft.com/office/drawing/2014/main" id="{3E77029E-F1D6-9CA0-927F-3A790222B74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BC0031"/>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14" name="Footer Placeholder 6">
            <a:extLst>
              <a:ext uri="{FF2B5EF4-FFF2-40B4-BE49-F238E27FC236}">
                <a16:creationId xmlns:a16="http://schemas.microsoft.com/office/drawing/2014/main" id="{1F49F15C-A2DD-A073-D258-251C80C076A2}"/>
              </a:ext>
            </a:extLst>
          </p:cNvPr>
          <p:cNvSpPr>
            <a:spLocks noGrp="1"/>
          </p:cNvSpPr>
          <p:nvPr>
            <p:ph type="ftr" sz="quarter" idx="15"/>
          </p:nvPr>
        </p:nvSpPr>
        <p:spPr>
          <a:xfrm>
            <a:off x="489314" y="7209424"/>
            <a:ext cx="4114800" cy="151200"/>
          </a:xfrm>
        </p:spPr>
        <p:txBody>
          <a:bodyPr/>
          <a:lstStyle/>
          <a:p>
            <a:endParaRPr lang="en-GB" dirty="0"/>
          </a:p>
        </p:txBody>
      </p:sp>
      <p:sp>
        <p:nvSpPr>
          <p:cNvPr id="115" name="Slide Number Placeholder 7">
            <a:extLst>
              <a:ext uri="{FF2B5EF4-FFF2-40B4-BE49-F238E27FC236}">
                <a16:creationId xmlns:a16="http://schemas.microsoft.com/office/drawing/2014/main" id="{2E9FEACD-B5CE-05AC-F334-0B613CCE9E30}"/>
              </a:ext>
            </a:extLst>
          </p:cNvPr>
          <p:cNvSpPr>
            <a:spLocks noGrp="1"/>
          </p:cNvSpPr>
          <p:nvPr>
            <p:ph type="sldNum" sz="quarter" idx="16"/>
          </p:nvPr>
        </p:nvSpPr>
        <p:spPr>
          <a:xfrm>
            <a:off x="11277963" y="7245424"/>
            <a:ext cx="360000" cy="151200"/>
          </a:xfrm>
        </p:spPr>
        <p:txBody>
          <a:bodyPr/>
          <a:lstStyle/>
          <a:p>
            <a:fld id="{C001BC01-09AE-4334-B3B9-34CD6B0AB683}" type="slidenum">
              <a:rPr lang="en-GB" smtClean="0"/>
              <a:pPr/>
              <a:t>‹#›</a:t>
            </a:fld>
            <a:endParaRPr lang="en-GB" dirty="0"/>
          </a:p>
        </p:txBody>
      </p:sp>
      <p:sp>
        <p:nvSpPr>
          <p:cNvPr id="3" name="Title 2">
            <a:extLst>
              <a:ext uri="{FF2B5EF4-FFF2-40B4-BE49-F238E27FC236}">
                <a16:creationId xmlns:a16="http://schemas.microsoft.com/office/drawing/2014/main" id="{C7A74C54-9F84-CFFE-6CB6-19A7637FCE60}"/>
              </a:ext>
            </a:extLst>
          </p:cNvPr>
          <p:cNvSpPr>
            <a:spLocks noGrp="1"/>
          </p:cNvSpPr>
          <p:nvPr>
            <p:ph type="title"/>
          </p:nvPr>
        </p:nvSpPr>
        <p:spPr/>
        <p:txBody>
          <a:bodyPr/>
          <a:lstStyle/>
          <a:p>
            <a:endParaRPr lang="en-GB" dirty="0"/>
          </a:p>
        </p:txBody>
      </p:sp>
      <p:pic>
        <p:nvPicPr>
          <p:cNvPr id="1970846039" name="image" descr="{&quot;templafy&quot;:{&quot;id&quot;:&quot;bd23ea13-755f-404e-a845-93952354c6d1&quot;}}"/>
          <p:cNvPicPr>
            <a:picLocks noChangeAspect="1"/>
          </p:cNvPicPr>
          <p:nvPr/>
        </p:nvPicPr>
        <p:blipFill>
          <a:blip r:embed="rId4"/>
          <a:stretch>
            <a:fillRect/>
          </a:stretch>
        </p:blipFill>
        <p:spPr>
          <a:xfrm>
            <a:off x="205200" y="205200"/>
            <a:ext cx="3031200" cy="328823"/>
          </a:xfrm>
          <a:prstGeom prst="rect">
            <a:avLst/>
          </a:prstGeom>
        </p:spPr>
      </p:pic>
      <p:sp>
        <p:nvSpPr>
          <p:cNvPr id="75" name="image" descr="{&quot;templafy&quot;:{&quot;id&quot;:&quot;ce729b7f-b546-44ff-ab81-f98260d4b4a1&quot;}}" hidden="1" title="UserProfile.Divisions.UmcLogo">
            <a:extLst>
              <a:ext uri="{FF2B5EF4-FFF2-40B4-BE49-F238E27FC236}">
                <a16:creationId xmlns:a16="http://schemas.microsoft.com/office/drawing/2014/main" id="{145CFF52-A5BE-C01C-451A-0044803E4C6D}"/>
              </a:ext>
            </a:extLst>
          </p:cNvPr>
          <p:cNvSpPr/>
          <p:nvPr userDrawn="1"/>
        </p:nvSpPr>
        <p:spPr>
          <a:xfrm>
            <a:off x="485009" y="6249600"/>
            <a:ext cx="2751391" cy="33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a:t>
            </a:r>
            <a:r>
              <a:rPr lang="en-GB" sz="1100" dirty="0" err="1"/>
              <a:t>UserProfile</a:t>
            </a:r>
            <a:r>
              <a:rPr lang="en-GB" sz="1100" dirty="0"/>
              <a:t>.</a:t>
            </a:r>
            <a:r>
              <a:rPr lang="en-GB" sz="1100" noProof="0" dirty="0" err="1"/>
              <a:t>Divisions</a:t>
            </a:r>
            <a:r>
              <a:rPr lang="en-GB" sz="1100" dirty="0"/>
              <a:t>.</a:t>
            </a:r>
            <a:r>
              <a:rPr lang="en-GB" sz="1100" dirty="0" err="1"/>
              <a:t>logoWordWidth</a:t>
            </a:r>
            <a:r>
              <a:rPr lang="en-GB" sz="1100" dirty="0"/>
              <a:t>}}</a:t>
            </a:r>
            <a:endParaRPr lang="en-GB" dirty="0"/>
          </a:p>
        </p:txBody>
      </p:sp>
    </p:spTree>
    <p:extLst>
      <p:ext uri="{BB962C8B-B14F-4D97-AF65-F5344CB8AC3E}">
        <p14:creationId xmlns:p14="http://schemas.microsoft.com/office/powerpoint/2010/main" val="221645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313" y="709200"/>
            <a:ext cx="11185200" cy="885600"/>
          </a:xfrm>
          <a:prstGeom prst="rect">
            <a:avLst/>
          </a:prstGeom>
        </p:spPr>
        <p:txBody>
          <a:bodyPr vert="horz" lIns="0" tIns="0" rIns="0" bIns="0" rtlCol="0" anchor="ctr">
            <a:noAutofit/>
          </a:bodyPr>
          <a:lstStyle/>
          <a:p>
            <a:endParaRPr lang="en-GB" dirty="0"/>
          </a:p>
        </p:txBody>
      </p:sp>
      <p:sp>
        <p:nvSpPr>
          <p:cNvPr id="3" name="Text Placeholder 2"/>
          <p:cNvSpPr>
            <a:spLocks noGrp="1"/>
          </p:cNvSpPr>
          <p:nvPr>
            <p:ph type="body" idx="1"/>
          </p:nvPr>
        </p:nvSpPr>
        <p:spPr>
          <a:xfrm>
            <a:off x="489314" y="1700808"/>
            <a:ext cx="11185199" cy="4359913"/>
          </a:xfrm>
          <a:prstGeom prst="rect">
            <a:avLst/>
          </a:prstGeom>
        </p:spPr>
        <p:txBody>
          <a:bodyPr vert="horz" lIns="0" tIns="0" rIns="0" bIns="0" rtlCol="0">
            <a:noAutofit/>
          </a:bodyPr>
          <a:lstStyle/>
          <a:p>
            <a:pPr lvl="0"/>
            <a:r>
              <a:rPr lang="en-GB" dirty="0" err="1"/>
              <a:t>Bullet</a:t>
            </a:r>
            <a:endParaRPr lang="en-GB" dirty="0"/>
          </a:p>
          <a:p>
            <a:pPr lvl="1"/>
            <a:r>
              <a:rPr lang="en-GB" dirty="0" err="1"/>
              <a:t>Dfdfd</a:t>
            </a:r>
            <a:endParaRPr lang="en-GB" dirty="0"/>
          </a:p>
          <a:p>
            <a:pPr lvl="2"/>
            <a:r>
              <a:rPr lang="en-GB" dirty="0" err="1"/>
              <a:t>Sds</a:t>
            </a:r>
            <a:endParaRPr lang="en-GB" dirty="0"/>
          </a:p>
          <a:p>
            <a:pPr lvl="3"/>
            <a:r>
              <a:rPr lang="en-GB" dirty="0"/>
              <a:t>Leestekst</a:t>
            </a:r>
            <a:endParaRPr lang="en-GB"/>
          </a:p>
          <a:p>
            <a:pPr lvl="4"/>
            <a:r>
              <a:rPr lang="en-GB" dirty="0"/>
              <a:t>Kop #1</a:t>
            </a:r>
            <a:endParaRPr lang="en-GB"/>
          </a:p>
          <a:p>
            <a:pPr lvl="5"/>
            <a:r>
              <a:rPr lang="en-GB" dirty="0"/>
              <a:t>Kop #2</a:t>
            </a:r>
            <a:endParaRPr lang="en-GB"/>
          </a:p>
          <a:p>
            <a:pPr lvl="6"/>
            <a:r>
              <a:rPr lang="en-GB" dirty="0"/>
              <a:t>Numerieke </a:t>
            </a:r>
            <a:r>
              <a:rPr lang="en-GB" dirty="0" err="1"/>
              <a:t>bullets</a:t>
            </a:r>
            <a:endParaRPr lang="en-GB" dirty="0"/>
          </a:p>
          <a:p>
            <a:pPr lvl="7"/>
            <a:r>
              <a:rPr lang="en-GB" dirty="0"/>
              <a:t>Alfabetische </a:t>
            </a:r>
            <a:r>
              <a:rPr lang="en-GB" dirty="0" err="1"/>
              <a:t>bullets</a:t>
            </a:r>
            <a:endParaRPr lang="en-GB" dirty="0"/>
          </a:p>
          <a:p>
            <a:pPr lvl="8"/>
            <a:r>
              <a:rPr lang="en-GB" dirty="0"/>
              <a:t>Sub-</a:t>
            </a:r>
            <a:r>
              <a:rPr lang="en-GB" dirty="0" err="1"/>
              <a:t>bullet</a:t>
            </a:r>
            <a:endParaRPr lang="en-GB" dirty="0"/>
          </a:p>
          <a:p>
            <a:pPr lvl="8"/>
            <a:endParaRPr lang="en-GB" dirty="0"/>
          </a:p>
          <a:p>
            <a:pPr lvl="8"/>
            <a:endParaRPr lang="en-GB" dirty="0"/>
          </a:p>
          <a:p>
            <a:pPr lvl="8"/>
            <a:endParaRPr lang="en-GB" dirty="0"/>
          </a:p>
          <a:p>
            <a:pPr lvl="8"/>
            <a:endParaRPr lang="en-GB" noProof="0" dirty="0"/>
          </a:p>
          <a:p>
            <a:pPr lvl="8"/>
            <a:endParaRPr lang="en-GB" noProof="0" dirty="0"/>
          </a:p>
        </p:txBody>
      </p:sp>
      <p:pic>
        <p:nvPicPr>
          <p:cNvPr id="1347038633" name="image" descr="{&quot;templafy&quot;:{&quot;id&quot;:&quot;35b0ff2f-5fd3-486b-9683-f4a2a84f9208&quot;}}"/>
          <p:cNvPicPr>
            <a:picLocks noChangeAspect="1"/>
          </p:cNvPicPr>
          <p:nvPr/>
        </p:nvPicPr>
        <p:blipFill>
          <a:blip r:embed="rId19"/>
          <a:stretch>
            <a:fillRect/>
          </a:stretch>
        </p:blipFill>
        <p:spPr>
          <a:xfrm>
            <a:off x="205200" y="205200"/>
            <a:ext cx="2754439" cy="298800"/>
          </a:xfrm>
          <a:prstGeom prst="rect">
            <a:avLst/>
          </a:prstGeom>
        </p:spPr>
      </p:pic>
      <p:sp>
        <p:nvSpPr>
          <p:cNvPr id="7" name="Tijdelijke aanduiding voor voettekst 6">
            <a:extLst>
              <a:ext uri="{FF2B5EF4-FFF2-40B4-BE49-F238E27FC236}">
                <a16:creationId xmlns:a16="http://schemas.microsoft.com/office/drawing/2014/main" id="{5918D64D-8665-9F0D-F4B1-B67EC160CF6B}"/>
              </a:ext>
            </a:extLst>
          </p:cNvPr>
          <p:cNvSpPr>
            <a:spLocks noGrp="1"/>
          </p:cNvSpPr>
          <p:nvPr>
            <p:ph type="ftr" sz="quarter" idx="3"/>
          </p:nvPr>
        </p:nvSpPr>
        <p:spPr>
          <a:xfrm>
            <a:off x="5202000" y="6346800"/>
            <a:ext cx="4114800" cy="151200"/>
          </a:xfrm>
          <a:prstGeom prst="rect">
            <a:avLst/>
          </a:prstGeom>
        </p:spPr>
        <p:txBody>
          <a:bodyPr vert="horz" lIns="0" tIns="0" rIns="0" bIns="0" rtlCol="0" anchor="ctr"/>
          <a:lstStyle>
            <a:lvl1pPr algn="r">
              <a:defRPr sz="1000">
                <a:solidFill>
                  <a:schemeClr val="bg1">
                    <a:lumMod val="50000"/>
                  </a:schemeClr>
                </a:solidFill>
              </a:defRPr>
            </a:lvl1pPr>
          </a:lstStyle>
          <a:p>
            <a:endParaRPr lang="en-GB" dirty="0"/>
          </a:p>
        </p:txBody>
      </p:sp>
      <p:sp>
        <p:nvSpPr>
          <p:cNvPr id="8" name="Tijdelijke aanduiding voor dianummer 7">
            <a:extLst>
              <a:ext uri="{FF2B5EF4-FFF2-40B4-BE49-F238E27FC236}">
                <a16:creationId xmlns:a16="http://schemas.microsoft.com/office/drawing/2014/main" id="{90511DDB-1996-780E-18AC-8FB7343B9100}"/>
              </a:ext>
            </a:extLst>
          </p:cNvPr>
          <p:cNvSpPr>
            <a:spLocks noGrp="1"/>
          </p:cNvSpPr>
          <p:nvPr>
            <p:ph type="sldNum" sz="quarter" idx="4"/>
          </p:nvPr>
        </p:nvSpPr>
        <p:spPr>
          <a:xfrm>
            <a:off x="11314513" y="6346800"/>
            <a:ext cx="360000" cy="151200"/>
          </a:xfrm>
          <a:prstGeom prst="rect">
            <a:avLst/>
          </a:prstGeom>
        </p:spPr>
        <p:txBody>
          <a:bodyPr vert="horz" lIns="0" tIns="0" rIns="0" bIns="0" rtlCol="0" anchor="ctr"/>
          <a:lstStyle>
            <a:lvl1pPr algn="r">
              <a:defRPr sz="1000" b="1">
                <a:solidFill>
                  <a:schemeClr val="tx1">
                    <a:tint val="75000"/>
                  </a:schemeClr>
                </a:solidFill>
              </a:defRPr>
            </a:lvl1pPr>
          </a:lstStyle>
          <a:p>
            <a:fld id="{C001BC01-09AE-4334-B3B9-34CD6B0AB683}" type="slidenum">
              <a:rPr lang="en-GB" smtClean="0"/>
              <a:pPr/>
              <a:t>‹#›</a:t>
            </a:fld>
            <a:endParaRPr lang="en-GB" dirty="0"/>
          </a:p>
        </p:txBody>
      </p:sp>
      <p:sp>
        <p:nvSpPr>
          <p:cNvPr id="5" name="image" descr="{&quot;templafy&quot;:{&quot;id&quot;:&quot;d4eaed07-3400-46cc-b602-bf9e483646df&quot;}}" hidden="1" title="UserProfile.Divisions.UmcLogo">
            <a:extLst>
              <a:ext uri="{FF2B5EF4-FFF2-40B4-BE49-F238E27FC236}">
                <a16:creationId xmlns:a16="http://schemas.microsoft.com/office/drawing/2014/main" id="{57601671-1341-44C1-9CD1-E9E90D205AC5}"/>
              </a:ext>
            </a:extLst>
          </p:cNvPr>
          <p:cNvSpPr/>
          <p:nvPr userDrawn="1"/>
        </p:nvSpPr>
        <p:spPr>
          <a:xfrm>
            <a:off x="485009" y="6165304"/>
            <a:ext cx="2751391" cy="33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a:t>
            </a:r>
            <a:r>
              <a:rPr lang="en-GB" sz="1100" dirty="0" err="1"/>
              <a:t>UserProfile</a:t>
            </a:r>
            <a:r>
              <a:rPr lang="en-GB" sz="1100" dirty="0"/>
              <a:t>.</a:t>
            </a:r>
            <a:r>
              <a:rPr lang="en-GB" sz="1100" noProof="0" dirty="0" err="1"/>
              <a:t>Divisions</a:t>
            </a:r>
            <a:r>
              <a:rPr lang="en-GB" sz="1100" dirty="0"/>
              <a:t>.</a:t>
            </a:r>
            <a:r>
              <a:rPr lang="en-GB" sz="1100" dirty="0" err="1"/>
              <a:t>logoWordWidth</a:t>
            </a:r>
            <a:r>
              <a:rPr lang="en-GB" sz="1100" dirty="0"/>
              <a:t>}}</a:t>
            </a:r>
            <a:endParaRPr lang="en-GB" dirty="0"/>
          </a:p>
        </p:txBody>
      </p:sp>
    </p:spTree>
    <p:extLst>
      <p:ext uri="{BB962C8B-B14F-4D97-AF65-F5344CB8AC3E}">
        <p14:creationId xmlns:p14="http://schemas.microsoft.com/office/powerpoint/2010/main" val="261880111"/>
      </p:ext>
    </p:extLst>
  </p:cSld>
  <p:clrMap bg1="lt1" tx1="dk1" bg2="lt2" tx2="dk2" accent1="accent1" accent2="accent2" accent3="accent3" accent4="accent4" accent5="accent5" accent6="accent6" hlink="hlink" folHlink="folHlink"/>
  <p:sldLayoutIdLst>
    <p:sldLayoutId id="2147485012" r:id="rId1"/>
    <p:sldLayoutId id="2147485031" r:id="rId2"/>
    <p:sldLayoutId id="2147485043" r:id="rId3"/>
    <p:sldLayoutId id="2147485032" r:id="rId4"/>
    <p:sldLayoutId id="2147485033" r:id="rId5"/>
    <p:sldLayoutId id="2147485034" r:id="rId6"/>
    <p:sldLayoutId id="2147485042" r:id="rId7"/>
    <p:sldLayoutId id="2147485020" r:id="rId8"/>
    <p:sldLayoutId id="2147485035" r:id="rId9"/>
    <p:sldLayoutId id="2147485036" r:id="rId10"/>
    <p:sldLayoutId id="2147485037" r:id="rId11"/>
    <p:sldLayoutId id="2147485038" r:id="rId12"/>
    <p:sldLayoutId id="2147485039" r:id="rId13"/>
    <p:sldLayoutId id="2147485013" r:id="rId14"/>
    <p:sldLayoutId id="2147485040" r:id="rId15"/>
    <p:sldLayoutId id="2147485041" r:id="rId16"/>
    <p:sldLayoutId id="2147485044" r:id="rId17"/>
  </p:sldLayoutIdLst>
  <p:hf hdr="0" dt="0"/>
  <p:txStyles>
    <p:titleStyle>
      <a:lvl1pPr algn="l" defTabSz="914400" rtl="0" eaLnBrk="1" latinLnBrk="0" hangingPunct="1">
        <a:lnSpc>
          <a:spcPct val="100000"/>
        </a:lnSpc>
        <a:spcBef>
          <a:spcPct val="0"/>
        </a:spcBef>
        <a:buNone/>
        <a:defRPr sz="4400" b="1" kern="1200">
          <a:solidFill>
            <a:srgbClr val="BC0031"/>
          </a:solidFill>
          <a:latin typeface="+mj-lt"/>
          <a:ea typeface="Source Sans Pro" panose="020B0503030403020204" pitchFamily="34" charset="0"/>
          <a:cs typeface="+mj-cs"/>
        </a:defRPr>
      </a:lvl1pPr>
    </p:titleStyle>
    <p:bodyStyle>
      <a:lvl1pPr marL="176400" indent="-176400" algn="l" defTabSz="914400" rtl="0" eaLnBrk="1" latinLnBrk="0" hangingPunct="1">
        <a:lnSpc>
          <a:spcPct val="90000"/>
        </a:lnSpc>
        <a:spcBef>
          <a:spcPts val="600"/>
        </a:spcBef>
        <a:spcAft>
          <a:spcPts val="600"/>
        </a:spcAft>
        <a:buFont typeface="Arial" panose="020B0604020202020204" pitchFamily="34" charset="0"/>
        <a:buChar char="•"/>
        <a:defRPr sz="1600" kern="1200">
          <a:solidFill>
            <a:schemeClr val="tx1"/>
          </a:solidFill>
          <a:latin typeface="+mn-lt"/>
          <a:ea typeface="Source Sans Pro" panose="020B0503030403020204" pitchFamily="34" charset="0"/>
          <a:cs typeface="+mn-cs"/>
        </a:defRPr>
      </a:lvl1pPr>
      <a:lvl2pPr marL="356400" indent="-176400" algn="l" defTabSz="914400" rtl="0" eaLnBrk="1" latinLnBrk="0" hangingPunct="1">
        <a:lnSpc>
          <a:spcPct val="90000"/>
        </a:lnSpc>
        <a:spcBef>
          <a:spcPts val="600"/>
        </a:spcBef>
        <a:spcAft>
          <a:spcPts val="600"/>
        </a:spcAft>
        <a:buClr>
          <a:srgbClr val="1A1A20"/>
        </a:buClr>
        <a:buFont typeface="Arial" panose="020B0604020202020204" pitchFamily="34" charset="0"/>
        <a:buChar char="•"/>
        <a:defRPr sz="1600" kern="1200">
          <a:solidFill>
            <a:schemeClr val="tx1"/>
          </a:solidFill>
          <a:latin typeface="+mn-lt"/>
          <a:ea typeface="Source Sans Pro" panose="020B0503030403020204" pitchFamily="34" charset="0"/>
          <a:cs typeface="+mn-cs"/>
        </a:defRPr>
      </a:lvl2pPr>
      <a:lvl3pPr marL="532800" indent="-176400" algn="l" defTabSz="914400" rtl="0" eaLnBrk="1" latinLnBrk="0" hangingPunct="1">
        <a:lnSpc>
          <a:spcPct val="90000"/>
        </a:lnSpc>
        <a:spcBef>
          <a:spcPts val="600"/>
        </a:spcBef>
        <a:spcAft>
          <a:spcPts val="600"/>
        </a:spcAft>
        <a:buClr>
          <a:srgbClr val="1A1A20"/>
        </a:buClr>
        <a:buFont typeface="Symbol" panose="05050102010706020507" pitchFamily="18" charset="2"/>
        <a:buChar char="-"/>
        <a:defRPr sz="1600" kern="1200">
          <a:solidFill>
            <a:schemeClr val="tx1"/>
          </a:solidFill>
          <a:latin typeface="+mn-lt"/>
          <a:ea typeface="Source Sans Pro" panose="020B0503030403020204" pitchFamily="34" charset="0"/>
          <a:cs typeface="+mn-cs"/>
        </a:defRPr>
      </a:lvl3pPr>
      <a:lvl4pPr marL="0" indent="0" algn="l" defTabSz="914400" rtl="0" eaLnBrk="1" latinLnBrk="0" hangingPunct="1">
        <a:lnSpc>
          <a:spcPct val="90000"/>
        </a:lnSpc>
        <a:spcBef>
          <a:spcPts val="600"/>
        </a:spcBef>
        <a:spcAft>
          <a:spcPts val="600"/>
        </a:spcAft>
        <a:buClr>
          <a:schemeClr val="accent2"/>
        </a:buClr>
        <a:buFont typeface="Symbol" panose="05050102010706020507" pitchFamily="18" charset="2"/>
        <a:buNone/>
        <a:defRPr sz="1600" b="0" kern="1200">
          <a:solidFill>
            <a:schemeClr val="accent1"/>
          </a:solidFill>
          <a:latin typeface="+mn-lt"/>
          <a:ea typeface="Source Sans Pro" panose="020B0503030403020204" pitchFamily="34" charset="0"/>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i="0" kern="1200">
          <a:solidFill>
            <a:schemeClr val="accent1"/>
          </a:solidFill>
          <a:latin typeface="+mj-lt"/>
          <a:ea typeface="Source Sans Pro" panose="020B0503030403020204" pitchFamily="34" charset="0"/>
          <a:cs typeface="+mn-cs"/>
        </a:defRPr>
      </a:lvl5pPr>
      <a:lvl6pPr marL="0" indent="0" algn="l" defTabSz="914400" rtl="0" eaLnBrk="1" latinLnBrk="0" hangingPunct="1">
        <a:lnSpc>
          <a:spcPct val="90000"/>
        </a:lnSpc>
        <a:spcBef>
          <a:spcPts val="600"/>
        </a:spcBef>
        <a:spcAft>
          <a:spcPts val="600"/>
        </a:spcAft>
        <a:buClr>
          <a:schemeClr val="accent2"/>
        </a:buClr>
        <a:buFont typeface="Arial" panose="020B0604020202020204" pitchFamily="34" charset="0"/>
        <a:buNone/>
        <a:defRPr sz="2000" b="0" kern="1200">
          <a:solidFill>
            <a:schemeClr val="tx1"/>
          </a:solidFill>
          <a:latin typeface="+mj-lt"/>
          <a:ea typeface="+mn-ea"/>
          <a:cs typeface="+mn-cs"/>
        </a:defRPr>
      </a:lvl6pPr>
      <a:lvl7pPr marL="342000" indent="-342900" algn="l" defTabSz="914400" rtl="0" eaLnBrk="1" latinLnBrk="0" hangingPunct="1">
        <a:lnSpc>
          <a:spcPct val="90000"/>
        </a:lnSpc>
        <a:spcBef>
          <a:spcPts val="600"/>
        </a:spcBef>
        <a:spcAft>
          <a:spcPts val="600"/>
        </a:spcAft>
        <a:buClr>
          <a:schemeClr val="tx1"/>
        </a:buClr>
        <a:buFont typeface="+mj-lt"/>
        <a:buAutoNum type="arabicPeriod"/>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Font typeface="+mj-lt"/>
        <a:buAutoNum type="alphaLcPeriod"/>
        <a:defRPr sz="1600" b="0" kern="1200">
          <a:solidFill>
            <a:schemeClr val="tx1"/>
          </a:solidFill>
          <a:latin typeface="+mn-lt"/>
          <a:ea typeface="+mn-ea"/>
          <a:cs typeface="+mn-cs"/>
        </a:defRPr>
      </a:lvl8pPr>
      <a:lvl9pPr marL="540000" indent="-180000" algn="l" defTabSz="914400" rtl="0" eaLnBrk="1" latinLnBrk="0" hangingPunct="1">
        <a:lnSpc>
          <a:spcPct val="90000"/>
        </a:lnSpc>
        <a:spcBef>
          <a:spcPts val="600"/>
        </a:spcBef>
        <a:spcAft>
          <a:spcPts val="600"/>
        </a:spcAft>
        <a:buFont typeface="Arial" panose="020B0604020202020204" pitchFamily="34" charset="0"/>
        <a:buChar char="•"/>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02">
          <p15:clr>
            <a:srgbClr val="F26B43"/>
          </p15:clr>
        </p15:guide>
        <p15:guide id="8" pos="9775">
          <p15:clr>
            <a:srgbClr val="F26B43"/>
          </p15:clr>
        </p15:guide>
        <p15:guide id="11" orient="horz" pos="867">
          <p15:clr>
            <a:srgbClr val="F26B43"/>
          </p15:clr>
        </p15:guide>
        <p15:guide id="12" pos="581">
          <p15:clr>
            <a:srgbClr val="F26B43"/>
          </p15:clr>
        </p15:guide>
        <p15:guide id="13" pos="7401">
          <p15:clr>
            <a:srgbClr val="F26B43"/>
          </p15:clr>
        </p15:guide>
        <p15:guide id="14" orient="horz" pos="3847">
          <p15:clr>
            <a:srgbClr val="F26B43"/>
          </p15:clr>
        </p15:guide>
        <p15:guide id="15" orient="horz" pos="482">
          <p15:clr>
            <a:srgbClr val="F26B43"/>
          </p15:clr>
        </p15:guide>
        <p15:guide id="16" pos="3736">
          <p15:clr>
            <a:srgbClr val="F26B43"/>
          </p15:clr>
        </p15:guide>
        <p15:guide id="17" pos="3961">
          <p15:clr>
            <a:srgbClr val="F26B43"/>
          </p15:clr>
        </p15:guide>
        <p15:guide id="18" orient="horz" pos="2069">
          <p15:clr>
            <a:srgbClr val="F26B43"/>
          </p15:clr>
        </p15:guide>
        <p15:guide id="19" orient="horz" pos="2201">
          <p15:clr>
            <a:srgbClr val="F26B43"/>
          </p15:clr>
        </p15:guide>
        <p15:guide id="20" pos="2655">
          <p15:clr>
            <a:srgbClr val="F26B43"/>
          </p15:clr>
        </p15:guide>
        <p15:guide id="21" pos="2781">
          <p15:clr>
            <a:srgbClr val="F26B43"/>
          </p15:clr>
        </p15:guide>
        <p15:guide id="22" pos="4871">
          <p15:clr>
            <a:srgbClr val="F26B43"/>
          </p15:clr>
        </p15:guide>
        <p15:guide id="23" pos="5021">
          <p15:clr>
            <a:srgbClr val="F26B43"/>
          </p15:clr>
        </p15:guide>
        <p15:guide id="24" orient="horz" pos="1196" userDrawn="1">
          <p15:clr>
            <a:srgbClr val="F26B43"/>
          </p15:clr>
        </p15:guide>
        <p15:guide id="25" pos="307" userDrawn="1">
          <p15:clr>
            <a:srgbClr val="F26B43"/>
          </p15:clr>
        </p15:guide>
        <p15:guide id="26" pos="7331" userDrawn="1">
          <p15:clr>
            <a:srgbClr val="F26B43"/>
          </p15:clr>
        </p15:guide>
        <p15:guide id="27" orient="horz" pos="4113" userDrawn="1">
          <p15:clr>
            <a:srgbClr val="F26B43"/>
          </p15:clr>
        </p15:guide>
        <p15:guide id="28" orient="horz" pos="7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0.xml"/><Relationship Id="rId1" Type="http://schemas.openxmlformats.org/officeDocument/2006/relationships/customXml" Target="../../customXml/item3.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98B39C-48CE-A911-51F7-DAD35458C3F9}"/>
              </a:ext>
            </a:extLst>
          </p:cNvPr>
          <p:cNvSpPr>
            <a:spLocks noGrp="1"/>
          </p:cNvSpPr>
          <p:nvPr>
            <p:ph type="body" sz="quarter" idx="11"/>
          </p:nvPr>
        </p:nvSpPr>
        <p:spPr>
          <a:xfrm>
            <a:off x="514800" y="4869160"/>
            <a:ext cx="5047200" cy="291600"/>
          </a:xfrm>
        </p:spPr>
        <p:txBody>
          <a:bodyPr/>
          <a:lstStyle/>
          <a:p>
            <a:r>
              <a:rPr lang="en-GB" dirty="0"/>
              <a:t>El </a:t>
            </a:r>
            <a:r>
              <a:rPr lang="en-GB" dirty="0" err="1"/>
              <a:t>dret</a:t>
            </a:r>
            <a:r>
              <a:rPr lang="en-GB" dirty="0"/>
              <a:t> de la UE </a:t>
            </a:r>
            <a:r>
              <a:rPr lang="en-GB" dirty="0" err="1"/>
              <a:t>davant</a:t>
            </a:r>
            <a:r>
              <a:rPr lang="en-GB" dirty="0"/>
              <a:t> </a:t>
            </a:r>
            <a:r>
              <a:rPr lang="en-GB" dirty="0" err="1"/>
              <a:t>l’emergència</a:t>
            </a:r>
            <a:r>
              <a:rPr lang="en-GB" dirty="0"/>
              <a:t> </a:t>
            </a:r>
            <a:r>
              <a:rPr lang="en-GB" dirty="0" err="1"/>
              <a:t>climatica</a:t>
            </a:r>
            <a:r>
              <a:rPr lang="en-GB" dirty="0"/>
              <a:t> – </a:t>
            </a:r>
            <a:r>
              <a:rPr lang="en-GB" dirty="0" err="1"/>
              <a:t>Universitat</a:t>
            </a:r>
            <a:r>
              <a:rPr lang="en-GB" dirty="0"/>
              <a:t> de Barcelona, </a:t>
            </a:r>
            <a:r>
              <a:rPr lang="en-GB" dirty="0" err="1"/>
              <a:t>Facultat</a:t>
            </a:r>
            <a:r>
              <a:rPr lang="en-GB" dirty="0"/>
              <a:t> de </a:t>
            </a:r>
            <a:r>
              <a:rPr lang="en-GB" dirty="0" err="1"/>
              <a:t>dret</a:t>
            </a:r>
            <a:endParaRPr lang="en-GB" dirty="0"/>
          </a:p>
        </p:txBody>
      </p:sp>
      <p:pic>
        <p:nvPicPr>
          <p:cNvPr id="3" name="Picture Placeholder 2" descr="A river with boats and a building with a dome on top&#10;&#10;Description automatically generated">
            <a:extLst>
              <a:ext uri="{FF2B5EF4-FFF2-40B4-BE49-F238E27FC236}">
                <a16:creationId xmlns:a16="http://schemas.microsoft.com/office/drawing/2014/main" id="{3B363512-3AA9-F669-32F5-B0B7452DAE74}"/>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5532" r="5532"/>
          <a:stretch>
            <a:fillRect/>
          </a:stretch>
        </p:blipFill>
        <p:spPr/>
      </p:pic>
      <p:sp>
        <p:nvSpPr>
          <p:cNvPr id="5" name="Text Placeholder 4">
            <a:extLst>
              <a:ext uri="{FF2B5EF4-FFF2-40B4-BE49-F238E27FC236}">
                <a16:creationId xmlns:a16="http://schemas.microsoft.com/office/drawing/2014/main" id="{AF203D73-C3D4-CA73-1554-EB84D7F0BA5F}"/>
              </a:ext>
            </a:extLst>
          </p:cNvPr>
          <p:cNvSpPr>
            <a:spLocks noGrp="1"/>
          </p:cNvSpPr>
          <p:nvPr>
            <p:ph type="body" sz="quarter" idx="12"/>
          </p:nvPr>
        </p:nvSpPr>
        <p:spPr>
          <a:xfrm>
            <a:off x="489314" y="2204864"/>
            <a:ext cx="5047200" cy="1825200"/>
          </a:xfrm>
        </p:spPr>
        <p:txBody>
          <a:bodyPr/>
          <a:lstStyle/>
          <a:p>
            <a:r>
              <a:rPr lang="en-GB" dirty="0"/>
              <a:t>Territorial decentralisation and climate governance</a:t>
            </a:r>
          </a:p>
        </p:txBody>
      </p:sp>
      <p:sp>
        <p:nvSpPr>
          <p:cNvPr id="6" name="Tijdelijke aanduiding voor voettekst 5">
            <a:extLst>
              <a:ext uri="{FF2B5EF4-FFF2-40B4-BE49-F238E27FC236}">
                <a16:creationId xmlns:a16="http://schemas.microsoft.com/office/drawing/2014/main" id="{17180337-EB70-5D97-529B-D5BE2C3A22AD}"/>
              </a:ext>
            </a:extLst>
          </p:cNvPr>
          <p:cNvSpPr>
            <a:spLocks noGrp="1"/>
          </p:cNvSpPr>
          <p:nvPr>
            <p:ph type="ftr" sz="quarter" idx="14"/>
          </p:nvPr>
        </p:nvSpPr>
        <p:spPr/>
        <p:txBody>
          <a:bodyPr/>
          <a:lstStyle/>
          <a:p>
            <a:endParaRPr lang="en-GB" dirty="0"/>
          </a:p>
        </p:txBody>
      </p:sp>
      <p:sp>
        <p:nvSpPr>
          <p:cNvPr id="8" name="Tijdelijke aanduiding voor dianummer 7">
            <a:extLst>
              <a:ext uri="{FF2B5EF4-FFF2-40B4-BE49-F238E27FC236}">
                <a16:creationId xmlns:a16="http://schemas.microsoft.com/office/drawing/2014/main" id="{366246F6-6082-9FF8-2535-D0B362D39279}"/>
              </a:ext>
            </a:extLst>
          </p:cNvPr>
          <p:cNvSpPr>
            <a:spLocks noGrp="1"/>
          </p:cNvSpPr>
          <p:nvPr>
            <p:ph type="sldNum" sz="quarter" idx="15"/>
          </p:nvPr>
        </p:nvSpPr>
        <p:spPr/>
        <p:txBody>
          <a:bodyPr/>
          <a:lstStyle/>
          <a:p>
            <a:fld id="{C001BC01-09AE-4334-B3B9-34CD6B0AB683}" type="slidenum">
              <a:rPr lang="en-GB" smtClean="0"/>
              <a:pPr/>
              <a:t>0</a:t>
            </a:fld>
            <a:endParaRPr lang="en-GB"/>
          </a:p>
        </p:txBody>
      </p:sp>
    </p:spTree>
    <p:custDataLst>
      <p:custData r:id="rId1"/>
      <p:custData r:id="rId2"/>
    </p:custDataLst>
    <p:extLst>
      <p:ext uri="{BB962C8B-B14F-4D97-AF65-F5344CB8AC3E}">
        <p14:creationId xmlns:p14="http://schemas.microsoft.com/office/powerpoint/2010/main" val="137244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CC27D-A82B-8C3F-2690-6AD875649286}"/>
              </a:ext>
            </a:extLst>
          </p:cNvPr>
          <p:cNvSpPr>
            <a:spLocks noGrp="1"/>
          </p:cNvSpPr>
          <p:nvPr>
            <p:ph type="body" sz="quarter" idx="13"/>
          </p:nvPr>
        </p:nvSpPr>
        <p:spPr>
          <a:xfrm>
            <a:off x="488479" y="1948819"/>
            <a:ext cx="11184396" cy="4359600"/>
          </a:xfrm>
        </p:spPr>
        <p:txBody>
          <a:bodyPr/>
          <a:lstStyle/>
          <a:p>
            <a:endParaRPr lang="en-IT" sz="1800" dirty="0">
              <a:solidFill>
                <a:schemeClr val="tx1"/>
              </a:solidFill>
            </a:endParaRPr>
          </a:p>
          <a:p>
            <a:endParaRPr lang="en-IT" sz="1800" dirty="0"/>
          </a:p>
          <a:p>
            <a:endParaRPr lang="en-IT" sz="1800" dirty="0">
              <a:solidFill>
                <a:schemeClr val="tx1"/>
              </a:solidFill>
            </a:endParaRPr>
          </a:p>
          <a:p>
            <a:endParaRPr lang="en-IT" sz="1800" dirty="0"/>
          </a:p>
          <a:p>
            <a:endParaRPr lang="en-IT" sz="1800" dirty="0">
              <a:solidFill>
                <a:schemeClr val="tx1"/>
              </a:solidFill>
            </a:endParaRPr>
          </a:p>
          <a:p>
            <a:endParaRPr lang="en-IT" sz="1800" dirty="0"/>
          </a:p>
          <a:p>
            <a:endParaRPr lang="en-IT" sz="1800" dirty="0">
              <a:solidFill>
                <a:schemeClr val="tx1"/>
              </a:solidFill>
            </a:endParaRPr>
          </a:p>
          <a:p>
            <a:endParaRPr lang="en-IT" sz="1800" dirty="0"/>
          </a:p>
          <a:p>
            <a:r>
              <a:rPr lang="en-IT" sz="2000" dirty="0">
                <a:solidFill>
                  <a:schemeClr val="tx1"/>
                </a:solidFill>
              </a:rPr>
              <a:t>Executive federalism </a:t>
            </a:r>
            <a:r>
              <a:rPr lang="en-IT" sz="2000" dirty="0">
                <a:solidFill>
                  <a:schemeClr val="tx1"/>
                </a:solidFill>
                <a:sym typeface="Wingdings" pitchFamily="2" charset="2"/>
              </a:rPr>
              <a:t> “Partocracy”</a:t>
            </a:r>
            <a:endParaRPr lang="en-IT" sz="2000" dirty="0">
              <a:solidFill>
                <a:schemeClr val="tx1"/>
              </a:solidFill>
            </a:endParaRPr>
          </a:p>
          <a:p>
            <a:r>
              <a:rPr lang="en-IT" sz="2000" dirty="0">
                <a:solidFill>
                  <a:schemeClr val="tx1"/>
                </a:solidFill>
              </a:rPr>
              <a:t>Dual federation </a:t>
            </a:r>
            <a:r>
              <a:rPr lang="en-IT" sz="2000" dirty="0">
                <a:solidFill>
                  <a:schemeClr val="tx1"/>
                </a:solidFill>
                <a:sym typeface="Wingdings" pitchFamily="2" charset="2"/>
              </a:rPr>
              <a:t> F</a:t>
            </a:r>
            <a:r>
              <a:rPr lang="en-IT" sz="2000" dirty="0">
                <a:solidFill>
                  <a:schemeClr val="tx1"/>
                </a:solidFill>
              </a:rPr>
              <a:t>ragmented competences </a:t>
            </a:r>
            <a:r>
              <a:rPr lang="en-IT" sz="2000" dirty="0">
                <a:solidFill>
                  <a:schemeClr val="tx1"/>
                </a:solidFill>
                <a:sym typeface="Wingdings" pitchFamily="2" charset="2"/>
              </a:rPr>
              <a:t> </a:t>
            </a:r>
            <a:r>
              <a:rPr lang="en-GB" sz="2000" dirty="0">
                <a:solidFill>
                  <a:schemeClr val="tx1"/>
                </a:solidFill>
              </a:rPr>
              <a:t>‘what we do ourselves, we do better’</a:t>
            </a:r>
            <a:r>
              <a:rPr lang="en-IT" sz="2000" dirty="0">
                <a:solidFill>
                  <a:schemeClr val="tx1"/>
                </a:solidFill>
              </a:rPr>
              <a:t> </a:t>
            </a:r>
            <a:r>
              <a:rPr lang="en-IT" sz="2000" dirty="0">
                <a:solidFill>
                  <a:schemeClr val="tx1"/>
                </a:solidFill>
                <a:sym typeface="Wingdings" pitchFamily="2" charset="2"/>
              </a:rPr>
              <a:t> Accountability</a:t>
            </a:r>
          </a:p>
          <a:p>
            <a:r>
              <a:rPr lang="en-IT" sz="2000" dirty="0">
                <a:solidFill>
                  <a:schemeClr val="tx1"/>
                </a:solidFill>
                <a:sym typeface="Wingdings" pitchFamily="2" charset="2"/>
              </a:rPr>
              <a:t>No pre-emption of Regional Governments  Volutary Cooperation is the only way  Unanimity</a:t>
            </a:r>
            <a:endParaRPr lang="en-IT" sz="3200" dirty="0">
              <a:solidFill>
                <a:schemeClr val="tx1"/>
              </a:solidFill>
            </a:endParaRPr>
          </a:p>
          <a:p>
            <a:endParaRPr lang="en-IT" dirty="0"/>
          </a:p>
        </p:txBody>
      </p:sp>
      <p:graphicFrame>
        <p:nvGraphicFramePr>
          <p:cNvPr id="6" name="Diagram 5">
            <a:extLst>
              <a:ext uri="{FF2B5EF4-FFF2-40B4-BE49-F238E27FC236}">
                <a16:creationId xmlns:a16="http://schemas.microsoft.com/office/drawing/2014/main" id="{908DD867-BF3B-C474-E357-E7F783EB1CC1}"/>
              </a:ext>
            </a:extLst>
          </p:cNvPr>
          <p:cNvGraphicFramePr/>
          <p:nvPr>
            <p:extLst>
              <p:ext uri="{D42A27DB-BD31-4B8C-83A1-F6EECF244321}">
                <p14:modId xmlns:p14="http://schemas.microsoft.com/office/powerpoint/2010/main" val="3724664720"/>
              </p:ext>
            </p:extLst>
          </p:nvPr>
        </p:nvGraphicFramePr>
        <p:xfrm>
          <a:off x="5592198" y="34599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973E02D0-CC30-6218-B019-3F785506E3FE}"/>
              </a:ext>
            </a:extLst>
          </p:cNvPr>
          <p:cNvGraphicFramePr/>
          <p:nvPr>
            <p:extLst>
              <p:ext uri="{D42A27DB-BD31-4B8C-83A1-F6EECF244321}">
                <p14:modId xmlns:p14="http://schemas.microsoft.com/office/powerpoint/2010/main" val="728385791"/>
              </p:ext>
            </p:extLst>
          </p:nvPr>
        </p:nvGraphicFramePr>
        <p:xfrm>
          <a:off x="1055440" y="677921"/>
          <a:ext cx="4272136" cy="3400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91AC5CE2-312F-BC40-3BBF-4C3EADFF64CB}"/>
              </a:ext>
            </a:extLst>
          </p:cNvPr>
          <p:cNvSpPr txBox="1"/>
          <p:nvPr/>
        </p:nvSpPr>
        <p:spPr>
          <a:xfrm>
            <a:off x="1270569" y="4179164"/>
            <a:ext cx="3517310" cy="461665"/>
          </a:xfrm>
          <a:prstGeom prst="rect">
            <a:avLst/>
          </a:prstGeom>
          <a:noFill/>
        </p:spPr>
        <p:txBody>
          <a:bodyPr wrap="none" rtlCol="0">
            <a:spAutoFit/>
          </a:bodyPr>
          <a:lstStyle/>
          <a:p>
            <a:r>
              <a:rPr lang="en-IT" sz="2400" dirty="0">
                <a:ea typeface="Verdana" panose="020B0604030504040204" pitchFamily="34" charset="0"/>
                <a:cs typeface="Verdana" panose="020B0604030504040204" pitchFamily="34" charset="0"/>
              </a:rPr>
              <a:t>How a Federal State works</a:t>
            </a:r>
          </a:p>
        </p:txBody>
      </p:sp>
      <p:sp>
        <p:nvSpPr>
          <p:cNvPr id="12" name="TextBox 11">
            <a:extLst>
              <a:ext uri="{FF2B5EF4-FFF2-40B4-BE49-F238E27FC236}">
                <a16:creationId xmlns:a16="http://schemas.microsoft.com/office/drawing/2014/main" id="{50BFDF54-BC10-2BA5-4719-12443D7CB209}"/>
              </a:ext>
            </a:extLst>
          </p:cNvPr>
          <p:cNvSpPr txBox="1"/>
          <p:nvPr/>
        </p:nvSpPr>
        <p:spPr>
          <a:xfrm>
            <a:off x="7265462" y="4204209"/>
            <a:ext cx="2749471" cy="461665"/>
          </a:xfrm>
          <a:prstGeom prst="rect">
            <a:avLst/>
          </a:prstGeom>
          <a:noFill/>
        </p:spPr>
        <p:txBody>
          <a:bodyPr wrap="none" rtlCol="0">
            <a:spAutoFit/>
          </a:bodyPr>
          <a:lstStyle/>
          <a:p>
            <a:r>
              <a:rPr lang="en-IT" sz="2400" dirty="0">
                <a:ea typeface="Verdana" panose="020B0604030504040204" pitchFamily="34" charset="0"/>
                <a:cs typeface="Verdana" panose="020B0604030504040204" pitchFamily="34" charset="0"/>
              </a:rPr>
              <a:t>How Belgium works</a:t>
            </a:r>
          </a:p>
        </p:txBody>
      </p:sp>
    </p:spTree>
    <p:extLst>
      <p:ext uri="{BB962C8B-B14F-4D97-AF65-F5344CB8AC3E}">
        <p14:creationId xmlns:p14="http://schemas.microsoft.com/office/powerpoint/2010/main" val="384024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6DD28A-9C56-1563-385A-CF60C4AD454C}"/>
              </a:ext>
            </a:extLst>
          </p:cNvPr>
          <p:cNvSpPr txBox="1"/>
          <p:nvPr/>
        </p:nvSpPr>
        <p:spPr>
          <a:xfrm>
            <a:off x="547824" y="5112730"/>
            <a:ext cx="8616640" cy="1477328"/>
          </a:xfrm>
          <a:prstGeom prst="rect">
            <a:avLst/>
          </a:prstGeom>
          <a:noFill/>
        </p:spPr>
        <p:txBody>
          <a:bodyPr wrap="square" rtlCol="0">
            <a:spAutoFit/>
          </a:bodyPr>
          <a:lstStyle/>
          <a:p>
            <a:pPr marL="285750" indent="-285750">
              <a:buFont typeface="Wingdings" pitchFamily="2" charset="2"/>
              <a:buChar char="Ø"/>
            </a:pPr>
            <a:r>
              <a:rPr lang="en-IT" dirty="0">
                <a:ea typeface="Verdana" panose="020B0604030504040204" pitchFamily="34" charset="0"/>
                <a:cs typeface="Verdana" panose="020B0604030504040204" pitchFamily="34" charset="0"/>
              </a:rPr>
              <a:t>No advisory body on CC</a:t>
            </a:r>
          </a:p>
          <a:p>
            <a:pPr marL="285750" indent="-285750">
              <a:buFont typeface="Wingdings" pitchFamily="2" charset="2"/>
              <a:buChar char="Ø"/>
            </a:pPr>
            <a:r>
              <a:rPr lang="en-GB" dirty="0">
                <a:ea typeface="Verdana" panose="020B0604030504040204" pitchFamily="34" charset="0"/>
                <a:cs typeface="Verdana" panose="020B0604030504040204" pitchFamily="34" charset="0"/>
              </a:rPr>
              <a:t>Advisory councils on development (</a:t>
            </a:r>
            <a:r>
              <a:rPr lang="en-GB" i="1" dirty="0">
                <a:ea typeface="Verdana" panose="020B0604030504040204" pitchFamily="34" charset="0"/>
                <a:cs typeface="Verdana" panose="020B0604030504040204" pitchFamily="34" charset="0"/>
              </a:rPr>
              <a:t>Conseil </a:t>
            </a:r>
            <a:r>
              <a:rPr lang="en-GB" i="1" dirty="0" err="1">
                <a:ea typeface="Verdana" panose="020B0604030504040204" pitchFamily="34" charset="0"/>
                <a:cs typeface="Verdana" panose="020B0604030504040204" pitchFamily="34" charset="0"/>
              </a:rPr>
              <a:t>Fédéral</a:t>
            </a:r>
            <a:r>
              <a:rPr lang="en-GB" i="1" dirty="0">
                <a:ea typeface="Verdana" panose="020B0604030504040204" pitchFamily="34" charset="0"/>
                <a:cs typeface="Verdana" panose="020B0604030504040204" pitchFamily="34" charset="0"/>
              </a:rPr>
              <a:t> du </a:t>
            </a:r>
            <a:r>
              <a:rPr lang="en-GB" i="1" dirty="0" err="1">
                <a:ea typeface="Verdana" panose="020B0604030504040204" pitchFamily="34" charset="0"/>
                <a:cs typeface="Verdana" panose="020B0604030504040204" pitchFamily="34" charset="0"/>
              </a:rPr>
              <a:t>Développement</a:t>
            </a:r>
            <a:r>
              <a:rPr lang="en-GB" i="1" dirty="0">
                <a:ea typeface="Verdana" panose="020B0604030504040204" pitchFamily="34" charset="0"/>
                <a:cs typeface="Verdana" panose="020B0604030504040204" pitchFamily="34" charset="0"/>
              </a:rPr>
              <a:t> Durable</a:t>
            </a:r>
            <a:r>
              <a:rPr lang="en-GB" dirty="0">
                <a:ea typeface="Verdana" panose="020B0604030504040204" pitchFamily="34" charset="0"/>
                <a:cs typeface="Verdana" panose="020B0604030504040204" pitchFamily="34" charset="0"/>
              </a:rPr>
              <a:t>)</a:t>
            </a:r>
          </a:p>
          <a:p>
            <a:pPr marL="285750" indent="-285750">
              <a:buFont typeface="Wingdings" pitchFamily="2" charset="2"/>
              <a:buChar char="Ø"/>
            </a:pPr>
            <a:r>
              <a:rPr lang="en-GB" dirty="0">
                <a:ea typeface="Verdana" panose="020B0604030504040204" pitchFamily="34" charset="0"/>
                <a:cs typeface="Verdana" panose="020B0604030504040204" pitchFamily="34" charset="0"/>
              </a:rPr>
              <a:t>Inter-parliamentary climate dialogue; ENOVER-CONCERE</a:t>
            </a:r>
          </a:p>
          <a:p>
            <a:pPr marL="285750" indent="-285750">
              <a:buFont typeface="Wingdings" pitchFamily="2" charset="2"/>
              <a:buChar char="Ø"/>
            </a:pPr>
            <a:r>
              <a:rPr lang="en-GB" dirty="0">
                <a:ea typeface="Verdana" panose="020B0604030504040204" pitchFamily="34" charset="0"/>
                <a:cs typeface="Verdana" panose="020B0604030504040204" pitchFamily="34" charset="0"/>
              </a:rPr>
              <a:t>Co-operation agreements (too burdensome, similar to intl. treaties!); inter-ministerial conferences </a:t>
            </a:r>
            <a:r>
              <a:rPr lang="en-GB" dirty="0">
                <a:ea typeface="Verdana" panose="020B0604030504040204" pitchFamily="34" charset="0"/>
                <a:cs typeface="Verdana" panose="020B0604030504040204" pitchFamily="34" charset="0"/>
                <a:sym typeface="Wingdings" pitchFamily="2" charset="2"/>
              </a:rPr>
              <a:t> </a:t>
            </a:r>
            <a:r>
              <a:rPr lang="en-GB" b="1" dirty="0">
                <a:ea typeface="Verdana" panose="020B0604030504040204" pitchFamily="34" charset="0"/>
                <a:cs typeface="Verdana" panose="020B0604030504040204" pitchFamily="34" charset="0"/>
                <a:sym typeface="Wingdings" pitchFamily="2" charset="2"/>
              </a:rPr>
              <a:t>unanimity</a:t>
            </a:r>
          </a:p>
        </p:txBody>
      </p:sp>
      <p:pic>
        <p:nvPicPr>
          <p:cNvPr id="4" name="Picture 3">
            <a:extLst>
              <a:ext uri="{FF2B5EF4-FFF2-40B4-BE49-F238E27FC236}">
                <a16:creationId xmlns:a16="http://schemas.microsoft.com/office/drawing/2014/main" id="{09F5DFF3-D0C3-678B-A563-51B09B9AC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3332"/>
            <a:ext cx="6485175" cy="3696535"/>
          </a:xfrm>
          <a:prstGeom prst="rect">
            <a:avLst/>
          </a:prstGeom>
        </p:spPr>
      </p:pic>
      <p:pic>
        <p:nvPicPr>
          <p:cNvPr id="9" name="Picture 8" descr="Diagram&#10;&#10;Description automatically generated">
            <a:extLst>
              <a:ext uri="{FF2B5EF4-FFF2-40B4-BE49-F238E27FC236}">
                <a16:creationId xmlns:a16="http://schemas.microsoft.com/office/drawing/2014/main" id="{06120B8D-71AE-02BC-FE92-E5D960FBC5C7}"/>
              </a:ext>
            </a:extLst>
          </p:cNvPr>
          <p:cNvPicPr>
            <a:picLocks noChangeAspect="1"/>
          </p:cNvPicPr>
          <p:nvPr/>
        </p:nvPicPr>
        <p:blipFill rotWithShape="1">
          <a:blip r:embed="rId3">
            <a:extLst>
              <a:ext uri="{28A0092B-C50C-407E-A947-70E740481C1C}">
                <a14:useLocalDpi xmlns:a14="http://schemas.microsoft.com/office/drawing/2010/main" val="0"/>
              </a:ext>
            </a:extLst>
          </a:blip>
          <a:srcRect l="11374" t="17333" r="19194" b="1776"/>
          <a:stretch/>
        </p:blipFill>
        <p:spPr bwMode="auto">
          <a:xfrm>
            <a:off x="6384031" y="833332"/>
            <a:ext cx="5324465" cy="34890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020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E49AC-960F-98A2-8200-4494CEDEFD30}"/>
              </a:ext>
            </a:extLst>
          </p:cNvPr>
          <p:cNvSpPr>
            <a:spLocks noGrp="1"/>
          </p:cNvSpPr>
          <p:nvPr>
            <p:ph type="body" sz="quarter" idx="13"/>
          </p:nvPr>
        </p:nvSpPr>
        <p:spPr>
          <a:xfrm>
            <a:off x="503400" y="1484784"/>
            <a:ext cx="11184396" cy="4359600"/>
          </a:xfrm>
        </p:spPr>
        <p:txBody>
          <a:bodyPr/>
          <a:lstStyle/>
          <a:p>
            <a:r>
              <a:rPr lang="en-IT" sz="2000" dirty="0">
                <a:solidFill>
                  <a:schemeClr val="tx1"/>
                </a:solidFill>
              </a:rPr>
              <a:t>Introduction of Art. 7-bis in the Constitution </a:t>
            </a:r>
            <a:r>
              <a:rPr lang="en-IT" sz="2000" dirty="0">
                <a:solidFill>
                  <a:schemeClr val="tx1"/>
                </a:solidFill>
                <a:sym typeface="Wingdings" pitchFamily="2" charset="2"/>
              </a:rPr>
              <a:t> </a:t>
            </a:r>
            <a:r>
              <a:rPr lang="en-IT" sz="2000" b="1" dirty="0">
                <a:solidFill>
                  <a:schemeClr val="tx1"/>
                </a:solidFill>
                <a:sym typeface="Wingdings" pitchFamily="2" charset="2"/>
              </a:rPr>
              <a:t>Rejected</a:t>
            </a:r>
            <a:endParaRPr lang="en-IT" sz="2000" b="1" dirty="0">
              <a:solidFill>
                <a:schemeClr val="tx1"/>
              </a:solidFill>
            </a:endParaRPr>
          </a:p>
          <a:p>
            <a:pPr lvl="1"/>
            <a:r>
              <a:rPr lang="en-GB" sz="2000" dirty="0">
                <a:solidFill>
                  <a:schemeClr val="tx1"/>
                </a:solidFill>
              </a:rPr>
              <a:t>“the state, communities and regions have to respect binding climate objectives defined in a special majority law or a simple majority law”</a:t>
            </a:r>
          </a:p>
          <a:p>
            <a:pPr marL="457200" lvl="1" indent="0">
              <a:buNone/>
            </a:pPr>
            <a:endParaRPr lang="en-IT" dirty="0">
              <a:solidFill>
                <a:schemeClr val="tx1"/>
              </a:solidFill>
            </a:endParaRPr>
          </a:p>
          <a:p>
            <a:endParaRPr lang="en-IT" dirty="0"/>
          </a:p>
        </p:txBody>
      </p:sp>
      <p:sp>
        <p:nvSpPr>
          <p:cNvPr id="2" name="Title 1">
            <a:extLst>
              <a:ext uri="{FF2B5EF4-FFF2-40B4-BE49-F238E27FC236}">
                <a16:creationId xmlns:a16="http://schemas.microsoft.com/office/drawing/2014/main" id="{11EAF73D-3FCF-7B79-292D-242F8F3CBF57}"/>
              </a:ext>
            </a:extLst>
          </p:cNvPr>
          <p:cNvSpPr>
            <a:spLocks noGrp="1"/>
          </p:cNvSpPr>
          <p:nvPr>
            <p:ph type="title"/>
          </p:nvPr>
        </p:nvSpPr>
        <p:spPr>
          <a:xfrm>
            <a:off x="503400" y="428602"/>
            <a:ext cx="11185200" cy="885600"/>
          </a:xfrm>
        </p:spPr>
        <p:txBody>
          <a:bodyPr>
            <a:noAutofit/>
          </a:bodyPr>
          <a:lstStyle/>
          <a:p>
            <a:pPr algn="ctr"/>
            <a:r>
              <a:rPr lang="en-IT" sz="3200" dirty="0"/>
              <a:t>2 examples: a) The failed adoption of the Belgian climate law</a:t>
            </a:r>
          </a:p>
        </p:txBody>
      </p:sp>
      <p:pic>
        <p:nvPicPr>
          <p:cNvPr id="5" name="Picture 4" descr="Timeline&#10;&#10;Description automatically generated">
            <a:extLst>
              <a:ext uri="{FF2B5EF4-FFF2-40B4-BE49-F238E27FC236}">
                <a16:creationId xmlns:a16="http://schemas.microsoft.com/office/drawing/2014/main" id="{C2F04D7E-49FE-A4D7-E13A-C290CCECF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1" y="2577593"/>
            <a:ext cx="8934507" cy="4073635"/>
          </a:xfrm>
          <a:prstGeom prst="rect">
            <a:avLst/>
          </a:prstGeom>
        </p:spPr>
      </p:pic>
      <p:sp>
        <p:nvSpPr>
          <p:cNvPr id="6" name="TextBox 5">
            <a:extLst>
              <a:ext uri="{FF2B5EF4-FFF2-40B4-BE49-F238E27FC236}">
                <a16:creationId xmlns:a16="http://schemas.microsoft.com/office/drawing/2014/main" id="{CC9E071A-5897-2323-E5B7-2A1BB293C35D}"/>
              </a:ext>
            </a:extLst>
          </p:cNvPr>
          <p:cNvSpPr txBox="1"/>
          <p:nvPr/>
        </p:nvSpPr>
        <p:spPr>
          <a:xfrm>
            <a:off x="7608168" y="5844384"/>
            <a:ext cx="3029851" cy="307777"/>
          </a:xfrm>
          <a:prstGeom prst="rect">
            <a:avLst/>
          </a:prstGeom>
          <a:noFill/>
        </p:spPr>
        <p:txBody>
          <a:bodyPr wrap="square" rtlCol="0">
            <a:spAutoFit/>
          </a:bodyPr>
          <a:lstStyle/>
          <a:p>
            <a:r>
              <a:rPr lang="en-IT" sz="1400" dirty="0">
                <a:ea typeface="Verdana" panose="020B0604030504040204" pitchFamily="34" charset="0"/>
                <a:cs typeface="Verdana" panose="020B0604030504040204" pitchFamily="34" charset="0"/>
              </a:rPr>
              <a:t>(Source: A. Orsini et al, 2021)</a:t>
            </a:r>
          </a:p>
        </p:txBody>
      </p:sp>
    </p:spTree>
    <p:extLst>
      <p:ext uri="{BB962C8B-B14F-4D97-AF65-F5344CB8AC3E}">
        <p14:creationId xmlns:p14="http://schemas.microsoft.com/office/powerpoint/2010/main" val="163699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260E2D-53EB-72DB-2F82-16AF7CDC552F}"/>
              </a:ext>
            </a:extLst>
          </p:cNvPr>
          <p:cNvSpPr>
            <a:spLocks noGrp="1"/>
          </p:cNvSpPr>
          <p:nvPr>
            <p:ph type="body" sz="quarter" idx="13"/>
          </p:nvPr>
        </p:nvSpPr>
        <p:spPr/>
        <p:txBody>
          <a:bodyPr/>
          <a:lstStyle/>
          <a:p>
            <a:endParaRPr lang="en-IT"/>
          </a:p>
        </p:txBody>
      </p:sp>
      <p:sp>
        <p:nvSpPr>
          <p:cNvPr id="2" name="Title 1">
            <a:extLst>
              <a:ext uri="{FF2B5EF4-FFF2-40B4-BE49-F238E27FC236}">
                <a16:creationId xmlns:a16="http://schemas.microsoft.com/office/drawing/2014/main" id="{C605C82D-FEF7-CFB9-C5E8-C20EFBA5854C}"/>
              </a:ext>
            </a:extLst>
          </p:cNvPr>
          <p:cNvSpPr>
            <a:spLocks noGrp="1"/>
          </p:cNvSpPr>
          <p:nvPr>
            <p:ph type="title"/>
          </p:nvPr>
        </p:nvSpPr>
        <p:spPr>
          <a:xfrm>
            <a:off x="623392" y="337900"/>
            <a:ext cx="11185200" cy="885600"/>
          </a:xfrm>
        </p:spPr>
        <p:txBody>
          <a:bodyPr/>
          <a:lstStyle/>
          <a:p>
            <a:pPr algn="ctr"/>
            <a:r>
              <a:rPr lang="en-IT" dirty="0"/>
              <a:t>Two examples: b) T</a:t>
            </a:r>
            <a:r>
              <a:rPr lang="en-GB" dirty="0"/>
              <a:t>h</a:t>
            </a:r>
            <a:r>
              <a:rPr lang="en-IT" dirty="0"/>
              <a:t>e first Belgian NECP</a:t>
            </a:r>
          </a:p>
        </p:txBody>
      </p:sp>
      <p:pic>
        <p:nvPicPr>
          <p:cNvPr id="5" name="Content Placeholder 4" descr="Chart&#10;&#10;Description automatically generated">
            <a:extLst>
              <a:ext uri="{FF2B5EF4-FFF2-40B4-BE49-F238E27FC236}">
                <a16:creationId xmlns:a16="http://schemas.microsoft.com/office/drawing/2014/main" id="{200DE46D-59B1-85BB-72EE-089B400089E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2067" y="1758914"/>
            <a:ext cx="5908675" cy="4243387"/>
          </a:xfrm>
        </p:spPr>
      </p:pic>
      <p:sp>
        <p:nvSpPr>
          <p:cNvPr id="6" name="TextBox 5">
            <a:extLst>
              <a:ext uri="{FF2B5EF4-FFF2-40B4-BE49-F238E27FC236}">
                <a16:creationId xmlns:a16="http://schemas.microsoft.com/office/drawing/2014/main" id="{5B20A570-F5E1-6A65-4193-F108B9BDDBB6}"/>
              </a:ext>
            </a:extLst>
          </p:cNvPr>
          <p:cNvSpPr txBox="1"/>
          <p:nvPr/>
        </p:nvSpPr>
        <p:spPr>
          <a:xfrm>
            <a:off x="7392144" y="1700808"/>
            <a:ext cx="4104456" cy="4247317"/>
          </a:xfrm>
          <a:prstGeom prst="rect">
            <a:avLst/>
          </a:prstGeom>
          <a:noFill/>
        </p:spPr>
        <p:txBody>
          <a:bodyPr wrap="square" rtlCol="0">
            <a:spAutoFit/>
          </a:bodyPr>
          <a:lstStyle/>
          <a:p>
            <a:pPr algn="just"/>
            <a:r>
              <a:rPr lang="en-GB" b="1" dirty="0"/>
              <a:t>The division of competence between the different federated entities </a:t>
            </a:r>
          </a:p>
          <a:p>
            <a:pPr algn="just"/>
            <a:r>
              <a:rPr lang="en-GB" b="1" dirty="0"/>
              <a:t>in Belgium presents a challenge to arrive at an integrated NECP. </a:t>
            </a:r>
          </a:p>
          <a:p>
            <a:pPr algn="just"/>
            <a:endParaRPr lang="en-GB" b="1" dirty="0"/>
          </a:p>
          <a:p>
            <a:pPr algn="just"/>
            <a:r>
              <a:rPr lang="en-GB" dirty="0"/>
              <a:t>When proceeding to the finalisation of the NECP, additional coordination efforts will be needed to present an integrated national vision on how </a:t>
            </a:r>
          </a:p>
          <a:p>
            <a:pPr algn="just"/>
            <a:r>
              <a:rPr lang="en-GB" dirty="0"/>
              <a:t>to achieve the objectives of the Energy Union towards 2030, while ensuring overall consistency and coherence </a:t>
            </a:r>
          </a:p>
          <a:p>
            <a:pPr algn="just"/>
            <a:r>
              <a:rPr lang="en-GB" dirty="0"/>
              <a:t>with the federal and regional plans.</a:t>
            </a:r>
          </a:p>
          <a:p>
            <a:pPr algn="just"/>
            <a:r>
              <a:rPr lang="en-GB" dirty="0"/>
              <a:t>(EC, 2020)</a:t>
            </a:r>
          </a:p>
          <a:p>
            <a:endParaRPr lang="en-IT" dirty="0"/>
          </a:p>
        </p:txBody>
      </p:sp>
    </p:spTree>
    <p:extLst>
      <p:ext uri="{BB962C8B-B14F-4D97-AF65-F5344CB8AC3E}">
        <p14:creationId xmlns:p14="http://schemas.microsoft.com/office/powerpoint/2010/main" val="2237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54927B-9F7A-0FC6-BB14-AA954DF6A586}"/>
              </a:ext>
            </a:extLst>
          </p:cNvPr>
          <p:cNvSpPr>
            <a:spLocks noGrp="1"/>
          </p:cNvSpPr>
          <p:nvPr>
            <p:ph type="body" sz="quarter" idx="13"/>
          </p:nvPr>
        </p:nvSpPr>
        <p:spPr>
          <a:xfrm>
            <a:off x="489715" y="2708384"/>
            <a:ext cx="11184396" cy="4359600"/>
          </a:xfrm>
        </p:spPr>
        <p:txBody>
          <a:bodyPr/>
          <a:lstStyle/>
          <a:p>
            <a:endParaRPr lang="en-IT" sz="1800" dirty="0">
              <a:solidFill>
                <a:schemeClr val="tx1"/>
              </a:solidFill>
            </a:endParaRPr>
          </a:p>
          <a:p>
            <a:r>
              <a:rPr lang="en-IT" sz="1800" dirty="0">
                <a:solidFill>
                  <a:schemeClr val="tx1"/>
                </a:solidFill>
              </a:rPr>
              <a:t>Case filed in 2014 (Brussels Court of 1st instance); Decided in 2021</a:t>
            </a:r>
          </a:p>
          <a:p>
            <a:r>
              <a:rPr lang="en-IT" sz="1800" dirty="0">
                <a:solidFill>
                  <a:schemeClr val="tx1"/>
                </a:solidFill>
              </a:rPr>
              <a:t>&gt; 68.000 plaintiffs (WR!) + 82 trees </a:t>
            </a:r>
          </a:p>
          <a:p>
            <a:r>
              <a:rPr lang="en-IT" sz="1800" dirty="0">
                <a:solidFill>
                  <a:schemeClr val="tx1"/>
                </a:solidFill>
              </a:rPr>
              <a:t>Respondents: Federal State + 3 Regions</a:t>
            </a:r>
          </a:p>
          <a:p>
            <a:r>
              <a:rPr lang="en-IT" sz="1800" dirty="0">
                <a:solidFill>
                  <a:schemeClr val="tx1"/>
                </a:solidFill>
              </a:rPr>
              <a:t>2019: Federal Climate Law Bill rejected</a:t>
            </a:r>
          </a:p>
          <a:p>
            <a:pPr marL="0" indent="0">
              <a:buNone/>
            </a:pPr>
            <a:endParaRPr lang="en-IT" sz="1800" dirty="0">
              <a:solidFill>
                <a:schemeClr val="tx1"/>
              </a:solidFill>
            </a:endParaRPr>
          </a:p>
          <a:p>
            <a:pPr marL="0" indent="0">
              <a:buNone/>
            </a:pPr>
            <a:r>
              <a:rPr lang="en-IT" sz="1800" dirty="0">
                <a:solidFill>
                  <a:schemeClr val="tx1"/>
                </a:solidFill>
              </a:rPr>
              <a:t>Legal strategy:</a:t>
            </a:r>
          </a:p>
          <a:p>
            <a:r>
              <a:rPr lang="en-IT" sz="1800" dirty="0">
                <a:solidFill>
                  <a:schemeClr val="tx1"/>
                </a:solidFill>
              </a:rPr>
              <a:t>Art. 1382-1383 BCC + Art. 2+8 ECHR (+ Art. 6+24 UN Convention on the Rights of the Child)</a:t>
            </a:r>
          </a:p>
          <a:p>
            <a:r>
              <a:rPr lang="en-IT" sz="1800" dirty="0">
                <a:solidFill>
                  <a:schemeClr val="tx1"/>
                </a:solidFill>
              </a:rPr>
              <a:t>Duty of care of Federal State + Regions </a:t>
            </a:r>
            <a:r>
              <a:rPr lang="en-IT" sz="1800" dirty="0">
                <a:solidFill>
                  <a:schemeClr val="tx1"/>
                </a:solidFill>
                <a:sym typeface="Wingdings" pitchFamily="2" charset="2"/>
              </a:rPr>
              <a:t> GHG emission targets for 2025, 2030 and 2050</a:t>
            </a:r>
          </a:p>
          <a:p>
            <a:r>
              <a:rPr lang="en-IT" sz="1800" dirty="0">
                <a:solidFill>
                  <a:schemeClr val="tx1"/>
                </a:solidFill>
                <a:sym typeface="Wingdings" pitchFamily="2" charset="2"/>
              </a:rPr>
              <a:t>Remedies requested: Injunction (order: -42%/48% by 2025; 55%/65% by 2030; net-zero by 2050). </a:t>
            </a:r>
            <a:endParaRPr lang="en-IT" sz="1800" dirty="0">
              <a:solidFill>
                <a:schemeClr val="tx1"/>
              </a:solidFill>
            </a:endParaRPr>
          </a:p>
          <a:p>
            <a:endParaRPr lang="en-IT" sz="2000" dirty="0">
              <a:solidFill>
                <a:schemeClr val="tx1"/>
              </a:solidFill>
            </a:endParaRPr>
          </a:p>
          <a:p>
            <a:endParaRPr lang="en-IT" dirty="0"/>
          </a:p>
          <a:p>
            <a:pPr lvl="1"/>
            <a:endParaRPr lang="en-IT" dirty="0"/>
          </a:p>
        </p:txBody>
      </p:sp>
      <p:sp>
        <p:nvSpPr>
          <p:cNvPr id="2" name="Title 1">
            <a:extLst>
              <a:ext uri="{FF2B5EF4-FFF2-40B4-BE49-F238E27FC236}">
                <a16:creationId xmlns:a16="http://schemas.microsoft.com/office/drawing/2014/main" id="{33820EA3-2345-72C1-F753-18ECFEE72620}"/>
              </a:ext>
            </a:extLst>
          </p:cNvPr>
          <p:cNvSpPr>
            <a:spLocks noGrp="1"/>
          </p:cNvSpPr>
          <p:nvPr>
            <p:ph type="title"/>
          </p:nvPr>
        </p:nvSpPr>
        <p:spPr>
          <a:xfrm>
            <a:off x="503802" y="408982"/>
            <a:ext cx="11185200" cy="885600"/>
          </a:xfrm>
        </p:spPr>
        <p:txBody>
          <a:bodyPr/>
          <a:lstStyle/>
          <a:p>
            <a:pPr algn="ctr"/>
            <a:r>
              <a:rPr lang="en-IT" dirty="0"/>
              <a:t>Klimaatzaak: Background and Legal strategy </a:t>
            </a:r>
          </a:p>
        </p:txBody>
      </p:sp>
      <p:pic>
        <p:nvPicPr>
          <p:cNvPr id="1028" name="Picture 4" descr="Lawsuit seeks to force Belgian government to take action against climate  change - Climate Law Blog">
            <a:extLst>
              <a:ext uri="{FF2B5EF4-FFF2-40B4-BE49-F238E27FC236}">
                <a16:creationId xmlns:a16="http://schemas.microsoft.com/office/drawing/2014/main" id="{ECDF84D8-0FB5-9B2C-EC20-F8B0A7C3AD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3821" y="1781309"/>
            <a:ext cx="1656184" cy="9837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Klimaatzaak (@Klimaatzaak) / Twitter">
            <a:extLst>
              <a:ext uri="{FF2B5EF4-FFF2-40B4-BE49-F238E27FC236}">
                <a16:creationId xmlns:a16="http://schemas.microsoft.com/office/drawing/2014/main" id="{225F5371-7833-DC1F-FCF5-CD0F4CFB2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1372394"/>
            <a:ext cx="1955502" cy="14647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limaatzaak in hoger beroep tegen Belgische overheden - MO*">
            <a:extLst>
              <a:ext uri="{FF2B5EF4-FFF2-40B4-BE49-F238E27FC236}">
                <a16:creationId xmlns:a16="http://schemas.microsoft.com/office/drawing/2014/main" id="{26285460-526A-8B50-2AB7-E7403F410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873" y="1324401"/>
            <a:ext cx="2032939" cy="135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9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8C087-13DE-6202-70C4-FFBD679DC31B}"/>
              </a:ext>
            </a:extLst>
          </p:cNvPr>
          <p:cNvSpPr>
            <a:spLocks noGrp="1"/>
          </p:cNvSpPr>
          <p:nvPr>
            <p:ph type="body" sz="quarter" idx="13"/>
          </p:nvPr>
        </p:nvSpPr>
        <p:spPr/>
        <p:txBody>
          <a:bodyPr/>
          <a:lstStyle/>
          <a:p>
            <a:pPr marL="0" indent="0">
              <a:buNone/>
            </a:pPr>
            <a:r>
              <a:rPr lang="en-IT" sz="1800" dirty="0">
                <a:solidFill>
                  <a:schemeClr val="tx1"/>
                </a:solidFill>
              </a:rPr>
              <a:t>French-Speaking Court of 1st Instance Brussels, 4th Chamber, 17.6.2021</a:t>
            </a:r>
          </a:p>
          <a:p>
            <a:endParaRPr lang="en-IT" dirty="0">
              <a:solidFill>
                <a:schemeClr val="tx1"/>
              </a:solidFill>
            </a:endParaRPr>
          </a:p>
          <a:p>
            <a:r>
              <a:rPr lang="en-IT" sz="1800" dirty="0">
                <a:solidFill>
                  <a:schemeClr val="tx1"/>
                </a:solidFill>
              </a:rPr>
              <a:t>Duty of care established in light of:</a:t>
            </a:r>
          </a:p>
          <a:p>
            <a:pPr lvl="1">
              <a:buFont typeface="Wingdings" pitchFamily="2" charset="2"/>
              <a:buChar char="Ø"/>
            </a:pPr>
            <a:r>
              <a:rPr lang="en-GB" sz="1800" dirty="0">
                <a:solidFill>
                  <a:schemeClr val="tx1"/>
                </a:solidFill>
              </a:rPr>
              <a:t>The mixed results in terms of figures.</a:t>
            </a:r>
          </a:p>
          <a:p>
            <a:pPr lvl="1">
              <a:buFont typeface="Wingdings" pitchFamily="2" charset="2"/>
              <a:buChar char="Ø"/>
            </a:pPr>
            <a:r>
              <a:rPr lang="en-GB" sz="1800" dirty="0">
                <a:solidFill>
                  <a:schemeClr val="tx1"/>
                </a:solidFill>
              </a:rPr>
              <a:t>The lack of good climate governance.</a:t>
            </a:r>
          </a:p>
          <a:p>
            <a:pPr lvl="1">
              <a:buFont typeface="Wingdings" pitchFamily="2" charset="2"/>
              <a:buChar char="Ø"/>
            </a:pPr>
            <a:r>
              <a:rPr lang="en-GB" sz="1800" dirty="0">
                <a:solidFill>
                  <a:schemeClr val="tx1"/>
                </a:solidFill>
              </a:rPr>
              <a:t>Repeated warnings from the European Union.</a:t>
            </a:r>
          </a:p>
          <a:p>
            <a:pPr lvl="1"/>
            <a:endParaRPr lang="en-IT" sz="1800" dirty="0">
              <a:solidFill>
                <a:schemeClr val="tx1"/>
              </a:solidFill>
            </a:endParaRPr>
          </a:p>
          <a:p>
            <a:r>
              <a:rPr lang="en-IT" sz="1800" dirty="0">
                <a:solidFill>
                  <a:schemeClr val="tx1"/>
                </a:solidFill>
              </a:rPr>
              <a:t>Declaratory judgment – you have behaved badly, but can still make up for your it … </a:t>
            </a:r>
            <a:r>
              <a:rPr lang="en-IT" sz="1800" dirty="0">
                <a:solidFill>
                  <a:schemeClr val="tx1"/>
                </a:solidFill>
                <a:sym typeface="Wingdings" pitchFamily="2" charset="2"/>
              </a:rPr>
              <a:t> No injunctive relief; No binding targets  Separation of powers</a:t>
            </a:r>
          </a:p>
          <a:p>
            <a:endParaRPr lang="en-IT" sz="1800" dirty="0">
              <a:solidFill>
                <a:schemeClr val="tx1"/>
              </a:solidFill>
              <a:sym typeface="Wingdings" pitchFamily="2" charset="2"/>
            </a:endParaRPr>
          </a:p>
          <a:p>
            <a:pPr marL="0" indent="0" algn="just">
              <a:buNone/>
            </a:pPr>
            <a:r>
              <a:rPr lang="en-GB" sz="1800" dirty="0">
                <a:solidFill>
                  <a:schemeClr val="tx1"/>
                </a:solidFill>
              </a:rPr>
              <a:t>In short, cooperation between the federal authority and the federated entities is, by the admission of various state bodies, deficient to date, which leads some authors to consider the climate governance framework to be fundamentally inadequate” </a:t>
            </a:r>
          </a:p>
          <a:p>
            <a:endParaRPr lang="en-IT" dirty="0"/>
          </a:p>
          <a:p>
            <a:endParaRPr lang="en-IT" dirty="0"/>
          </a:p>
          <a:p>
            <a:endParaRPr lang="en-IT" dirty="0"/>
          </a:p>
        </p:txBody>
      </p:sp>
      <p:sp>
        <p:nvSpPr>
          <p:cNvPr id="2" name="Title 1">
            <a:extLst>
              <a:ext uri="{FF2B5EF4-FFF2-40B4-BE49-F238E27FC236}">
                <a16:creationId xmlns:a16="http://schemas.microsoft.com/office/drawing/2014/main" id="{79DCFE45-A2C5-8F15-0FF8-358DF20A7859}"/>
              </a:ext>
            </a:extLst>
          </p:cNvPr>
          <p:cNvSpPr>
            <a:spLocks noGrp="1"/>
          </p:cNvSpPr>
          <p:nvPr>
            <p:ph type="title"/>
          </p:nvPr>
        </p:nvSpPr>
        <p:spPr>
          <a:xfrm>
            <a:off x="488796" y="354792"/>
            <a:ext cx="11185200" cy="885600"/>
          </a:xfrm>
        </p:spPr>
        <p:txBody>
          <a:bodyPr/>
          <a:lstStyle/>
          <a:p>
            <a:pPr algn="ctr"/>
            <a:r>
              <a:rPr lang="en-IT" dirty="0"/>
              <a:t> T</a:t>
            </a:r>
            <a:r>
              <a:rPr lang="en-GB" dirty="0"/>
              <a:t>he</a:t>
            </a:r>
            <a:r>
              <a:rPr lang="en-IT" dirty="0"/>
              <a:t> decision</a:t>
            </a:r>
          </a:p>
        </p:txBody>
      </p:sp>
    </p:spTree>
    <p:extLst>
      <p:ext uri="{BB962C8B-B14F-4D97-AF65-F5344CB8AC3E}">
        <p14:creationId xmlns:p14="http://schemas.microsoft.com/office/powerpoint/2010/main" val="320066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ACE7E-7FA2-C3BD-3FB2-B5CCF035329C}"/>
              </a:ext>
            </a:extLst>
          </p:cNvPr>
          <p:cNvSpPr>
            <a:spLocks noGrp="1"/>
          </p:cNvSpPr>
          <p:nvPr>
            <p:ph type="sldNum" sz="quarter" idx="12"/>
          </p:nvPr>
        </p:nvSpPr>
        <p:spPr/>
        <p:txBody>
          <a:bodyPr/>
          <a:lstStyle/>
          <a:p>
            <a:fld id="{C001BC01-09AE-4334-B3B9-34CD6B0AB683}" type="slidenum">
              <a:rPr lang="en-GB" smtClean="0"/>
              <a:pPr/>
              <a:t>15</a:t>
            </a:fld>
            <a:endParaRPr lang="en-GB" dirty="0"/>
          </a:p>
        </p:txBody>
      </p:sp>
      <p:sp>
        <p:nvSpPr>
          <p:cNvPr id="3" name="Text Placeholder 2">
            <a:extLst>
              <a:ext uri="{FF2B5EF4-FFF2-40B4-BE49-F238E27FC236}">
                <a16:creationId xmlns:a16="http://schemas.microsoft.com/office/drawing/2014/main" id="{24542F4E-9E2F-7E5B-EFBD-ABDE99BFE4E9}"/>
              </a:ext>
            </a:extLst>
          </p:cNvPr>
          <p:cNvSpPr>
            <a:spLocks noGrp="1"/>
          </p:cNvSpPr>
          <p:nvPr>
            <p:ph type="body" sz="quarter" idx="13"/>
          </p:nvPr>
        </p:nvSpPr>
        <p:spPr>
          <a:xfrm>
            <a:off x="-2239808" y="2805206"/>
            <a:ext cx="3096714" cy="2546001"/>
          </a:xfrm>
        </p:spPr>
        <p:txBody>
          <a:bodyPr/>
          <a:lstStyle/>
          <a:p>
            <a:endParaRPr lang="en-IT" dirty="0"/>
          </a:p>
        </p:txBody>
      </p:sp>
      <p:sp>
        <p:nvSpPr>
          <p:cNvPr id="4" name="Title 3">
            <a:extLst>
              <a:ext uri="{FF2B5EF4-FFF2-40B4-BE49-F238E27FC236}">
                <a16:creationId xmlns:a16="http://schemas.microsoft.com/office/drawing/2014/main" id="{CE463A43-0566-0A3E-7783-6A551FE04D92}"/>
              </a:ext>
            </a:extLst>
          </p:cNvPr>
          <p:cNvSpPr>
            <a:spLocks noGrp="1"/>
          </p:cNvSpPr>
          <p:nvPr>
            <p:ph type="title"/>
          </p:nvPr>
        </p:nvSpPr>
        <p:spPr/>
        <p:txBody>
          <a:bodyPr/>
          <a:lstStyle/>
          <a:p>
            <a:pPr algn="ctr"/>
            <a:r>
              <a:rPr lang="en-IT" dirty="0"/>
              <a:t>2. Italy</a:t>
            </a:r>
          </a:p>
        </p:txBody>
      </p:sp>
      <p:sp>
        <p:nvSpPr>
          <p:cNvPr id="5" name="Footer Placeholder 4">
            <a:extLst>
              <a:ext uri="{FF2B5EF4-FFF2-40B4-BE49-F238E27FC236}">
                <a16:creationId xmlns:a16="http://schemas.microsoft.com/office/drawing/2014/main" id="{0806D5F4-8E02-5770-CCB5-F106B4100B7C}"/>
              </a:ext>
            </a:extLst>
          </p:cNvPr>
          <p:cNvSpPr>
            <a:spLocks noGrp="1"/>
          </p:cNvSpPr>
          <p:nvPr>
            <p:ph type="ftr" sz="quarter" idx="14"/>
          </p:nvPr>
        </p:nvSpPr>
        <p:spPr/>
        <p:txBody>
          <a:bodyPr/>
          <a:lstStyle/>
          <a:p>
            <a:endParaRPr lang="en-GB" dirty="0"/>
          </a:p>
        </p:txBody>
      </p:sp>
      <p:pic>
        <p:nvPicPr>
          <p:cNvPr id="1026" name="Picture 2" descr="Regions of Italy - Wikipedia">
            <a:extLst>
              <a:ext uri="{FF2B5EF4-FFF2-40B4-BE49-F238E27FC236}">
                <a16:creationId xmlns:a16="http://schemas.microsoft.com/office/drawing/2014/main" id="{EE7BD2AF-EF10-B960-6EF8-1601850D20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864" y="1594800"/>
            <a:ext cx="3564091" cy="4455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rth Day: a map of extreme events in Italy - CMCC">
            <a:extLst>
              <a:ext uri="{FF2B5EF4-FFF2-40B4-BE49-F238E27FC236}">
                <a16:creationId xmlns:a16="http://schemas.microsoft.com/office/drawing/2014/main" id="{68351EFE-3B5A-1F0E-E4AD-DD5563415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026" y="1772816"/>
            <a:ext cx="3796896" cy="403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3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378A02-4B37-0B75-4B5F-FDB531EA94B1}"/>
              </a:ext>
            </a:extLst>
          </p:cNvPr>
          <p:cNvSpPr>
            <a:spLocks noGrp="1"/>
          </p:cNvSpPr>
          <p:nvPr>
            <p:ph type="sldNum" sz="quarter" idx="12"/>
          </p:nvPr>
        </p:nvSpPr>
        <p:spPr/>
        <p:txBody>
          <a:bodyPr/>
          <a:lstStyle/>
          <a:p>
            <a:fld id="{C001BC01-09AE-4334-B3B9-34CD6B0AB683}" type="slidenum">
              <a:rPr lang="en-GB" smtClean="0"/>
              <a:pPr/>
              <a:t>16</a:t>
            </a:fld>
            <a:endParaRPr lang="en-GB" dirty="0"/>
          </a:p>
        </p:txBody>
      </p:sp>
      <p:sp>
        <p:nvSpPr>
          <p:cNvPr id="3" name="Text Placeholder 2">
            <a:extLst>
              <a:ext uri="{FF2B5EF4-FFF2-40B4-BE49-F238E27FC236}">
                <a16:creationId xmlns:a16="http://schemas.microsoft.com/office/drawing/2014/main" id="{12747FF7-5114-BBBF-F1DA-51CDD19FC508}"/>
              </a:ext>
            </a:extLst>
          </p:cNvPr>
          <p:cNvSpPr>
            <a:spLocks noGrp="1"/>
          </p:cNvSpPr>
          <p:nvPr>
            <p:ph type="body" sz="quarter" idx="13"/>
          </p:nvPr>
        </p:nvSpPr>
        <p:spPr>
          <a:xfrm>
            <a:off x="293146" y="764704"/>
            <a:ext cx="11352838" cy="5079680"/>
          </a:xfrm>
        </p:spPr>
        <p:txBody>
          <a:bodyPr/>
          <a:lstStyle/>
          <a:p>
            <a:r>
              <a:rPr lang="en-IT" sz="1800" dirty="0"/>
              <a:t>Article 117 Italian Constitution </a:t>
            </a:r>
            <a:r>
              <a:rPr lang="en-IT" sz="1800" dirty="0">
                <a:sym typeface="Wingdings" pitchFamily="2" charset="2"/>
              </a:rPr>
              <a:t> Allocation of competences</a:t>
            </a:r>
            <a:endParaRPr lang="en-IT" sz="1800" dirty="0"/>
          </a:p>
          <a:p>
            <a:pPr lvl="1"/>
            <a:r>
              <a:rPr lang="en-IT" sz="1800" dirty="0"/>
              <a:t>Shared competences (</a:t>
            </a:r>
            <a:r>
              <a:rPr lang="en-GB" sz="1800" dirty="0"/>
              <a:t>health protection, disaster relief, land-use planning, national production, transport and distribution of energy)</a:t>
            </a:r>
          </a:p>
          <a:p>
            <a:pPr lvl="1"/>
            <a:r>
              <a:rPr lang="en-GB" sz="1800" dirty="0"/>
              <a:t>Climate change as a “subsumed” environmental issue (Alberton) </a:t>
            </a:r>
            <a:r>
              <a:rPr lang="en-GB" sz="1800" dirty="0">
                <a:sym typeface="Wingdings" pitchFamily="2" charset="2"/>
              </a:rPr>
              <a:t> </a:t>
            </a:r>
            <a:r>
              <a:rPr lang="en-GB" sz="1800" dirty="0"/>
              <a:t>“transversal character” of environmental legislation implied the prevalence of state legislation over regional concurrent legislation in other fields (e.g., urban planning, etc.) whenever they intersected</a:t>
            </a:r>
          </a:p>
          <a:p>
            <a:pPr marL="0" indent="0">
              <a:buNone/>
            </a:pPr>
            <a:r>
              <a:rPr lang="en-GB" sz="1800" dirty="0"/>
              <a:t>	“subsidiarity call” doctrine (Const. Court, Judgment no. 303/2003) </a:t>
            </a:r>
            <a:r>
              <a:rPr lang="en-GB" sz="1800" dirty="0">
                <a:sym typeface="Wingdings" pitchFamily="2" charset="2"/>
              </a:rPr>
              <a:t> litigation</a:t>
            </a:r>
            <a:endParaRPr lang="en-GB" sz="1800" dirty="0"/>
          </a:p>
          <a:p>
            <a:endParaRPr lang="en-GB" sz="1800" dirty="0"/>
          </a:p>
          <a:p>
            <a:r>
              <a:rPr lang="en-GB" sz="1800" dirty="0"/>
              <a:t>Weak inter-institutional cooperation mechanisms (</a:t>
            </a:r>
            <a:r>
              <a:rPr lang="en-GB" sz="1800" dirty="0" err="1"/>
              <a:t>Conferenza</a:t>
            </a:r>
            <a:r>
              <a:rPr lang="en-GB" sz="1800" dirty="0"/>
              <a:t> </a:t>
            </a:r>
            <a:r>
              <a:rPr lang="en-GB" sz="1800" dirty="0" err="1"/>
              <a:t>Stato-Regioni</a:t>
            </a:r>
            <a:r>
              <a:rPr lang="en-GB" sz="1800" dirty="0"/>
              <a:t>; </a:t>
            </a:r>
            <a:r>
              <a:rPr lang="en-GB" sz="1800" dirty="0" err="1"/>
              <a:t>Conferenza</a:t>
            </a:r>
            <a:r>
              <a:rPr lang="en-GB" sz="1800" dirty="0"/>
              <a:t> </a:t>
            </a:r>
            <a:r>
              <a:rPr lang="en-GB" sz="1800" dirty="0" err="1"/>
              <a:t>Unificata</a:t>
            </a:r>
            <a:r>
              <a:rPr lang="en-GB" sz="1800" dirty="0"/>
              <a:t>)</a:t>
            </a:r>
          </a:p>
          <a:p>
            <a:endParaRPr lang="en-GB" sz="1800" dirty="0"/>
          </a:p>
          <a:p>
            <a:r>
              <a:rPr lang="en-GB" sz="1800" dirty="0"/>
              <a:t>Autonomous Regions vs. Ordinary Regions</a:t>
            </a:r>
          </a:p>
          <a:p>
            <a:pPr marL="0" indent="0">
              <a:buNone/>
            </a:pPr>
            <a:endParaRPr lang="en-GB" sz="1800" dirty="0"/>
          </a:p>
          <a:p>
            <a:r>
              <a:rPr lang="en-GB" sz="1800" dirty="0"/>
              <a:t>Vertical coordination (Article 120 Constitution) </a:t>
            </a:r>
          </a:p>
          <a:p>
            <a:endParaRPr lang="en-GB" sz="1800" dirty="0"/>
          </a:p>
          <a:p>
            <a:r>
              <a:rPr lang="en-GB" sz="1800" dirty="0"/>
              <a:t>Horizontal cooperation (Integrated Regional Plans; Ad hoc agencies; Inter-Municipal cooperation)</a:t>
            </a:r>
            <a:endParaRPr lang="en-IT" sz="1800" dirty="0"/>
          </a:p>
        </p:txBody>
      </p:sp>
      <p:sp>
        <p:nvSpPr>
          <p:cNvPr id="5" name="Footer Placeholder 4">
            <a:extLst>
              <a:ext uri="{FF2B5EF4-FFF2-40B4-BE49-F238E27FC236}">
                <a16:creationId xmlns:a16="http://schemas.microsoft.com/office/drawing/2014/main" id="{FD3C462E-39E1-50D3-D643-7BFE16565826}"/>
              </a:ext>
            </a:extLst>
          </p:cNvPr>
          <p:cNvSpPr>
            <a:spLocks noGrp="1"/>
          </p:cNvSpPr>
          <p:nvPr>
            <p:ph type="ftr" sz="quarter" idx="14"/>
          </p:nvPr>
        </p:nvSpPr>
        <p:spPr/>
        <p:txBody>
          <a:bodyPr/>
          <a:lstStyle/>
          <a:p>
            <a:endParaRPr lang="en-GB" dirty="0"/>
          </a:p>
        </p:txBody>
      </p:sp>
      <p:sp>
        <p:nvSpPr>
          <p:cNvPr id="6" name="Bent Up Arrow 5">
            <a:extLst>
              <a:ext uri="{FF2B5EF4-FFF2-40B4-BE49-F238E27FC236}">
                <a16:creationId xmlns:a16="http://schemas.microsoft.com/office/drawing/2014/main" id="{C7C9A213-0E3B-D0FE-33C5-BD869030655A}"/>
              </a:ext>
            </a:extLst>
          </p:cNvPr>
          <p:cNvSpPr/>
          <p:nvPr/>
        </p:nvSpPr>
        <p:spPr>
          <a:xfrm rot="5400000">
            <a:off x="875420" y="2600908"/>
            <a:ext cx="360040" cy="288032"/>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2050" name="Picture 2" descr="Annuario Corte costituzionale - Decisioni del 2022">
            <a:extLst>
              <a:ext uri="{FF2B5EF4-FFF2-40B4-BE49-F238E27FC236}">
                <a16:creationId xmlns:a16="http://schemas.microsoft.com/office/drawing/2014/main" id="{37FDB361-B046-15C8-A00F-9C62918BE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254" y="3936230"/>
            <a:ext cx="297660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23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C88EF8-32BF-80E2-F957-BD33AC55E7DE}"/>
              </a:ext>
            </a:extLst>
          </p:cNvPr>
          <p:cNvSpPr>
            <a:spLocks noGrp="1"/>
          </p:cNvSpPr>
          <p:nvPr>
            <p:ph type="sldNum" sz="quarter" idx="12"/>
          </p:nvPr>
        </p:nvSpPr>
        <p:spPr/>
        <p:txBody>
          <a:bodyPr/>
          <a:lstStyle/>
          <a:p>
            <a:fld id="{C001BC01-09AE-4334-B3B9-34CD6B0AB683}" type="slidenum">
              <a:rPr lang="en-GB" smtClean="0"/>
              <a:pPr/>
              <a:t>17</a:t>
            </a:fld>
            <a:endParaRPr lang="en-GB" dirty="0"/>
          </a:p>
        </p:txBody>
      </p:sp>
      <p:sp>
        <p:nvSpPr>
          <p:cNvPr id="5" name="Footer Placeholder 4">
            <a:extLst>
              <a:ext uri="{FF2B5EF4-FFF2-40B4-BE49-F238E27FC236}">
                <a16:creationId xmlns:a16="http://schemas.microsoft.com/office/drawing/2014/main" id="{551678A1-BC72-6E00-A652-EFCAEED19193}"/>
              </a:ext>
            </a:extLst>
          </p:cNvPr>
          <p:cNvSpPr>
            <a:spLocks noGrp="1"/>
          </p:cNvSpPr>
          <p:nvPr>
            <p:ph type="ftr" sz="quarter" idx="14"/>
          </p:nvPr>
        </p:nvSpPr>
        <p:spPr/>
        <p:txBody>
          <a:bodyPr/>
          <a:lstStyle/>
          <a:p>
            <a:endParaRPr lang="en-GB" dirty="0"/>
          </a:p>
        </p:txBody>
      </p:sp>
      <p:pic>
        <p:nvPicPr>
          <p:cNvPr id="7" name="Picture 6" descr="A diagram of a government&#10;&#10;Description automatically generated with medium confidence">
            <a:extLst>
              <a:ext uri="{FF2B5EF4-FFF2-40B4-BE49-F238E27FC236}">
                <a16:creationId xmlns:a16="http://schemas.microsoft.com/office/drawing/2014/main" id="{820B15BB-F01F-D935-A302-6E267BDF5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7" y="360000"/>
            <a:ext cx="10892229" cy="5384402"/>
          </a:xfrm>
          <a:prstGeom prst="rect">
            <a:avLst/>
          </a:prstGeom>
        </p:spPr>
      </p:pic>
      <p:sp>
        <p:nvSpPr>
          <p:cNvPr id="8" name="TextBox 7">
            <a:extLst>
              <a:ext uri="{FF2B5EF4-FFF2-40B4-BE49-F238E27FC236}">
                <a16:creationId xmlns:a16="http://schemas.microsoft.com/office/drawing/2014/main" id="{FA637F11-9A28-A2B1-7989-9EA27A6968CD}"/>
              </a:ext>
            </a:extLst>
          </p:cNvPr>
          <p:cNvSpPr txBox="1"/>
          <p:nvPr/>
        </p:nvSpPr>
        <p:spPr>
          <a:xfrm>
            <a:off x="8077504" y="5390316"/>
            <a:ext cx="2409634" cy="369332"/>
          </a:xfrm>
          <a:prstGeom prst="rect">
            <a:avLst/>
          </a:prstGeom>
          <a:noFill/>
        </p:spPr>
        <p:txBody>
          <a:bodyPr wrap="none" rtlCol="0">
            <a:spAutoFit/>
          </a:bodyPr>
          <a:lstStyle/>
          <a:p>
            <a:r>
              <a:rPr lang="en-IT" dirty="0"/>
              <a:t>Source: ECCO Climate </a:t>
            </a:r>
          </a:p>
        </p:txBody>
      </p:sp>
    </p:spTree>
    <p:extLst>
      <p:ext uri="{BB962C8B-B14F-4D97-AF65-F5344CB8AC3E}">
        <p14:creationId xmlns:p14="http://schemas.microsoft.com/office/powerpoint/2010/main" val="3717548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886560-CC7E-162F-5056-55FA13B23CD0}"/>
              </a:ext>
            </a:extLst>
          </p:cNvPr>
          <p:cNvSpPr>
            <a:spLocks noGrp="1"/>
          </p:cNvSpPr>
          <p:nvPr>
            <p:ph type="sldNum" sz="quarter" idx="12"/>
          </p:nvPr>
        </p:nvSpPr>
        <p:spPr/>
        <p:txBody>
          <a:bodyPr/>
          <a:lstStyle/>
          <a:p>
            <a:fld id="{C001BC01-09AE-4334-B3B9-34CD6B0AB683}" type="slidenum">
              <a:rPr lang="en-GB" smtClean="0"/>
              <a:pPr/>
              <a:t>18</a:t>
            </a:fld>
            <a:endParaRPr lang="en-GB" dirty="0"/>
          </a:p>
        </p:txBody>
      </p:sp>
      <p:sp>
        <p:nvSpPr>
          <p:cNvPr id="5" name="Footer Placeholder 4">
            <a:extLst>
              <a:ext uri="{FF2B5EF4-FFF2-40B4-BE49-F238E27FC236}">
                <a16:creationId xmlns:a16="http://schemas.microsoft.com/office/drawing/2014/main" id="{1FB665E9-7B82-A8DC-B540-C1FEEE968F0B}"/>
              </a:ext>
            </a:extLst>
          </p:cNvPr>
          <p:cNvSpPr>
            <a:spLocks noGrp="1"/>
          </p:cNvSpPr>
          <p:nvPr>
            <p:ph type="ftr" sz="quarter" idx="14"/>
          </p:nvPr>
        </p:nvSpPr>
        <p:spPr/>
        <p:txBody>
          <a:bodyPr/>
          <a:lstStyle/>
          <a:p>
            <a:endParaRPr lang="en-GB" dirty="0"/>
          </a:p>
        </p:txBody>
      </p:sp>
      <p:pic>
        <p:nvPicPr>
          <p:cNvPr id="7" name="Picture 6" descr="A green screen with white text&#10;&#10;Description automatically generated">
            <a:extLst>
              <a:ext uri="{FF2B5EF4-FFF2-40B4-BE49-F238E27FC236}">
                <a16:creationId xmlns:a16="http://schemas.microsoft.com/office/drawing/2014/main" id="{2D9593EE-2780-51EE-6077-C13B7AEDAF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0" y="502626"/>
            <a:ext cx="3417756" cy="2704817"/>
          </a:xfrm>
          <a:prstGeom prst="rect">
            <a:avLst/>
          </a:prstGeom>
        </p:spPr>
      </p:pic>
      <p:pic>
        <p:nvPicPr>
          <p:cNvPr id="9" name="Picture 8" descr="A white background with text and orange logo&#10;&#10;Description automatically generated">
            <a:extLst>
              <a:ext uri="{FF2B5EF4-FFF2-40B4-BE49-F238E27FC236}">
                <a16:creationId xmlns:a16="http://schemas.microsoft.com/office/drawing/2014/main" id="{A14D4132-CDED-FF3F-B8BA-28198C5062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900" y="980728"/>
            <a:ext cx="2467882" cy="2919849"/>
          </a:xfrm>
          <a:prstGeom prst="rect">
            <a:avLst/>
          </a:prstGeom>
        </p:spPr>
      </p:pic>
      <p:pic>
        <p:nvPicPr>
          <p:cNvPr id="11" name="Picture 10" descr="A close-up of several images of different types of energy&#10;&#10;Description automatically generated">
            <a:extLst>
              <a:ext uri="{FF2B5EF4-FFF2-40B4-BE49-F238E27FC236}">
                <a16:creationId xmlns:a16="http://schemas.microsoft.com/office/drawing/2014/main" id="{AB8EE63C-BF54-AC77-1D34-B3792C3E9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2170" y="487937"/>
            <a:ext cx="3845976" cy="2315793"/>
          </a:xfrm>
          <a:prstGeom prst="rect">
            <a:avLst/>
          </a:prstGeom>
        </p:spPr>
      </p:pic>
      <p:pic>
        <p:nvPicPr>
          <p:cNvPr id="13" name="Picture 12" descr="A blue background with white text&#10;&#10;Description automatically generated">
            <a:extLst>
              <a:ext uri="{FF2B5EF4-FFF2-40B4-BE49-F238E27FC236}">
                <a16:creationId xmlns:a16="http://schemas.microsoft.com/office/drawing/2014/main" id="{A8999618-306A-EC08-D0F4-C1E4B66C60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6120" y="3645024"/>
            <a:ext cx="3205829" cy="2396530"/>
          </a:xfrm>
          <a:prstGeom prst="rect">
            <a:avLst/>
          </a:prstGeom>
        </p:spPr>
      </p:pic>
      <p:pic>
        <p:nvPicPr>
          <p:cNvPr id="15" name="Picture 14" descr="A green background with white text&#10;&#10;Description automatically generated">
            <a:extLst>
              <a:ext uri="{FF2B5EF4-FFF2-40B4-BE49-F238E27FC236}">
                <a16:creationId xmlns:a16="http://schemas.microsoft.com/office/drawing/2014/main" id="{09EE45E0-18CB-6F73-A24C-532B118455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3472" y="4417431"/>
            <a:ext cx="4574314" cy="1776746"/>
          </a:xfrm>
          <a:prstGeom prst="rect">
            <a:avLst/>
          </a:prstGeom>
        </p:spPr>
      </p:pic>
    </p:spTree>
    <p:extLst>
      <p:ext uri="{BB962C8B-B14F-4D97-AF65-F5344CB8AC3E}">
        <p14:creationId xmlns:p14="http://schemas.microsoft.com/office/powerpoint/2010/main" val="162484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8E141-D22C-C638-C74B-C0EED66D7B0F}"/>
              </a:ext>
            </a:extLst>
          </p:cNvPr>
          <p:cNvSpPr>
            <a:spLocks noGrp="1"/>
          </p:cNvSpPr>
          <p:nvPr>
            <p:ph type="sldNum" sz="quarter" idx="12"/>
          </p:nvPr>
        </p:nvSpPr>
        <p:spPr/>
        <p:txBody>
          <a:bodyPr/>
          <a:lstStyle/>
          <a:p>
            <a:fld id="{C001BC01-09AE-4334-B3B9-34CD6B0AB683}" type="slidenum">
              <a:rPr lang="en-GB" smtClean="0"/>
              <a:pPr/>
              <a:t>1</a:t>
            </a:fld>
            <a:endParaRPr lang="en-GB" dirty="0"/>
          </a:p>
        </p:txBody>
      </p:sp>
      <p:sp>
        <p:nvSpPr>
          <p:cNvPr id="3" name="Text Placeholder 2">
            <a:extLst>
              <a:ext uri="{FF2B5EF4-FFF2-40B4-BE49-F238E27FC236}">
                <a16:creationId xmlns:a16="http://schemas.microsoft.com/office/drawing/2014/main" id="{8D5C7084-A953-3E18-060A-6F7EF508BCED}"/>
              </a:ext>
            </a:extLst>
          </p:cNvPr>
          <p:cNvSpPr>
            <a:spLocks noGrp="1"/>
          </p:cNvSpPr>
          <p:nvPr>
            <p:ph type="body" sz="quarter" idx="13"/>
          </p:nvPr>
        </p:nvSpPr>
        <p:spPr/>
        <p:txBody>
          <a:bodyPr/>
          <a:lstStyle/>
          <a:p>
            <a:pPr marL="342900" indent="-342900">
              <a:buFont typeface="+mj-lt"/>
              <a:buAutoNum type="arabicPeriod"/>
            </a:pPr>
            <a:endParaRPr lang="en-IT" sz="2400" dirty="0"/>
          </a:p>
          <a:p>
            <a:pPr marL="342900" indent="-342900">
              <a:buFont typeface="+mj-lt"/>
              <a:buAutoNum type="arabicPeriod"/>
            </a:pPr>
            <a:r>
              <a:rPr lang="en-IT" sz="2400" dirty="0"/>
              <a:t>Climate governance in the European Union and decentralisation</a:t>
            </a:r>
          </a:p>
          <a:p>
            <a:pPr marL="342900" indent="-342900">
              <a:buFont typeface="+mj-lt"/>
              <a:buAutoNum type="arabicPeriod"/>
            </a:pPr>
            <a:endParaRPr lang="en-IT" sz="2400" b="1" dirty="0"/>
          </a:p>
          <a:p>
            <a:pPr marL="342900" indent="-342900">
              <a:buFont typeface="+mj-lt"/>
              <a:buAutoNum type="arabicPeriod"/>
            </a:pPr>
            <a:r>
              <a:rPr lang="en-IT" sz="2400" dirty="0"/>
              <a:t>Decentralising climate governance: Italy and Belgium</a:t>
            </a:r>
          </a:p>
          <a:p>
            <a:pPr marL="342900" indent="-342900">
              <a:buFont typeface="+mj-lt"/>
              <a:buAutoNum type="arabicPeriod"/>
            </a:pPr>
            <a:endParaRPr lang="en-IT" sz="2400" dirty="0"/>
          </a:p>
          <a:p>
            <a:pPr marL="342900" indent="-342900">
              <a:buFont typeface="+mj-lt"/>
              <a:buAutoNum type="arabicPeriod"/>
            </a:pPr>
            <a:r>
              <a:rPr lang="en-IT" sz="2400" dirty="0"/>
              <a:t>Concluding and comparative remarks</a:t>
            </a:r>
          </a:p>
        </p:txBody>
      </p:sp>
      <p:sp>
        <p:nvSpPr>
          <p:cNvPr id="4" name="Title 3">
            <a:extLst>
              <a:ext uri="{FF2B5EF4-FFF2-40B4-BE49-F238E27FC236}">
                <a16:creationId xmlns:a16="http://schemas.microsoft.com/office/drawing/2014/main" id="{E662179B-0ECC-1870-48AA-D70A4BD04C6E}"/>
              </a:ext>
            </a:extLst>
          </p:cNvPr>
          <p:cNvSpPr>
            <a:spLocks noGrp="1"/>
          </p:cNvSpPr>
          <p:nvPr>
            <p:ph type="title"/>
          </p:nvPr>
        </p:nvSpPr>
        <p:spPr>
          <a:xfrm>
            <a:off x="503400" y="528816"/>
            <a:ext cx="11185200" cy="885600"/>
          </a:xfrm>
        </p:spPr>
        <p:txBody>
          <a:bodyPr/>
          <a:lstStyle/>
          <a:p>
            <a:pPr algn="ctr"/>
            <a:r>
              <a:rPr lang="en-IT" dirty="0"/>
              <a:t>Agenda</a:t>
            </a:r>
          </a:p>
        </p:txBody>
      </p:sp>
      <p:sp>
        <p:nvSpPr>
          <p:cNvPr id="5" name="Footer Placeholder 4">
            <a:extLst>
              <a:ext uri="{FF2B5EF4-FFF2-40B4-BE49-F238E27FC236}">
                <a16:creationId xmlns:a16="http://schemas.microsoft.com/office/drawing/2014/main" id="{8126DF61-3118-0DC8-64B5-10B921F35EFD}"/>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91290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8E141-D22C-C638-C74B-C0EED66D7B0F}"/>
              </a:ext>
            </a:extLst>
          </p:cNvPr>
          <p:cNvSpPr>
            <a:spLocks noGrp="1"/>
          </p:cNvSpPr>
          <p:nvPr>
            <p:ph type="sldNum" sz="quarter" idx="12"/>
          </p:nvPr>
        </p:nvSpPr>
        <p:spPr/>
        <p:txBody>
          <a:bodyPr/>
          <a:lstStyle/>
          <a:p>
            <a:fld id="{C001BC01-09AE-4334-B3B9-34CD6B0AB683}" type="slidenum">
              <a:rPr lang="en-GB" smtClean="0"/>
              <a:pPr/>
              <a:t>19</a:t>
            </a:fld>
            <a:endParaRPr lang="en-GB" dirty="0"/>
          </a:p>
        </p:txBody>
      </p:sp>
      <p:sp>
        <p:nvSpPr>
          <p:cNvPr id="3" name="Text Placeholder 2">
            <a:extLst>
              <a:ext uri="{FF2B5EF4-FFF2-40B4-BE49-F238E27FC236}">
                <a16:creationId xmlns:a16="http://schemas.microsoft.com/office/drawing/2014/main" id="{8D5C7084-A953-3E18-060A-6F7EF508BCED}"/>
              </a:ext>
            </a:extLst>
          </p:cNvPr>
          <p:cNvSpPr>
            <a:spLocks noGrp="1"/>
          </p:cNvSpPr>
          <p:nvPr>
            <p:ph type="body" sz="quarter" idx="13"/>
          </p:nvPr>
        </p:nvSpPr>
        <p:spPr/>
        <p:txBody>
          <a:bodyPr/>
          <a:lstStyle/>
          <a:p>
            <a:pPr marL="342900" indent="-342900">
              <a:buFont typeface="+mj-lt"/>
              <a:buAutoNum type="arabicPeriod"/>
            </a:pPr>
            <a:endParaRPr lang="en-IT" sz="2400" dirty="0"/>
          </a:p>
          <a:p>
            <a:pPr marL="342900" indent="-342900">
              <a:buFont typeface="+mj-lt"/>
              <a:buAutoNum type="arabicPeriod"/>
            </a:pPr>
            <a:r>
              <a:rPr lang="en-IT" sz="2400" dirty="0"/>
              <a:t>Climate governance in the European Union and decentralisation</a:t>
            </a:r>
          </a:p>
          <a:p>
            <a:pPr marL="342900" indent="-342900">
              <a:buFont typeface="+mj-lt"/>
              <a:buAutoNum type="arabicPeriod"/>
            </a:pPr>
            <a:endParaRPr lang="en-IT" sz="2400" b="1" dirty="0"/>
          </a:p>
          <a:p>
            <a:pPr marL="342900" indent="-342900">
              <a:buFont typeface="+mj-lt"/>
              <a:buAutoNum type="arabicPeriod"/>
            </a:pPr>
            <a:r>
              <a:rPr lang="en-IT" sz="2400" dirty="0"/>
              <a:t>Decentralising climate governance: Italy and Belgium</a:t>
            </a:r>
          </a:p>
          <a:p>
            <a:pPr marL="342900" indent="-342900">
              <a:buFont typeface="+mj-lt"/>
              <a:buAutoNum type="arabicPeriod"/>
            </a:pPr>
            <a:endParaRPr lang="en-IT" sz="2400" dirty="0"/>
          </a:p>
          <a:p>
            <a:pPr marL="342900" indent="-342900">
              <a:buFont typeface="+mj-lt"/>
              <a:buAutoNum type="arabicPeriod"/>
            </a:pPr>
            <a:r>
              <a:rPr lang="en-IT" sz="2400" dirty="0"/>
              <a:t>Concluding and comparative remarks</a:t>
            </a:r>
          </a:p>
        </p:txBody>
      </p:sp>
      <p:sp>
        <p:nvSpPr>
          <p:cNvPr id="4" name="Title 3">
            <a:extLst>
              <a:ext uri="{FF2B5EF4-FFF2-40B4-BE49-F238E27FC236}">
                <a16:creationId xmlns:a16="http://schemas.microsoft.com/office/drawing/2014/main" id="{E662179B-0ECC-1870-48AA-D70A4BD04C6E}"/>
              </a:ext>
            </a:extLst>
          </p:cNvPr>
          <p:cNvSpPr>
            <a:spLocks noGrp="1"/>
          </p:cNvSpPr>
          <p:nvPr>
            <p:ph type="title"/>
          </p:nvPr>
        </p:nvSpPr>
        <p:spPr>
          <a:xfrm>
            <a:off x="503400" y="528816"/>
            <a:ext cx="11185200" cy="885600"/>
          </a:xfrm>
        </p:spPr>
        <p:txBody>
          <a:bodyPr/>
          <a:lstStyle/>
          <a:p>
            <a:pPr algn="ctr"/>
            <a:r>
              <a:rPr lang="en-IT" dirty="0"/>
              <a:t>Agenda</a:t>
            </a:r>
          </a:p>
        </p:txBody>
      </p:sp>
      <p:sp>
        <p:nvSpPr>
          <p:cNvPr id="5" name="Footer Placeholder 4">
            <a:extLst>
              <a:ext uri="{FF2B5EF4-FFF2-40B4-BE49-F238E27FC236}">
                <a16:creationId xmlns:a16="http://schemas.microsoft.com/office/drawing/2014/main" id="{8126DF61-3118-0DC8-64B5-10B921F35EFD}"/>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3380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8EE72D-0F74-6A64-800C-0EA766C9B6DD}"/>
              </a:ext>
            </a:extLst>
          </p:cNvPr>
          <p:cNvSpPr>
            <a:spLocks noGrp="1"/>
          </p:cNvSpPr>
          <p:nvPr>
            <p:ph type="body" sz="quarter" idx="13"/>
          </p:nvPr>
        </p:nvSpPr>
        <p:spPr>
          <a:xfrm>
            <a:off x="623392" y="2564904"/>
            <a:ext cx="5364000" cy="3168352"/>
          </a:xfrm>
        </p:spPr>
        <p:txBody>
          <a:bodyPr/>
          <a:lstStyle/>
          <a:p>
            <a:r>
              <a:rPr lang="en-IT" sz="1800" dirty="0">
                <a:solidFill>
                  <a:schemeClr val="tx1"/>
                </a:solidFill>
              </a:rPr>
              <a:t>Consensus democracy and consociational federation (pacification) </a:t>
            </a:r>
            <a:r>
              <a:rPr lang="en-IT" sz="1800" dirty="0">
                <a:solidFill>
                  <a:schemeClr val="tx1"/>
                </a:solidFill>
                <a:sym typeface="Wingdings" pitchFamily="2" charset="2"/>
              </a:rPr>
              <a:t> Broad coalition, proportionality, segmental autonomy, veto for minorities  compromise to avoid conflicts  race to the bottom?</a:t>
            </a:r>
          </a:p>
          <a:p>
            <a:r>
              <a:rPr lang="en-IT" sz="1800" dirty="0">
                <a:solidFill>
                  <a:schemeClr val="tx1"/>
                </a:solidFill>
              </a:rPr>
              <a:t>No hierarchy </a:t>
            </a:r>
            <a:r>
              <a:rPr lang="en-IT" sz="1800" dirty="0">
                <a:solidFill>
                  <a:schemeClr val="tx1"/>
                </a:solidFill>
                <a:sym typeface="Wingdings" pitchFamily="2" charset="2"/>
              </a:rPr>
              <a:t> Low political will is fostered by heavy de-centralised and no-hierarchy structure (double-edged sword)</a:t>
            </a:r>
          </a:p>
          <a:p>
            <a:r>
              <a:rPr lang="en-IT" sz="1800" dirty="0">
                <a:solidFill>
                  <a:schemeClr val="tx1"/>
                </a:solidFill>
              </a:rPr>
              <a:t>Constitutionally dual yet de facto co-operative federalism </a:t>
            </a:r>
            <a:r>
              <a:rPr lang="en-IT" sz="1800" dirty="0">
                <a:solidFill>
                  <a:schemeClr val="tx1"/>
                </a:solidFill>
                <a:sym typeface="Wingdings" pitchFamily="2" charset="2"/>
              </a:rPr>
              <a:t> Complex inter-governmental decision-making process and heavy political lift</a:t>
            </a:r>
            <a:endParaRPr lang="en-IT" sz="1800" dirty="0">
              <a:solidFill>
                <a:schemeClr val="tx1"/>
              </a:solidFill>
            </a:endParaRPr>
          </a:p>
          <a:p>
            <a:endParaRPr lang="en-IT" sz="1600" dirty="0">
              <a:solidFill>
                <a:schemeClr val="tx1"/>
              </a:solidFill>
              <a:sym typeface="Wingdings" pitchFamily="2" charset="2"/>
            </a:endParaRPr>
          </a:p>
          <a:p>
            <a:endParaRPr lang="en-IT" dirty="0"/>
          </a:p>
          <a:p>
            <a:endParaRPr lang="en-IT" dirty="0"/>
          </a:p>
        </p:txBody>
      </p:sp>
      <p:sp>
        <p:nvSpPr>
          <p:cNvPr id="4" name="Footer Placeholder 3">
            <a:extLst>
              <a:ext uri="{FF2B5EF4-FFF2-40B4-BE49-F238E27FC236}">
                <a16:creationId xmlns:a16="http://schemas.microsoft.com/office/drawing/2014/main" id="{F284F4F2-D963-D661-0286-2560E3279D9D}"/>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B92A378B-150A-5A69-B333-1CC4F2326055}"/>
              </a:ext>
            </a:extLst>
          </p:cNvPr>
          <p:cNvSpPr>
            <a:spLocks noGrp="1"/>
          </p:cNvSpPr>
          <p:nvPr>
            <p:ph type="sldNum" sz="quarter" idx="16"/>
          </p:nvPr>
        </p:nvSpPr>
        <p:spPr/>
        <p:txBody>
          <a:bodyPr/>
          <a:lstStyle/>
          <a:p>
            <a:fld id="{C001BC01-09AE-4334-B3B9-34CD6B0AB683}" type="slidenum">
              <a:rPr lang="en-GB" smtClean="0"/>
              <a:pPr/>
              <a:t>20</a:t>
            </a:fld>
            <a:endParaRPr lang="en-GB" dirty="0"/>
          </a:p>
        </p:txBody>
      </p:sp>
      <p:sp>
        <p:nvSpPr>
          <p:cNvPr id="6" name="Title 5">
            <a:extLst>
              <a:ext uri="{FF2B5EF4-FFF2-40B4-BE49-F238E27FC236}">
                <a16:creationId xmlns:a16="http://schemas.microsoft.com/office/drawing/2014/main" id="{1C2D7129-26A8-E597-9993-65C3F6190224}"/>
              </a:ext>
            </a:extLst>
          </p:cNvPr>
          <p:cNvSpPr>
            <a:spLocks noGrp="1"/>
          </p:cNvSpPr>
          <p:nvPr>
            <p:ph type="title"/>
          </p:nvPr>
        </p:nvSpPr>
        <p:spPr>
          <a:xfrm>
            <a:off x="424355" y="191848"/>
            <a:ext cx="11185486" cy="885600"/>
          </a:xfrm>
        </p:spPr>
        <p:txBody>
          <a:bodyPr/>
          <a:lstStyle/>
          <a:p>
            <a:pPr algn="ctr"/>
            <a:r>
              <a:rPr lang="en-IT" dirty="0"/>
              <a:t>Comparative remarks</a:t>
            </a:r>
          </a:p>
        </p:txBody>
      </p:sp>
      <p:sp>
        <p:nvSpPr>
          <p:cNvPr id="7" name="Content Placeholder 6">
            <a:extLst>
              <a:ext uri="{FF2B5EF4-FFF2-40B4-BE49-F238E27FC236}">
                <a16:creationId xmlns:a16="http://schemas.microsoft.com/office/drawing/2014/main" id="{6F6D5053-F8E3-02F6-B8CD-BA84A3CFCBF5}"/>
              </a:ext>
            </a:extLst>
          </p:cNvPr>
          <p:cNvSpPr>
            <a:spLocks noGrp="1"/>
          </p:cNvSpPr>
          <p:nvPr>
            <p:ph idx="1"/>
          </p:nvPr>
        </p:nvSpPr>
        <p:spPr>
          <a:xfrm>
            <a:off x="6456040" y="2614542"/>
            <a:ext cx="4681744" cy="2808312"/>
          </a:xfrm>
        </p:spPr>
        <p:txBody>
          <a:bodyPr>
            <a:normAutofit lnSpcReduction="10000"/>
          </a:bodyPr>
          <a:lstStyle/>
          <a:p>
            <a:pPr marL="285750" indent="-285750" algn="l">
              <a:buFont typeface="Arial" panose="020B0604020202020204" pitchFamily="34" charset="0"/>
              <a:buChar char="•"/>
            </a:pPr>
            <a:r>
              <a:rPr lang="en-IT" sz="1800" i="0" dirty="0">
                <a:sym typeface="Wingdings" pitchFamily="2" charset="2"/>
              </a:rPr>
              <a:t>Centralisation process + differentiated federalism</a:t>
            </a:r>
          </a:p>
          <a:p>
            <a:pPr marL="285750" indent="-285750" algn="l">
              <a:buFont typeface="Arial" panose="020B0604020202020204" pitchFamily="34" charset="0"/>
              <a:buChar char="•"/>
            </a:pPr>
            <a:r>
              <a:rPr lang="en-IT" sz="1800" i="0" dirty="0">
                <a:sym typeface="Wingdings" pitchFamily="2" charset="2"/>
              </a:rPr>
              <a:t>Hierarchy established, with asymmetries (e.g., Ordinary vs. Autonomous Regions; Execution of shared competences)</a:t>
            </a:r>
          </a:p>
          <a:p>
            <a:pPr marL="285750" indent="-285750" algn="l">
              <a:buFont typeface="Arial" panose="020B0604020202020204" pitchFamily="34" charset="0"/>
              <a:buChar char="•"/>
            </a:pPr>
            <a:r>
              <a:rPr lang="en-IT" sz="1800" i="0" dirty="0">
                <a:sym typeface="Wingdings" pitchFamily="2" charset="2"/>
              </a:rPr>
              <a:t>Constitutionally dual (?) with loose cooperative mechanisms  Litigation!</a:t>
            </a:r>
          </a:p>
          <a:p>
            <a:endParaRPr lang="en-IT" dirty="0">
              <a:sym typeface="Wingdings" pitchFamily="2" charset="2"/>
            </a:endParaRPr>
          </a:p>
          <a:p>
            <a:r>
              <a:rPr lang="en-IT" dirty="0">
                <a:sym typeface="Wingdings" pitchFamily="2" charset="2"/>
              </a:rPr>
              <a:t> </a:t>
            </a:r>
          </a:p>
          <a:p>
            <a:endParaRPr lang="en-IT" dirty="0"/>
          </a:p>
        </p:txBody>
      </p:sp>
      <p:sp>
        <p:nvSpPr>
          <p:cNvPr id="8" name="TextBox 7">
            <a:extLst>
              <a:ext uri="{FF2B5EF4-FFF2-40B4-BE49-F238E27FC236}">
                <a16:creationId xmlns:a16="http://schemas.microsoft.com/office/drawing/2014/main" id="{7EFEBDD8-058F-ABE0-6E8D-EB25810A33E1}"/>
              </a:ext>
            </a:extLst>
          </p:cNvPr>
          <p:cNvSpPr txBox="1"/>
          <p:nvPr/>
        </p:nvSpPr>
        <p:spPr>
          <a:xfrm>
            <a:off x="2320337" y="5576916"/>
            <a:ext cx="8977138" cy="1292662"/>
          </a:xfrm>
          <a:prstGeom prst="rect">
            <a:avLst/>
          </a:prstGeom>
          <a:noFill/>
        </p:spPr>
        <p:txBody>
          <a:bodyPr wrap="none" rtlCol="0">
            <a:spAutoFit/>
          </a:bodyPr>
          <a:lstStyle/>
          <a:p>
            <a:pPr marL="285750" indent="-285750">
              <a:buFont typeface="Arial" panose="020B0604020202020204" pitchFamily="34" charset="0"/>
              <a:buChar char="•"/>
            </a:pPr>
            <a:r>
              <a:rPr lang="en-IT" sz="2000" dirty="0">
                <a:sym typeface="Wingdings" pitchFamily="2" charset="2"/>
              </a:rPr>
              <a:t>No climate laws and lack of overarching policy coordination</a:t>
            </a:r>
            <a:endParaRPr lang="en-GB" sz="2000" dirty="0"/>
          </a:p>
          <a:p>
            <a:pPr marL="285750" indent="-285750">
              <a:buFont typeface="Arial" panose="020B0604020202020204" pitchFamily="34" charset="0"/>
              <a:buChar char="•"/>
            </a:pPr>
            <a:r>
              <a:rPr lang="en-GB" sz="2000" dirty="0"/>
              <a:t>EU</a:t>
            </a:r>
            <a:r>
              <a:rPr lang="en-IT" sz="2000" dirty="0"/>
              <a:t>ropeanisation of climate governance </a:t>
            </a:r>
          </a:p>
          <a:p>
            <a:pPr marL="285750" indent="-285750">
              <a:buFont typeface="Arial" panose="020B0604020202020204" pitchFamily="34" charset="0"/>
              <a:buChar char="•"/>
            </a:pPr>
            <a:r>
              <a:rPr lang="en-IT" sz="2000" dirty="0">
                <a:solidFill>
                  <a:schemeClr val="tx1"/>
                </a:solidFill>
              </a:rPr>
              <a:t>Informal cooperation can override formal limitations </a:t>
            </a:r>
            <a:r>
              <a:rPr lang="en-IT" sz="2000" dirty="0">
                <a:solidFill>
                  <a:schemeClr val="tx1"/>
                </a:solidFill>
                <a:sym typeface="Wingdings" pitchFamily="2" charset="2"/>
              </a:rPr>
              <a:t> COVID-19 crisis response</a:t>
            </a:r>
          </a:p>
          <a:p>
            <a:endParaRPr lang="en-IT" dirty="0"/>
          </a:p>
        </p:txBody>
      </p:sp>
      <p:pic>
        <p:nvPicPr>
          <p:cNvPr id="3078" name="Picture 6" descr="Large Belgium Flag | Buy Giant Belgium Flag | The Flag Shop">
            <a:extLst>
              <a:ext uri="{FF2B5EF4-FFF2-40B4-BE49-F238E27FC236}">
                <a16:creationId xmlns:a16="http://schemas.microsoft.com/office/drawing/2014/main" id="{6022DB2E-2FB6-A188-EE68-D0A234528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081602"/>
            <a:ext cx="1406271" cy="140627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3x5 Italy Flag Italian Flag Polyester Banner FAST USA SHIPPING by  FanzofSportz | eBay">
            <a:extLst>
              <a:ext uri="{FF2B5EF4-FFF2-40B4-BE49-F238E27FC236}">
                <a16:creationId xmlns:a16="http://schemas.microsoft.com/office/drawing/2014/main" id="{0DCB1E4B-6AD4-008D-6117-9B3940240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527" y="1223574"/>
            <a:ext cx="1406271" cy="140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65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artoon of a person crying at a train station&#10;&#10;Description automatically generated">
            <a:extLst>
              <a:ext uri="{FF2B5EF4-FFF2-40B4-BE49-F238E27FC236}">
                <a16:creationId xmlns:a16="http://schemas.microsoft.com/office/drawing/2014/main" id="{01009ACC-2663-C623-7AD2-03201200BB5C}"/>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2121"/>
          <a:stretch/>
        </p:blipFill>
        <p:spPr>
          <a:xfrm>
            <a:off x="6274800" y="1700808"/>
            <a:ext cx="5400000" cy="4359600"/>
          </a:xfrm>
          <a:noFill/>
        </p:spPr>
      </p:pic>
      <p:sp>
        <p:nvSpPr>
          <p:cNvPr id="3" name="Title 2">
            <a:extLst>
              <a:ext uri="{FF2B5EF4-FFF2-40B4-BE49-F238E27FC236}">
                <a16:creationId xmlns:a16="http://schemas.microsoft.com/office/drawing/2014/main" id="{2E75E429-7E73-F932-34BD-3D007F0E3ED7}"/>
              </a:ext>
            </a:extLst>
          </p:cNvPr>
          <p:cNvSpPr>
            <a:spLocks noGrp="1"/>
          </p:cNvSpPr>
          <p:nvPr>
            <p:ph type="title"/>
          </p:nvPr>
        </p:nvSpPr>
        <p:spPr>
          <a:xfrm>
            <a:off x="807050" y="2986200"/>
            <a:ext cx="4814599" cy="885600"/>
          </a:xfrm>
        </p:spPr>
        <p:txBody>
          <a:bodyPr anchor="ctr">
            <a:normAutofit fontScale="90000"/>
          </a:bodyPr>
          <a:lstStyle/>
          <a:p>
            <a:pPr algn="ctr">
              <a:lnSpc>
                <a:spcPct val="90000"/>
              </a:lnSpc>
            </a:pPr>
            <a:r>
              <a:rPr lang="en-IT" sz="4000" dirty="0"/>
              <a:t>Thank you for your attention!</a:t>
            </a:r>
            <a:br>
              <a:rPr lang="en-IT" sz="4000" dirty="0"/>
            </a:br>
            <a:r>
              <a:rPr lang="ca-ES" sz="4000" dirty="0"/>
              <a:t>Gràcies per l’atenció</a:t>
            </a:r>
            <a:r>
              <a:rPr lang="en-IT" sz="4000" dirty="0"/>
              <a:t>!</a:t>
            </a:r>
            <a:br>
              <a:rPr lang="en-IT" sz="4000" dirty="0"/>
            </a:br>
            <a:br>
              <a:rPr lang="en-IT" sz="4000" dirty="0"/>
            </a:br>
            <a:br>
              <a:rPr lang="en-IT" sz="3100" dirty="0"/>
            </a:br>
            <a:r>
              <a:rPr lang="en-GB" sz="3100" dirty="0" err="1">
                <a:solidFill>
                  <a:schemeClr val="tx1"/>
                </a:solidFill>
              </a:rPr>
              <a:t>m.fermeglia@uva.nl</a:t>
            </a:r>
            <a:endParaRPr lang="en-IT" sz="3100" dirty="0">
              <a:solidFill>
                <a:schemeClr val="tx1"/>
              </a:solidFill>
            </a:endParaRPr>
          </a:p>
        </p:txBody>
      </p:sp>
      <p:sp>
        <p:nvSpPr>
          <p:cNvPr id="5" name="Slide Number Placeholder 4">
            <a:extLst>
              <a:ext uri="{FF2B5EF4-FFF2-40B4-BE49-F238E27FC236}">
                <a16:creationId xmlns:a16="http://schemas.microsoft.com/office/drawing/2014/main" id="{A8C54E70-D5A8-6495-5D04-D6B28D171D5A}"/>
              </a:ext>
            </a:extLst>
          </p:cNvPr>
          <p:cNvSpPr>
            <a:spLocks noGrp="1"/>
          </p:cNvSpPr>
          <p:nvPr>
            <p:ph type="sldNum" sz="quarter" idx="16"/>
          </p:nvPr>
        </p:nvSpPr>
        <p:spPr/>
        <p:txBody>
          <a:bodyPr/>
          <a:lstStyle/>
          <a:p>
            <a:pPr>
              <a:spcAft>
                <a:spcPts val="600"/>
              </a:spcAft>
            </a:pPr>
            <a:fld id="{C001BC01-09AE-4334-B3B9-34CD6B0AB683}" type="slidenum">
              <a:rPr lang="en-GB" smtClean="0"/>
              <a:pPr>
                <a:spcAft>
                  <a:spcPts val="600"/>
                </a:spcAft>
              </a:pPr>
              <a:t>21</a:t>
            </a:fld>
            <a:endParaRPr lang="en-GB"/>
          </a:p>
        </p:txBody>
      </p:sp>
    </p:spTree>
    <p:extLst>
      <p:ext uri="{BB962C8B-B14F-4D97-AF65-F5344CB8AC3E}">
        <p14:creationId xmlns:p14="http://schemas.microsoft.com/office/powerpoint/2010/main" val="391301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energy consumption&#10;&#10;Description automatically generated">
            <a:extLst>
              <a:ext uri="{FF2B5EF4-FFF2-40B4-BE49-F238E27FC236}">
                <a16:creationId xmlns:a16="http://schemas.microsoft.com/office/drawing/2014/main" id="{DA51F8E3-F179-164A-729F-55DA8501B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72" y="764704"/>
            <a:ext cx="7121810" cy="5665408"/>
          </a:xfrm>
          <a:prstGeom prst="rect">
            <a:avLst/>
          </a:prstGeom>
          <a:noFill/>
        </p:spPr>
      </p:pic>
      <p:sp>
        <p:nvSpPr>
          <p:cNvPr id="2" name="Slide Number Placeholder 1" hidden="1">
            <a:extLst>
              <a:ext uri="{FF2B5EF4-FFF2-40B4-BE49-F238E27FC236}">
                <a16:creationId xmlns:a16="http://schemas.microsoft.com/office/drawing/2014/main" id="{9A5D7FDC-E8DB-362C-3B1D-5DBA6644339F}"/>
              </a:ext>
            </a:extLst>
          </p:cNvPr>
          <p:cNvSpPr>
            <a:spLocks noGrp="1"/>
          </p:cNvSpPr>
          <p:nvPr>
            <p:ph type="sldNum" sz="quarter" idx="4294967295"/>
          </p:nvPr>
        </p:nvSpPr>
        <p:spPr>
          <a:xfrm>
            <a:off x="11313996" y="6346800"/>
            <a:ext cx="360000" cy="151200"/>
          </a:xfrm>
        </p:spPr>
        <p:txBody>
          <a:bodyPr/>
          <a:lstStyle/>
          <a:p>
            <a:pPr>
              <a:spcAft>
                <a:spcPts val="600"/>
              </a:spcAft>
            </a:pPr>
            <a:fld id="{C001BC01-09AE-4334-B3B9-34CD6B0AB683}" type="slidenum">
              <a:rPr lang="en-GB" smtClean="0"/>
              <a:pPr>
                <a:spcAft>
                  <a:spcPts val="600"/>
                </a:spcAft>
              </a:pPr>
              <a:t>2</a:t>
            </a:fld>
            <a:endParaRPr lang="en-GB"/>
          </a:p>
        </p:txBody>
      </p:sp>
      <p:sp>
        <p:nvSpPr>
          <p:cNvPr id="10" name="TextBox 9">
            <a:extLst>
              <a:ext uri="{FF2B5EF4-FFF2-40B4-BE49-F238E27FC236}">
                <a16:creationId xmlns:a16="http://schemas.microsoft.com/office/drawing/2014/main" id="{865AD485-498B-6CA8-7E1B-B5B0B64237E8}"/>
              </a:ext>
            </a:extLst>
          </p:cNvPr>
          <p:cNvSpPr txBox="1"/>
          <p:nvPr/>
        </p:nvSpPr>
        <p:spPr>
          <a:xfrm>
            <a:off x="8112224" y="1858470"/>
            <a:ext cx="3816425" cy="3477875"/>
          </a:xfrm>
          <a:prstGeom prst="rect">
            <a:avLst/>
          </a:prstGeom>
          <a:noFill/>
        </p:spPr>
        <p:txBody>
          <a:bodyPr wrap="square" rtlCol="0">
            <a:spAutoFit/>
          </a:bodyPr>
          <a:lstStyle/>
          <a:p>
            <a:pPr algn="ctr"/>
            <a:r>
              <a:rPr lang="en-GB" sz="2000" i="1" dirty="0"/>
              <a:t>Global warming in its current state is an issue that is unqualifiable, not in theory but in practice, for no framing is able to embrace it in its entirety. As the roots of the word indicate, an issue always finds an exit enabling it to overflow. It is protean, constantly changing as it spreads, irrespective of the frame into which we try to fit and enclose it. (M. </a:t>
            </a:r>
            <a:r>
              <a:rPr lang="en-GB" sz="2000" i="1" dirty="0" err="1"/>
              <a:t>Callon</a:t>
            </a:r>
            <a:r>
              <a:rPr lang="en-GB" sz="2000" i="1" dirty="0"/>
              <a:t>)</a:t>
            </a:r>
            <a:endParaRPr lang="en-IT" i="1" dirty="0"/>
          </a:p>
        </p:txBody>
      </p:sp>
    </p:spTree>
    <p:extLst>
      <p:ext uri="{BB962C8B-B14F-4D97-AF65-F5344CB8AC3E}">
        <p14:creationId xmlns:p14="http://schemas.microsoft.com/office/powerpoint/2010/main" val="18984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8FCC1A80-D0D9-9251-CA36-C00BD10D6EDB}"/>
              </a:ext>
            </a:extLst>
          </p:cNvPr>
          <p:cNvGraphicFramePr>
            <a:graphicFrameLocks noGrp="1"/>
          </p:cNvGraphicFramePr>
          <p:nvPr>
            <p:ph idx="4294967295"/>
            <p:extLst>
              <p:ext uri="{D42A27DB-BD31-4B8C-83A1-F6EECF244321}">
                <p14:modId xmlns:p14="http://schemas.microsoft.com/office/powerpoint/2010/main" val="1043206090"/>
              </p:ext>
            </p:extLst>
          </p:nvPr>
        </p:nvGraphicFramePr>
        <p:xfrm>
          <a:off x="1775619" y="1052736"/>
          <a:ext cx="8640762" cy="547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126E4BEE-05A4-9F0B-FCEC-FF875218DA8A}"/>
              </a:ext>
            </a:extLst>
          </p:cNvPr>
          <p:cNvSpPr txBox="1"/>
          <p:nvPr/>
        </p:nvSpPr>
        <p:spPr>
          <a:xfrm>
            <a:off x="1559496" y="476672"/>
            <a:ext cx="9073008" cy="369332"/>
          </a:xfrm>
          <a:prstGeom prst="rect">
            <a:avLst/>
          </a:prstGeom>
          <a:noFill/>
        </p:spPr>
        <p:txBody>
          <a:bodyPr wrap="square" rtlCol="0">
            <a:spAutoFit/>
          </a:bodyPr>
          <a:lstStyle/>
          <a:p>
            <a:pPr algn="ctr"/>
            <a:r>
              <a:rPr lang="en-IT" i="1" dirty="0">
                <a:ea typeface="Verdana" panose="020B0604030504040204" pitchFamily="34" charset="0"/>
                <a:cs typeface="Verdana" panose="020B0604030504040204" pitchFamily="34" charset="0"/>
              </a:rPr>
              <a:t>This is the law of the laws, because it will discipline us in the years to come (F. Timmermans)</a:t>
            </a:r>
          </a:p>
        </p:txBody>
      </p:sp>
    </p:spTree>
    <p:extLst>
      <p:ext uri="{BB962C8B-B14F-4D97-AF65-F5344CB8AC3E}">
        <p14:creationId xmlns:p14="http://schemas.microsoft.com/office/powerpoint/2010/main" val="415846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343AFB7-C7B3-7D99-C0C2-DC61003F8B65}"/>
              </a:ext>
            </a:extLst>
          </p:cNvPr>
          <p:cNvGraphicFramePr>
            <a:graphicFrameLocks noGrp="1"/>
          </p:cNvGraphicFramePr>
          <p:nvPr>
            <p:ph idx="4294967295"/>
            <p:extLst>
              <p:ext uri="{D42A27DB-BD31-4B8C-83A1-F6EECF244321}">
                <p14:modId xmlns:p14="http://schemas.microsoft.com/office/powerpoint/2010/main" val="38649756"/>
              </p:ext>
            </p:extLst>
          </p:nvPr>
        </p:nvGraphicFramePr>
        <p:xfrm>
          <a:off x="1631504" y="692696"/>
          <a:ext cx="9072909" cy="577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15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7917-02F2-8E47-C982-EFB577E848A7}"/>
              </a:ext>
            </a:extLst>
          </p:cNvPr>
          <p:cNvSpPr>
            <a:spLocks noGrp="1"/>
          </p:cNvSpPr>
          <p:nvPr>
            <p:ph type="title"/>
          </p:nvPr>
        </p:nvSpPr>
        <p:spPr/>
        <p:txBody>
          <a:bodyPr>
            <a:noAutofit/>
          </a:bodyPr>
          <a:lstStyle/>
          <a:p>
            <a:pPr algn="ctr"/>
            <a:r>
              <a:rPr lang="en-IT" sz="2000" dirty="0"/>
              <a:t>Symbolic vs. effective legislation (Torney, 2022) </a:t>
            </a:r>
            <a:r>
              <a:rPr lang="en-IT" sz="2000" dirty="0">
                <a:sym typeface="Wingdings" pitchFamily="2" charset="2"/>
              </a:rPr>
              <a:t> Ownership gap?</a:t>
            </a:r>
            <a:endParaRPr lang="en-IT" sz="2000" dirty="0"/>
          </a:p>
        </p:txBody>
      </p:sp>
      <p:graphicFrame>
        <p:nvGraphicFramePr>
          <p:cNvPr id="4" name="Content Placeholder 3">
            <a:extLst>
              <a:ext uri="{FF2B5EF4-FFF2-40B4-BE49-F238E27FC236}">
                <a16:creationId xmlns:a16="http://schemas.microsoft.com/office/drawing/2014/main" id="{D5EF19D3-8123-0145-A1F9-90D084CD6A25}"/>
              </a:ext>
            </a:extLst>
          </p:cNvPr>
          <p:cNvGraphicFramePr>
            <a:graphicFrameLocks noGrp="1"/>
          </p:cNvGraphicFramePr>
          <p:nvPr>
            <p:ph idx="4294967295"/>
            <p:extLst>
              <p:ext uri="{D42A27DB-BD31-4B8C-83A1-F6EECF244321}">
                <p14:modId xmlns:p14="http://schemas.microsoft.com/office/powerpoint/2010/main" val="2016854839"/>
              </p:ext>
            </p:extLst>
          </p:nvPr>
        </p:nvGraphicFramePr>
        <p:xfrm>
          <a:off x="1775619" y="892587"/>
          <a:ext cx="8640762" cy="525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70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ack cover with white text&#10;&#10;Description automatically generated">
            <a:extLst>
              <a:ext uri="{FF2B5EF4-FFF2-40B4-BE49-F238E27FC236}">
                <a16:creationId xmlns:a16="http://schemas.microsoft.com/office/drawing/2014/main" id="{0156DCEA-35BB-3B57-CDC8-E0783B9CA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640" y="1347690"/>
            <a:ext cx="3685968" cy="5209852"/>
          </a:xfrm>
          <a:prstGeom prst="rect">
            <a:avLst/>
          </a:prstGeom>
          <a:noFill/>
        </p:spPr>
      </p:pic>
      <p:sp>
        <p:nvSpPr>
          <p:cNvPr id="3" name="Text Placeholder 2">
            <a:extLst>
              <a:ext uri="{FF2B5EF4-FFF2-40B4-BE49-F238E27FC236}">
                <a16:creationId xmlns:a16="http://schemas.microsoft.com/office/drawing/2014/main" id="{D1CD5FFA-DFF5-2994-0FCE-693FAAA9E5D8}"/>
              </a:ext>
            </a:extLst>
          </p:cNvPr>
          <p:cNvSpPr>
            <a:spLocks noGrp="1"/>
          </p:cNvSpPr>
          <p:nvPr>
            <p:ph type="body" sz="quarter" idx="13"/>
          </p:nvPr>
        </p:nvSpPr>
        <p:spPr>
          <a:xfrm>
            <a:off x="1055440" y="1772816"/>
            <a:ext cx="5364163" cy="4359600"/>
          </a:xfrm>
        </p:spPr>
        <p:txBody>
          <a:bodyPr>
            <a:normAutofit/>
          </a:bodyPr>
          <a:lstStyle/>
          <a:p>
            <a:r>
              <a:rPr lang="en-IT" sz="2400" dirty="0"/>
              <a:t>Locally tailored responses</a:t>
            </a:r>
          </a:p>
          <a:p>
            <a:r>
              <a:rPr lang="en-IT" sz="2400" dirty="0"/>
              <a:t>”Compensatory role” of constituent units </a:t>
            </a:r>
          </a:p>
          <a:p>
            <a:r>
              <a:rPr lang="en-IT" sz="2400" dirty="0"/>
              <a:t>Policy innovation and interjurisdictional learning, ”political learning”</a:t>
            </a:r>
          </a:p>
          <a:p>
            <a:endParaRPr lang="en-IT" sz="2400" dirty="0"/>
          </a:p>
          <a:p>
            <a:endParaRPr lang="en-IT" sz="2400" dirty="0"/>
          </a:p>
          <a:p>
            <a:r>
              <a:rPr lang="en-IT" sz="2400" dirty="0"/>
              <a:t>Potential veto points </a:t>
            </a:r>
          </a:p>
          <a:p>
            <a:r>
              <a:rPr lang="en-IT" sz="2400" dirty="0"/>
              <a:t>Patchwork policy-making</a:t>
            </a:r>
          </a:p>
          <a:p>
            <a:r>
              <a:rPr lang="en-IT" sz="2400" dirty="0"/>
              <a:t>Wait-and-see approach / freeriding</a:t>
            </a:r>
          </a:p>
        </p:txBody>
      </p:sp>
      <p:sp>
        <p:nvSpPr>
          <p:cNvPr id="4" name="Title 3">
            <a:extLst>
              <a:ext uri="{FF2B5EF4-FFF2-40B4-BE49-F238E27FC236}">
                <a16:creationId xmlns:a16="http://schemas.microsoft.com/office/drawing/2014/main" id="{2830F01D-778D-15A6-3638-70C0E87B950A}"/>
              </a:ext>
            </a:extLst>
          </p:cNvPr>
          <p:cNvSpPr>
            <a:spLocks noGrp="1"/>
          </p:cNvSpPr>
          <p:nvPr>
            <p:ph type="title"/>
          </p:nvPr>
        </p:nvSpPr>
        <p:spPr>
          <a:xfrm>
            <a:off x="623392" y="496148"/>
            <a:ext cx="11185486" cy="885600"/>
          </a:xfrm>
        </p:spPr>
        <p:txBody>
          <a:bodyPr anchor="ctr">
            <a:normAutofit/>
          </a:bodyPr>
          <a:lstStyle/>
          <a:p>
            <a:pPr algn="ctr"/>
            <a:r>
              <a:rPr lang="en-IT" dirty="0"/>
              <a:t>Decentralising or not decentralising?</a:t>
            </a:r>
          </a:p>
        </p:txBody>
      </p:sp>
      <p:sp>
        <p:nvSpPr>
          <p:cNvPr id="2" name="Slide Number Placeholder 1" hidden="1">
            <a:extLst>
              <a:ext uri="{FF2B5EF4-FFF2-40B4-BE49-F238E27FC236}">
                <a16:creationId xmlns:a16="http://schemas.microsoft.com/office/drawing/2014/main" id="{6613ACD2-8CE5-1A59-E575-8670DCDF50C7}"/>
              </a:ext>
            </a:extLst>
          </p:cNvPr>
          <p:cNvSpPr>
            <a:spLocks noGrp="1"/>
          </p:cNvSpPr>
          <p:nvPr>
            <p:ph type="sldNum" sz="quarter" idx="4294967295"/>
          </p:nvPr>
        </p:nvSpPr>
        <p:spPr>
          <a:xfrm>
            <a:off x="11313996" y="6346800"/>
            <a:ext cx="360000" cy="151200"/>
          </a:xfrm>
        </p:spPr>
        <p:txBody>
          <a:bodyPr/>
          <a:lstStyle/>
          <a:p>
            <a:pPr>
              <a:spcAft>
                <a:spcPts val="600"/>
              </a:spcAft>
            </a:pPr>
            <a:fld id="{C001BC01-09AE-4334-B3B9-34CD6B0AB683}" type="slidenum">
              <a:rPr lang="en-GB" smtClean="0"/>
              <a:pPr>
                <a:spcAft>
                  <a:spcPts val="600"/>
                </a:spcAft>
              </a:pPr>
              <a:t>6</a:t>
            </a:fld>
            <a:endParaRPr lang="en-GB"/>
          </a:p>
        </p:txBody>
      </p:sp>
    </p:spTree>
    <p:extLst>
      <p:ext uri="{BB962C8B-B14F-4D97-AF65-F5344CB8AC3E}">
        <p14:creationId xmlns:p14="http://schemas.microsoft.com/office/powerpoint/2010/main" val="359829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8E141-D22C-C638-C74B-C0EED66D7B0F}"/>
              </a:ext>
            </a:extLst>
          </p:cNvPr>
          <p:cNvSpPr>
            <a:spLocks noGrp="1"/>
          </p:cNvSpPr>
          <p:nvPr>
            <p:ph type="sldNum" sz="quarter" idx="12"/>
          </p:nvPr>
        </p:nvSpPr>
        <p:spPr/>
        <p:txBody>
          <a:bodyPr/>
          <a:lstStyle/>
          <a:p>
            <a:fld id="{C001BC01-09AE-4334-B3B9-34CD6B0AB683}" type="slidenum">
              <a:rPr lang="en-GB" smtClean="0"/>
              <a:pPr/>
              <a:t>7</a:t>
            </a:fld>
            <a:endParaRPr lang="en-GB" dirty="0"/>
          </a:p>
        </p:txBody>
      </p:sp>
      <p:sp>
        <p:nvSpPr>
          <p:cNvPr id="3" name="Text Placeholder 2">
            <a:extLst>
              <a:ext uri="{FF2B5EF4-FFF2-40B4-BE49-F238E27FC236}">
                <a16:creationId xmlns:a16="http://schemas.microsoft.com/office/drawing/2014/main" id="{8D5C7084-A953-3E18-060A-6F7EF508BCED}"/>
              </a:ext>
            </a:extLst>
          </p:cNvPr>
          <p:cNvSpPr>
            <a:spLocks noGrp="1"/>
          </p:cNvSpPr>
          <p:nvPr>
            <p:ph type="body" sz="quarter" idx="13"/>
          </p:nvPr>
        </p:nvSpPr>
        <p:spPr/>
        <p:txBody>
          <a:bodyPr/>
          <a:lstStyle/>
          <a:p>
            <a:pPr marL="342900" indent="-342900">
              <a:buFont typeface="+mj-lt"/>
              <a:buAutoNum type="arabicPeriod"/>
            </a:pPr>
            <a:endParaRPr lang="en-IT" sz="2400" dirty="0"/>
          </a:p>
          <a:p>
            <a:pPr marL="342900" indent="-342900">
              <a:buFont typeface="+mj-lt"/>
              <a:buAutoNum type="arabicPeriod"/>
            </a:pPr>
            <a:r>
              <a:rPr lang="en-IT" sz="2400" dirty="0"/>
              <a:t>Climate governance in the European Union and decentralisation</a:t>
            </a:r>
          </a:p>
          <a:p>
            <a:pPr marL="342900" indent="-342900">
              <a:buFont typeface="+mj-lt"/>
              <a:buAutoNum type="arabicPeriod"/>
            </a:pPr>
            <a:endParaRPr lang="en-IT" sz="2400" b="1" dirty="0"/>
          </a:p>
          <a:p>
            <a:pPr marL="342900" indent="-342900">
              <a:buFont typeface="+mj-lt"/>
              <a:buAutoNum type="arabicPeriod"/>
            </a:pPr>
            <a:r>
              <a:rPr lang="en-IT" sz="2400" dirty="0"/>
              <a:t>Decentralising climate governance: Italy and Belgium</a:t>
            </a:r>
          </a:p>
          <a:p>
            <a:pPr marL="342900" indent="-342900">
              <a:buFont typeface="+mj-lt"/>
              <a:buAutoNum type="arabicPeriod"/>
            </a:pPr>
            <a:endParaRPr lang="en-IT" sz="2400" dirty="0"/>
          </a:p>
          <a:p>
            <a:pPr marL="342900" indent="-342900">
              <a:buFont typeface="+mj-lt"/>
              <a:buAutoNum type="arabicPeriod"/>
            </a:pPr>
            <a:r>
              <a:rPr lang="en-IT" sz="2400" dirty="0"/>
              <a:t>Concluding and comparative remarks</a:t>
            </a:r>
          </a:p>
        </p:txBody>
      </p:sp>
      <p:sp>
        <p:nvSpPr>
          <p:cNvPr id="4" name="Title 3">
            <a:extLst>
              <a:ext uri="{FF2B5EF4-FFF2-40B4-BE49-F238E27FC236}">
                <a16:creationId xmlns:a16="http://schemas.microsoft.com/office/drawing/2014/main" id="{E662179B-0ECC-1870-48AA-D70A4BD04C6E}"/>
              </a:ext>
            </a:extLst>
          </p:cNvPr>
          <p:cNvSpPr>
            <a:spLocks noGrp="1"/>
          </p:cNvSpPr>
          <p:nvPr>
            <p:ph type="title"/>
          </p:nvPr>
        </p:nvSpPr>
        <p:spPr>
          <a:xfrm>
            <a:off x="503400" y="528816"/>
            <a:ext cx="11185200" cy="885600"/>
          </a:xfrm>
        </p:spPr>
        <p:txBody>
          <a:bodyPr/>
          <a:lstStyle/>
          <a:p>
            <a:pPr algn="ctr"/>
            <a:r>
              <a:rPr lang="en-IT" dirty="0"/>
              <a:t>Agenda</a:t>
            </a:r>
          </a:p>
        </p:txBody>
      </p:sp>
      <p:sp>
        <p:nvSpPr>
          <p:cNvPr id="5" name="Footer Placeholder 4">
            <a:extLst>
              <a:ext uri="{FF2B5EF4-FFF2-40B4-BE49-F238E27FC236}">
                <a16:creationId xmlns:a16="http://schemas.microsoft.com/office/drawing/2014/main" id="{8126DF61-3118-0DC8-64B5-10B921F35EFD}"/>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77569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C4AB6B-A101-28B3-EED2-9022415DC767}"/>
              </a:ext>
            </a:extLst>
          </p:cNvPr>
          <p:cNvSpPr>
            <a:spLocks noGrp="1"/>
          </p:cNvSpPr>
          <p:nvPr>
            <p:ph type="body" sz="quarter" idx="13"/>
          </p:nvPr>
        </p:nvSpPr>
        <p:spPr/>
        <p:txBody>
          <a:bodyPr/>
          <a:lstStyle/>
          <a:p>
            <a:endParaRPr lang="en-IT"/>
          </a:p>
        </p:txBody>
      </p:sp>
      <p:sp>
        <p:nvSpPr>
          <p:cNvPr id="2" name="Title 1">
            <a:extLst>
              <a:ext uri="{FF2B5EF4-FFF2-40B4-BE49-F238E27FC236}">
                <a16:creationId xmlns:a16="http://schemas.microsoft.com/office/drawing/2014/main" id="{05A4AD5E-A864-0643-0BB5-6C0E506EA53D}"/>
              </a:ext>
            </a:extLst>
          </p:cNvPr>
          <p:cNvSpPr>
            <a:spLocks noGrp="1"/>
          </p:cNvSpPr>
          <p:nvPr>
            <p:ph type="title"/>
          </p:nvPr>
        </p:nvSpPr>
        <p:spPr>
          <a:xfrm>
            <a:off x="456779" y="354792"/>
            <a:ext cx="11185200" cy="885600"/>
          </a:xfrm>
        </p:spPr>
        <p:txBody>
          <a:bodyPr/>
          <a:lstStyle/>
          <a:p>
            <a:pPr algn="ctr"/>
            <a:r>
              <a:rPr lang="en-IT" dirty="0"/>
              <a:t>1. Belgium</a:t>
            </a:r>
          </a:p>
        </p:txBody>
      </p:sp>
      <p:pic>
        <p:nvPicPr>
          <p:cNvPr id="1026" name="Picture 2" descr="r/MapPorn - Belgium's regions explained.">
            <a:extLst>
              <a:ext uri="{FF2B5EF4-FFF2-40B4-BE49-F238E27FC236}">
                <a16:creationId xmlns:a16="http://schemas.microsoft.com/office/drawing/2014/main" id="{9BCE720E-7069-BA43-FAD3-4386F559021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038995" y="1700808"/>
            <a:ext cx="8114010" cy="451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59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42456d2f5f5351937ece8a3df1ccd7879d11180"/>
</p:tagLst>
</file>

<file path=ppt/theme/theme1.xml><?xml version="1.0" encoding="utf-8"?>
<a:theme xmlns:a="http://schemas.openxmlformats.org/drawingml/2006/main" name="blank">
  <a:themeElements>
    <a:clrScheme name="UvA">
      <a:dk1>
        <a:srgbClr val="000000"/>
      </a:dk1>
      <a:lt1>
        <a:srgbClr val="FFFFFF"/>
      </a:lt1>
      <a:dk2>
        <a:srgbClr val="1F1D21"/>
      </a:dk2>
      <a:lt2>
        <a:srgbClr val="FFFFFF"/>
      </a:lt2>
      <a:accent1>
        <a:srgbClr val="BC1E31"/>
      </a:accent1>
      <a:accent2>
        <a:srgbClr val="BEB511"/>
      </a:accent2>
      <a:accent3>
        <a:srgbClr val="90003E"/>
      </a:accent3>
      <a:accent4>
        <a:srgbClr val="257835"/>
      </a:accent4>
      <a:accent5>
        <a:srgbClr val="004E92"/>
      </a:accent5>
      <a:accent6>
        <a:srgbClr val="E98300"/>
      </a:accent6>
      <a:hlink>
        <a:srgbClr val="009CDD"/>
      </a:hlink>
      <a:folHlink>
        <a:srgbClr val="954F72"/>
      </a:folHlink>
    </a:clrScheme>
    <a:fontScheme name="Custom 1">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C320AE6F-90B4-4125-A65F-D68B28BE3E91}" vid="{F76EC411-5263-4E01-8EF3-9F95488A7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3CCF29AC71D4428C978BA42A6A441C" ma:contentTypeVersion="34" ma:contentTypeDescription="Een nieuw document maken." ma:contentTypeScope="" ma:versionID="7d158b9b3fd3ec60989cb2b3e32d5771">
  <xsd:schema xmlns:xsd="http://www.w3.org/2001/XMLSchema" xmlns:xs="http://www.w3.org/2001/XMLSchema" xmlns:p="http://schemas.microsoft.com/office/2006/metadata/properties" xmlns:ns1="http://schemas.microsoft.com/sharepoint/v3" xmlns:ns2="aacb7df8-672f-46f2-977f-893ce5cef86b" xmlns:ns3="22a3f1e7-1ad8-4567-967d-700183da1d1b" targetNamespace="http://schemas.microsoft.com/office/2006/metadata/properties" ma:root="true" ma:fieldsID="b2ea9b1e2fb62c990773d12b5caa2323" ns1:_="" ns2:_="" ns3:_="">
    <xsd:import namespace="http://schemas.microsoft.com/sharepoint/v3"/>
    <xsd:import namespace="aacb7df8-672f-46f2-977f-893ce5cef86b"/>
    <xsd:import namespace="22a3f1e7-1ad8-4567-967d-700183da1d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Eigenschappen van het geïntegreerd beleid voor naleving" ma:hidden="true" ma:internalName="_ip_UnifiedCompliancePolicyProperties">
      <xsd:simpleType>
        <xsd:restriction base="dms:Note"/>
      </xsd:simpleType>
    </xsd:element>
    <xsd:element name="_ip_UnifiedCompliancePolicyUIAction" ma:index="19"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cb7df8-672f-46f2-977f-893ce5cef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abf9d911-60e3-4694-aed6-bc66dbc4cb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2a3f1e7-1ad8-4567-967d-700183da1d1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5" nillable="true" ma:displayName="Taxonomy Catch All Column" ma:hidden="true" ma:list="{91fdf702-cf53-40c8-8dde-89d267aa3274}" ma:internalName="TaxCatchAll" ma:showField="CatchAllData" ma:web="22a3f1e7-1ad8-4567-967d-700183da1d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TemplafySlideFormConfiguration><![CDATA[{"formFields":[],"formDataEntries":[]}]]></TemplafySlideFormConfiguration>
</file>

<file path=customXml/item1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TemplateConfiguration><![CDATA[{"elementsMetadata":[{"type":"shape","id":"35b0ff2f-5fd3-486b-9683-f4a2a84f9208","elementConfiguration":{"inheritDimensions":"inheritNone","width":"","height":"{{UserProfile.Divisions.LogoSecondPowerPointHeight}}","binding":"UserProfile.Divisions.LogoWord","disableUpdates":false,"type":"image"}},{"type":"shape","id":"d4eaed07-3400-46cc-b602-bf9e483646df","elementConfiguration":{"inheritDimensions":"inheritNone","width":"","height":"{{UserProfile.Divisions.UmcSecondPowerPointHeight}}","binding":"UserProfile.Divisions.UmcLogo","visibility":{"action":"hide","binding":"UserProfile.Divisions.UvaUnit","operator":"notEquals","compareValue":"FDG"},"disableUpdates":false,"type":"image"}},{"type":"shape","id":"edde182a-2ca6-47fe-9f56-34557566480d","elementConfiguration":{"inheritDimensions":"inheritWidth","width":"{{UserProfile.Divisions.logoSecondPowerPointWidth}}","height":"{{UserProfile.Divisions.LogoSecondWordHeight}}","binding":"UserProfile.Divisions.LogoWord","disableUpdates":false,"type":"image"}},{"type":"shape","id":"f149e626-eafc-4232-83ba-40c34335c33b","elementConfiguration":{"inheritDimensions":"inheritNone","width":"","height":"{{UserProfile.Divisions.UmcThirdPowerPointHeight}}","binding":"UserProfile.Divisions.UmcLogo","visibility":{"action":"hide","binding":"UserProfile.Divisions.UvaUnit","operator":"notEquals","compareValue":"FDG"},"disableUpdates":false,"type":"image"}},{"type":"shape","id":"8d8802a3-d550-4f4e-8f3a-1599bbbf0ec7","elementConfiguration":{"format":"{{DateFormats.CustomE}}","binding":"Form.Date","visibility":{"action":"hide","binding":"Form.ShowDate","operator":"equals","compareValue":"false"},"disableUpdates":false,"type":"date"}},{"type":"shape","id":"fcd80ded-7d09-43a9-8c24-2a9018cacb26","elementConfiguration":{"inheritDimensions":"inheritNone","width":"","height":"{{UserProfile.Divisions.LogoSecondPowerPointHeight}}","binding":"UserProfile.Divisions.LogoWord","disableUpdates":false,"type":"image"}},{"type":"shape","id":"59ace6e9-18d7-417e-a9bd-a8e7e0140dae","elementConfiguration":{"inheritDimensions":"inheritNone","width":"","height":"{{UserProfile.Divisions.UmcThirdPowerPointHeight}}","binding":"UserProfile.Divisions.UmcLogo","visibility":{"action":"hide","binding":"UserProfile.Divisions.UvaUnit","operator":"notEquals","compareValue":"FDG"},"disableUpdates":false,"type":"image"}},{"type":"shape","id":"35198ef8-e6ed-4004-9b89-eeba1a10b5f6","elementConfiguration":{"format":"{{DateFormats.CustomE}}","binding":"Form.Date","visibility":{"action":"hide","binding":"Form.ShowDate","operator":"equals","compareValue":"false"},"disableUpdates":false,"type":"date"}},{"type":"shape","id":"af2e24f7-0efd-4a39-a6bd-95ebeb211781","elementConfiguration":{"inheritDimensions":"inheritNone","width":"16.94 cm","height":"19.05 cm","binding":"UserProfile.Units.DefaultImage2022","disableUpdates":false,"type":"image"}},{"type":"shape","id":"11f40fc1-858d-422e-9f5b-c23efe943a3f","elementConfiguration":{"format":"{{DateFormats.CustomE}}","binding":"Form.Date","visibility":{"action":"hide","binding":"Form.ShowDate","operator":"equals","compareValue":"false"},"disableUpdates":false,"type":"date"}},{"type":"shape","id":"1bdc1808-b9b8-462a-9127-815c1939ef90","elementConfiguration":{"binding":"Form.Presenter","visibility":{"action":"hide","binding":"UserProfile.Divisions.UvaUnit","operator":"equals","compareValue":"FDG"},"disableUpdates":false,"type":"text"}},{"type":"shape","id":"85822592-37a0-41a0-98d5-1f2d11722a68","elementConfiguration":{"visibility":{"action":"hide","binding":"UserProfile.Divisions.UvaUnit","operator":"notEquals","compareValue":"FDG"},"disableUpdates":false,"type":"text"}},{"type":"shape","id":"7c267347-7484-4dd2-9f0b-f27c99ff849d","elementConfiguration":{"inheritDimensions":"inheritNone","width":"","height":"{{UserProfile.Divisions.LogoPowerPointHeight}}","binding":"UserProfile.Divisions.LogoWord","disableUpdates":false,"type":"image"}},{"type":"shape","id":"1e767b13-cbfb-4fc7-a854-15e347319d7a","elementConfiguration":{"inheritDimensions":"inheritNone","width":"","height":"{{UserProfile.Divisions.UmcPowerPointHeight}}","binding":"UserProfile.Divisions.UmcLogo","visibility":{"action":"hide","binding":"UserProfile.Divisions.UvaUnit","operator":"notEquals","compareValue":"FDG"},"disableUpdates":false,"type":"image"}},{"type":"shape","id":"4438b25d-5a21-48e1-90eb-c2686aa13a95","elementConfiguration":{"format":"{{DateFormats.CustomE}}","binding":"Form.Date","visibility":{"action":"hide","binding":"Form.ShowDate","operator":"equals","compareValue":"false"},"disableUpdates":false,"type":"date"}},{"type":"shape","id":"3dc50ac1-410b-4ce6-8139-f42d65e1798c","elementConfiguration":{"binding":"Form.Presenter","visibility":{"action":"hide","binding":"UserProfile.Divisions.UvaUnit","operator":"notEquals","compareValue":"FDG"},"disableUpdates":false,"type":"text"}},{"type":"shape","id":"e80e9d04-4908-4308-a8d1-1fbf0fe93698","elementConfiguration":{"visibility":{"action":"hide","binding":"UserProfile.Divisions.UvaUnit","operator":"equals","compareValue":"FDG"},"disableUpdates":false,"type":"text"}},{"type":"shape","id":"3f1093e1-9237-4bf3-94ca-3852dbb93e4a","elementConfiguration":{"format":"{{DateFormats.CustomE}}","binding":"Form.Date","visibility":{"action":"hide","binding":"Form.ShowDate","operator":"equals","compareValue":"false"},"disableUpdates":false,"type":"date"}},{"type":"shape","id":"ab366b61-296f-4d28-9148-729b1cb1985d","elementConfiguration":{"inheritDimensions":"inheritNone","width":"","height":"{{UserProfile.Divisions.LogoSecondPowerPointHeight}}","binding":"UserProfile.Divisions.LogoWord","disableUpdates":false,"type":"image"}},{"type":"shape","id":"5811daeb-8bc5-47b2-8826-317dd322d35c","elementConfiguration":{"inheritDimensions":"inheritNone","width":"","height":"{{UserProfile.Divisions.UmcThirdPowerPointHeight}}","binding":"UserProfile.Divisions.UmcLogo","visibility":{"action":"hide","binding":"UserProfile.Divisions.UvaUnit","operator":"notEquals","compareValue":"FDG"},"disableUpdates":false,"type":"image"}},{"type":"shape","id":"4c62bd2e-6cec-4da6-ad87-3388b625f6f9","elementConfiguration":{"inheritDimensions":"inheritWidth","width":"{{UserProfile.Divisions.logoSecondPowerPointWidth}}","height":"{{UserProfile.Divisions.LogoSecondWordHeight}}","binding":"UserProfile.Divisions.LogoWord","disableUpdates":false,"type":"image"}},{"type":"shape","id":"404c3272-4534-4c0c-bd1e-46f025b1aefb","elementConfiguration":{"inheritDimensions":"inheritNone","width":"","height":"{{UserProfile.Divisions.UmcThirdPowerPointHeight}}","binding":"UserProfile.Divisions.UmcLogo","visibility":{"action":"hide","binding":"UserProfile.Divisions.UvaUnit","operator":"notEquals","compareValue":"FDG"},"disableUpdates":false,"type":"image"}},{"type":"shape","id":"bd23ea13-755f-404e-a845-93952354c6d1","elementConfiguration":{"inheritDimensions":"inheritWidth","width":"{{UserProfile.Divisions.logoSecondPowerPointWidth}}","height":"{{UserProfile.Divisions.LogoSecondWordHeight}}","binding":"UserProfile.Divisions.LogoWord","disableUpdates":false,"type":"image"}},{"type":"shape","id":"ce729b7f-b546-44ff-ab81-f98260d4b4a1","elementConfiguration":{"inheritDimensions":"inheritNone","width":"","height":"{{UserProfile.Divisions.UmcThirdPowerPointHeight}}","binding":"UserProfile.Divisions.UmcLogo","visibility":{"action":"hide","binding":"UserProfile.Divisions.UvaUnit","operator":"notEquals","compareValue":"FDG"},"disableUpdates":false,"type":"image"}}],"transformationConfigurations":[{"colorTheme":"{{UserProfile.Units.ColourTheme}}","originalColorThemeXml":"<a:clrScheme name=\"UvA\" xmlns:a=\"http://schemas.openxmlformats.org/drawingml/2006/main\"><a:dk1><a:srgbClr val=\"000000\" /></a:dk1><a:lt1><a:srgbClr val=\"FFFFFF\" /></a:lt1><a:dk2><a:srgbClr val=\"000000\" /></a:dk2><a:lt2><a:srgbClr val=\"FFFFFF\" /></a:lt2><a:accent1><a:srgbClr val=\"1F1D21\" /></a:accent1><a:accent2><a:srgbClr val=\"BC0031\" /></a:accent2><a:accent3><a:srgbClr val=\"E98300\" /></a:accent3><a:accent4><a:srgbClr val=\"257835\" /></a:accent4><a:accent5><a:srgbClr val=\"BEB511\" /></a:accent5><a:accent6><a:srgbClr val=\"751B68\" /></a:accent6><a:hlink><a:srgbClr val=\"004E92\" /></a:hlink><a:folHlink><a:srgbClr val=\"2AA5D0\" /></a:folHlink></a:clrScheme>","disableUpdates":false,"type":"colorTheme"},{"language":"{{DocumentLanguage}}","disableUpdates":false,"type":"proofingLanguage"}],"templateName":"","templateDescription":"","enableDocumentContentUpdater":true,"version":"1.7"}]]></TemplafyTemplateConfiguration>
</file>

<file path=customXml/item3.xml><?xml version="1.0" encoding="utf-8"?>
<TemplafySlideTemplateConfiguration><![CDATA[{"documentContentValidatorConfiguration":{"enableDocumentContentValidator":false,"documentContentValidatorVersion":0},"elementsMetadata":[],"slideId":"638162814306852237","enableDocumentContentUpdater":true,"version":"1.7"}]]></TemplafySlideTemplateConfiguration>
</file>

<file path=customXml/item4.xml><?xml version="1.0" encoding="utf-8"?>
<TemplafySlideTemplateConfiguration><![CDATA[{"documentContentValidatorConfiguration":{"enableDocumentContentValidator":false,"documentContentValidatorVersion":0},"elementsMetadata":[],"slideId":"637111542918247062","enableDocumentContentUpdater":true,"version":"1.7"}]]></TemplafySlideTemplateConfiguration>
</file>

<file path=customXml/item5.xml><?xml version="1.0" encoding="utf-8"?>
<TemplafySlideTemplateConfiguration><![CDATA[{"documentContentValidatorConfiguration":{"enableDocumentContentValidator":false,"documentContentValidatorVersion":0},"elementsMetadata":[],"slideId":"637189121280514144","enableDocumentContentUpdater":true,"version":"1.7"}]]></TemplafySlideTemplateConfiguration>
</file>

<file path=customXml/item6.xml><?xml version="1.0" encoding="utf-8"?>
<TemplafyFormConfiguration><![CDATA[{"formFields":[{"required":false,"placeholder":"","lines":0,"defaultValue":"{{UserProfile.Name}}","helpTexts":{"prefix":"","postfix":""},"spacing":{},"type":"textBox","name":"Presenter","label":"Presenter","fullyQualifiedName":"Presenter"},{"required":false,"helpTexts":{"prefix":"","postfix":""},"spacing":{},"type":"datePicker","name":"Date","label":"Datum | Date","fullyQualifiedName":"Date"},{"defaultValue":"true","helpTexts":{"prefix":"","postfix":""},"spacing":{},"type":"checkBox","name":"ShowDate","label":"Show date","fullyQualifiedName":"ShowDate"}],"formDataEntries":[{"name":"Presenter","value":"iMW7xyPorhrQQzE/xqynEXNQXvfA+w7wWXkZpVcPFVs="},{"name":"Date","value":"EAcw9Hh8Erd9XvRKbRV8Jg=="},{"name":"ShowDate","value":"k/iFY14ctKG9J7fNVWXBww=="}]}]]></TemplafyFormConfiguration>
</file>

<file path=customXml/item7.xml><?xml version="1.0" encoding="utf-8"?>
<TemplafySlideFormConfiguration><![CDATA[{"formFields":[],"formDataEntries":[]}]]></TemplafySlideFormConfiguration>
</file>

<file path=customXml/item8.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2a3f1e7-1ad8-4567-967d-700183da1d1b" xsi:nil="true"/>
    <lcf76f155ced4ddcb4097134ff3c332f xmlns="aacb7df8-672f-46f2-977f-893ce5cef86b">
      <Terms xmlns="http://schemas.microsoft.com/office/infopath/2007/PartnerControls"/>
    </lcf76f155ced4ddcb4097134ff3c332f>
    <_ip_UnifiedCompliancePolicyProperties xmlns="http://schemas.microsoft.com/sharepoint/v3" xsi:nil="true"/>
  </documentManagement>
</p:properties>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8C445952-5E94-40AE-913F-656688FE17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cb7df8-672f-46f2-977f-893ce5cef86b"/>
    <ds:schemaRef ds:uri="22a3f1e7-1ad8-4567-967d-700183da1d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C5FAD6CF-4404-4642-963D-08371611C208}">
  <ds:schemaRefs/>
</ds:datastoreItem>
</file>

<file path=customXml/itemProps11.xml><?xml version="1.0" encoding="utf-8"?>
<ds:datastoreItem xmlns:ds="http://schemas.openxmlformats.org/officeDocument/2006/customXml" ds:itemID="{E740B4EE-7306-4015-AD25-B4E5484321A5}">
  <ds:schemaRefs>
    <ds:schemaRef ds:uri="http://schemas.microsoft.com/sharepoint/v3/contenttype/forms"/>
  </ds:schemaRefs>
</ds:datastoreItem>
</file>

<file path=customXml/itemProps2.xml><?xml version="1.0" encoding="utf-8"?>
<ds:datastoreItem xmlns:ds="http://schemas.openxmlformats.org/officeDocument/2006/customXml" ds:itemID="{9A6AD133-282B-4D50-906D-72855430297F}">
  <ds:schemaRefs/>
</ds:datastoreItem>
</file>

<file path=customXml/itemProps3.xml><?xml version="1.0" encoding="utf-8"?>
<ds:datastoreItem xmlns:ds="http://schemas.openxmlformats.org/officeDocument/2006/customXml" ds:itemID="{3EE9F2F9-D093-4128-99B2-F10398786D9C}">
  <ds:schemaRefs/>
</ds:datastoreItem>
</file>

<file path=customXml/itemProps4.xml><?xml version="1.0" encoding="utf-8"?>
<ds:datastoreItem xmlns:ds="http://schemas.openxmlformats.org/officeDocument/2006/customXml" ds:itemID="{D99CB6DC-819D-49C0-BC4C-072A54661D1F}">
  <ds:schemaRefs/>
</ds:datastoreItem>
</file>

<file path=customXml/itemProps5.xml><?xml version="1.0" encoding="utf-8"?>
<ds:datastoreItem xmlns:ds="http://schemas.openxmlformats.org/officeDocument/2006/customXml" ds:itemID="{DE43096C-87D5-4153-9D7A-AB5DD24F1D93}">
  <ds:schemaRefs/>
</ds:datastoreItem>
</file>

<file path=customXml/itemProps6.xml><?xml version="1.0" encoding="utf-8"?>
<ds:datastoreItem xmlns:ds="http://schemas.openxmlformats.org/officeDocument/2006/customXml" ds:itemID="{E8D205EF-AF8E-4348-9EA2-8D27FC02B397}">
  <ds:schemaRefs/>
</ds:datastoreItem>
</file>

<file path=customXml/itemProps7.xml><?xml version="1.0" encoding="utf-8"?>
<ds:datastoreItem xmlns:ds="http://schemas.openxmlformats.org/officeDocument/2006/customXml" ds:itemID="{FC6E8478-2A76-4C8F-838D-17F8E90A0B6A}">
  <ds:schemaRefs/>
</ds:datastoreItem>
</file>

<file path=customXml/itemProps8.xml><?xml version="1.0" encoding="utf-8"?>
<ds:datastoreItem xmlns:ds="http://schemas.openxmlformats.org/officeDocument/2006/customXml" ds:itemID="{69DA0326-C6F9-40A3-894F-6061EE46E132}">
  <ds:schemaRefs>
    <ds:schemaRef ds:uri="http://purl.org/dc/elements/1.1/"/>
    <ds:schemaRef ds:uri="http://purl.org/dc/dcmitype/"/>
    <ds:schemaRef ds:uri="http://www.w3.org/XML/1998/namespace"/>
    <ds:schemaRef ds:uri="http://schemas.microsoft.com/office/2006/documentManagement/types"/>
    <ds:schemaRef ds:uri="22a3f1e7-1ad8-4567-967d-700183da1d1b"/>
    <ds:schemaRef ds:uri="aacb7df8-672f-46f2-977f-893ce5cef86b"/>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9.xml><?xml version="1.0" encoding="utf-8"?>
<ds:datastoreItem xmlns:ds="http://schemas.openxmlformats.org/officeDocument/2006/customXml" ds:itemID="{1A4DA60A-7E3F-4450-BCB0-B768B3EE607E}">
  <ds:schemaRefs/>
</ds:datastoreItem>
</file>

<file path=docProps/app.xml><?xml version="1.0" encoding="utf-8"?>
<Properties xmlns="http://schemas.openxmlformats.org/officeDocument/2006/extended-properties" xmlns:vt="http://schemas.openxmlformats.org/officeDocument/2006/docPropsVTypes">
  <Template>blank</Template>
  <TotalTime>1871</TotalTime>
  <Words>1377</Words>
  <Application>Microsoft Office PowerPoint</Application>
  <PresentationFormat>Pantalla panoràmica</PresentationFormat>
  <Paragraphs>172</Paragraphs>
  <Slides>22</Slides>
  <Notes>3</Notes>
  <HiddenSlides>0</HiddenSlides>
  <MMClips>0</MMClips>
  <ScaleCrop>false</ScaleCrop>
  <HeadingPairs>
    <vt:vector size="6" baseType="variant">
      <vt:variant>
        <vt:lpstr>Tipus de lletra utilitzats</vt:lpstr>
      </vt:variant>
      <vt:variant>
        <vt:i4>6</vt:i4>
      </vt:variant>
      <vt:variant>
        <vt:lpstr>Tema</vt:lpstr>
      </vt:variant>
      <vt:variant>
        <vt:i4>1</vt:i4>
      </vt:variant>
      <vt:variant>
        <vt:lpstr>Títols de les diapositives</vt:lpstr>
      </vt:variant>
      <vt:variant>
        <vt:i4>22</vt:i4>
      </vt:variant>
    </vt:vector>
  </HeadingPairs>
  <TitlesOfParts>
    <vt:vector size="29" baseType="lpstr">
      <vt:lpstr>Arial</vt:lpstr>
      <vt:lpstr>Calibri</vt:lpstr>
      <vt:lpstr>Symbol</vt:lpstr>
      <vt:lpstr>Times New Roman</vt:lpstr>
      <vt:lpstr>Verdana</vt:lpstr>
      <vt:lpstr>Wingdings</vt:lpstr>
      <vt:lpstr>blank</vt:lpstr>
      <vt:lpstr>Presentació del PowerPoint</vt:lpstr>
      <vt:lpstr>Agenda</vt:lpstr>
      <vt:lpstr>Presentació del PowerPoint</vt:lpstr>
      <vt:lpstr>Presentació del PowerPoint</vt:lpstr>
      <vt:lpstr>Presentació del PowerPoint</vt:lpstr>
      <vt:lpstr>Symbolic vs. effective legislation (Torney, 2022)  Ownership gap?</vt:lpstr>
      <vt:lpstr>Decentralising or not decentralising?</vt:lpstr>
      <vt:lpstr>Agenda</vt:lpstr>
      <vt:lpstr>1. Belgium</vt:lpstr>
      <vt:lpstr>Presentació del PowerPoint</vt:lpstr>
      <vt:lpstr>Presentació del PowerPoint</vt:lpstr>
      <vt:lpstr>2 examples: a) The failed adoption of the Belgian climate law</vt:lpstr>
      <vt:lpstr>Two examples: b) The first Belgian NECP</vt:lpstr>
      <vt:lpstr>Klimaatzaak: Background and Legal strategy </vt:lpstr>
      <vt:lpstr> The decision</vt:lpstr>
      <vt:lpstr>2. Italy</vt:lpstr>
      <vt:lpstr>Presentació del PowerPoint</vt:lpstr>
      <vt:lpstr>Presentació del PowerPoint</vt:lpstr>
      <vt:lpstr>Presentació del PowerPoint</vt:lpstr>
      <vt:lpstr>Agenda</vt:lpstr>
      <vt:lpstr>Comparative remarks</vt:lpstr>
      <vt:lpstr>Thank you for your attention! Gràcies per l’atenció!   m.fermeglia@uva.nl</vt:lpstr>
    </vt:vector>
  </TitlesOfParts>
  <Manager>Chevelie Vermaning</Manager>
  <Company>Universiteit van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Klik hier om een titel in te voegen</dc:title>
  <dc:creator>Alexandre Peñalver Cabre</dc:creator>
  <dc:description>Deze invoegtoepassing bevat additionele hulpmiddelen voor UvA presentaties. _x000d_
version: 0.1- 2018 MAART, revision: 1340_x000d_
Last save date: 8-3-2018 12:52:14, last saved by: Martin Drenth</dc:description>
  <cp:lastModifiedBy>Alexandre Peñalver Cabre</cp:lastModifiedBy>
  <cp:revision>106</cp:revision>
  <dcterms:created xsi:type="dcterms:W3CDTF">2018-09-13T12:16:30Z</dcterms:created>
  <dcterms:modified xsi:type="dcterms:W3CDTF">2024-06-18T06:31:00Z</dcterms:modified>
  <cp:version>0.1- 2018 MAART</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0x0101009C3CCF29AC71D4428C978BA42A6A441C</vt:lpwstr>
  </property>
  <property fmtid="{D5CDD505-2E9C-101B-9397-08002B2CF9AE}" pid="3" name="TemplafyTimeStamp">
    <vt:lpwstr>2023-07-18T14:28:36.9059462Z</vt:lpwstr>
  </property>
  <property fmtid="{D5CDD505-2E9C-101B-9397-08002B2CF9AE}" pid="4" name="MediaServiceImageTags">
    <vt:lpwstr/>
  </property>
  <property fmtid="{D5CDD505-2E9C-101B-9397-08002B2CF9AE}" pid="5" name="TemplafyTenantId">
    <vt:lpwstr>uva</vt:lpwstr>
  </property>
  <property fmtid="{D5CDD505-2E9C-101B-9397-08002B2CF9AE}" pid="6" name="TemplafyTemplateId">
    <vt:lpwstr>637939261274968034</vt:lpwstr>
  </property>
  <property fmtid="{D5CDD505-2E9C-101B-9397-08002B2CF9AE}" pid="7" name="TemplafyUserProfileId">
    <vt:lpwstr>638338384054904396</vt:lpwstr>
  </property>
  <property fmtid="{D5CDD505-2E9C-101B-9397-08002B2CF9AE}" pid="8" name="TemplafyLanguageCode">
    <vt:lpwstr>en-GB</vt:lpwstr>
  </property>
</Properties>
</file>