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555E6-8084-44BF-89E6-0B9666B97AFC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BEE34-2392-45A1-B0EC-53CDCE2C219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67437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XAVIER</dc:creator>
  <cp:lastModifiedBy>XAVIER</cp:lastModifiedBy>
  <cp:revision>1</cp:revision>
  <dcterms:created xsi:type="dcterms:W3CDTF">2017-09-04T13:57:52Z</dcterms:created>
  <dcterms:modified xsi:type="dcterms:W3CDTF">2017-09-04T14:00:10Z</dcterms:modified>
</cp:coreProperties>
</file>